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315" r:id="rId8"/>
    <p:sldId id="312" r:id="rId9"/>
    <p:sldId id="314" r:id="rId10"/>
    <p:sldId id="316" r:id="rId11"/>
    <p:sldId id="324" r:id="rId12"/>
    <p:sldId id="303" r:id="rId13"/>
    <p:sldId id="300" r:id="rId14"/>
    <p:sldId id="304" r:id="rId15"/>
    <p:sldId id="299" r:id="rId16"/>
    <p:sldId id="302" r:id="rId17"/>
    <p:sldId id="301" r:id="rId18"/>
    <p:sldId id="323" r:id="rId19"/>
    <p:sldId id="322" r:id="rId20"/>
    <p:sldId id="325" r:id="rId21"/>
    <p:sldId id="306" r:id="rId22"/>
    <p:sldId id="308" r:id="rId23"/>
    <p:sldId id="309" r:id="rId24"/>
    <p:sldId id="307" r:id="rId25"/>
    <p:sldId id="305" r:id="rId26"/>
    <p:sldId id="321" r:id="rId27"/>
    <p:sldId id="326" r:id="rId28"/>
    <p:sldId id="327" r:id="rId29"/>
    <p:sldId id="328" r:id="rId30"/>
    <p:sldId id="329" r:id="rId31"/>
    <p:sldId id="330" r:id="rId32"/>
    <p:sldId id="310" r:id="rId33"/>
    <p:sldId id="311" r:id="rId34"/>
    <p:sldId id="320" r:id="rId35"/>
    <p:sldId id="332" r:id="rId36"/>
    <p:sldId id="33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1827" y="2244830"/>
            <a:ext cx="6700347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51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826" y="4682063"/>
            <a:ext cx="6702635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spc="6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485546"/>
          </a:xfrm>
        </p:spPr>
        <p:txBody>
          <a:bodyPr/>
          <a:lstStyle>
            <a:lvl1pPr algn="ctr">
              <a:defRPr sz="975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9/1/2019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221826" y="5177408"/>
            <a:ext cx="429772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177408"/>
            <a:ext cx="1466985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4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9B8B-4E6E-4123-B76B-06A4C6DD8EB4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F97C-6B76-4512-A980-6796FBC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9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2596" y="6035040"/>
            <a:ext cx="2169784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035040"/>
            <a:ext cx="43624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035040"/>
            <a:ext cx="6286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4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1955B8C6-6A40-4B62-9291-A27A91A3F8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57" b="11130"/>
          <a:stretch/>
        </p:blipFill>
        <p:spPr>
          <a:xfrm>
            <a:off x="-1" y="857257"/>
            <a:ext cx="9144000" cy="341327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4806"/>
            <a:ext cx="9144000" cy="174594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587" y="4376826"/>
            <a:ext cx="8894826" cy="150190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8A877C-A9A8-4E1E-9ECD-4C61B1D84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542" y="4574859"/>
            <a:ext cx="8579561" cy="673079"/>
          </a:xfrm>
        </p:spPr>
        <p:txBody>
          <a:bodyPr>
            <a:noAutofit/>
          </a:bodyPr>
          <a:lstStyle/>
          <a:p>
            <a:r>
              <a:rPr lang="zh-CN" altLang="en-US" sz="4050" dirty="0">
                <a:solidFill>
                  <a:schemeClr val="tx1"/>
                </a:solidFill>
              </a:rPr>
              <a:t>为主受苦</a:t>
            </a:r>
            <a:endParaRPr lang="en-US" sz="405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5AE38-4B54-46B2-86E6-94E6FEF61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206" y="5194501"/>
            <a:ext cx="7992233" cy="549074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zh-CN" altLang="en-US" sz="2400" dirty="0">
                <a:solidFill>
                  <a:schemeClr val="tx1"/>
                </a:solidFill>
              </a:rPr>
              <a:t>彼前</a:t>
            </a:r>
            <a:r>
              <a:rPr lang="en-US" sz="2400" dirty="0">
                <a:solidFill>
                  <a:schemeClr val="tx1"/>
                </a:solidFill>
              </a:rPr>
              <a:t>2:</a:t>
            </a:r>
            <a:r>
              <a:rPr lang="en-US" altLang="zh-CN" sz="2400" dirty="0">
                <a:solidFill>
                  <a:schemeClr val="tx1"/>
                </a:solidFill>
              </a:rPr>
              <a:t>13</a:t>
            </a:r>
            <a:r>
              <a:rPr lang="en-US" sz="2400" dirty="0">
                <a:solidFill>
                  <a:schemeClr val="tx1"/>
                </a:solidFill>
              </a:rPr>
              <a:t>-</a:t>
            </a:r>
            <a:r>
              <a:rPr lang="en-US" altLang="zh-CN" sz="2400" dirty="0">
                <a:solidFill>
                  <a:schemeClr val="tx1"/>
                </a:solidFill>
              </a:rPr>
              <a:t>3:7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297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7ED6-551F-4AE7-AD66-EC3E4A2E8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57251"/>
            <a:ext cx="9144000" cy="514349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zh-CN" altLang="en-US" sz="4400" dirty="0">
                <a:solidFill>
                  <a:schemeClr val="bg1"/>
                </a:solidFill>
              </a:rPr>
              <a:t>耶稣被拿、受审、被钉和被埋的过程</a:t>
            </a:r>
            <a:br>
              <a:rPr lang="en-US" altLang="zh-CN" sz="3600" dirty="0">
                <a:solidFill>
                  <a:schemeClr val="bg1"/>
                </a:solidFill>
              </a:rPr>
            </a:br>
            <a:br>
              <a:rPr lang="en-US" altLang="zh-CN" sz="3600" dirty="0">
                <a:solidFill>
                  <a:schemeClr val="bg1"/>
                </a:solidFill>
              </a:rPr>
            </a:br>
            <a:br>
              <a:rPr lang="en-US" altLang="zh-CN" sz="3600" dirty="0">
                <a:solidFill>
                  <a:schemeClr val="bg1"/>
                </a:solidFill>
              </a:rPr>
            </a:br>
            <a:r>
              <a:rPr lang="zh-CN" altLang="en-US" sz="4000" dirty="0">
                <a:solidFill>
                  <a:schemeClr val="bg1"/>
                </a:solidFill>
              </a:rPr>
              <a:t>马太福音   </a:t>
            </a:r>
            <a:r>
              <a:rPr lang="en-US" altLang="zh-CN" sz="4000" dirty="0">
                <a:solidFill>
                  <a:schemeClr val="bg1"/>
                </a:solidFill>
              </a:rPr>
              <a:t>26:47---27:61</a:t>
            </a:r>
            <a:br>
              <a:rPr lang="en-US" altLang="zh-CN" sz="4000" dirty="0">
                <a:solidFill>
                  <a:schemeClr val="bg1"/>
                </a:solidFill>
              </a:rPr>
            </a:br>
            <a:r>
              <a:rPr lang="zh-CN" altLang="en-US" sz="4000" dirty="0">
                <a:solidFill>
                  <a:schemeClr val="bg1"/>
                </a:solidFill>
              </a:rPr>
              <a:t>马可福音   </a:t>
            </a:r>
            <a:r>
              <a:rPr lang="en-US" altLang="zh-CN" sz="4000" dirty="0">
                <a:solidFill>
                  <a:schemeClr val="bg1"/>
                </a:solidFill>
              </a:rPr>
              <a:t>14:43---15:47</a:t>
            </a:r>
            <a:br>
              <a:rPr lang="en-US" altLang="zh-CN" sz="4000" dirty="0">
                <a:solidFill>
                  <a:schemeClr val="bg1"/>
                </a:solidFill>
              </a:rPr>
            </a:br>
            <a:r>
              <a:rPr lang="zh-CN" altLang="en-US" sz="4000" dirty="0">
                <a:solidFill>
                  <a:schemeClr val="bg1"/>
                </a:solidFill>
              </a:rPr>
              <a:t>路加福音   </a:t>
            </a:r>
            <a:r>
              <a:rPr lang="en-US" altLang="zh-CN" sz="4000" dirty="0">
                <a:solidFill>
                  <a:schemeClr val="bg1"/>
                </a:solidFill>
              </a:rPr>
              <a:t>22:47---23:56</a:t>
            </a:r>
            <a:br>
              <a:rPr lang="en-US" altLang="zh-CN" sz="4000" dirty="0">
                <a:solidFill>
                  <a:schemeClr val="bg1"/>
                </a:solidFill>
              </a:rPr>
            </a:br>
            <a:r>
              <a:rPr lang="zh-CN" altLang="en-US" sz="4000" dirty="0">
                <a:solidFill>
                  <a:schemeClr val="bg1"/>
                </a:solidFill>
              </a:rPr>
              <a:t>约翰福音   </a:t>
            </a:r>
            <a:r>
              <a:rPr lang="en-US" altLang="zh-CN" sz="4000" dirty="0">
                <a:solidFill>
                  <a:schemeClr val="bg1"/>
                </a:solidFill>
              </a:rPr>
              <a:t>18:1----19:42</a:t>
            </a:r>
            <a:r>
              <a:rPr lang="zh-CN" altLang="en-US" sz="4000" dirty="0">
                <a:solidFill>
                  <a:schemeClr val="bg1"/>
                </a:solidFill>
              </a:rPr>
              <a:t> </a:t>
            </a:r>
            <a:br>
              <a:rPr lang="en-US" altLang="zh-CN" sz="3600" dirty="0">
                <a:solidFill>
                  <a:schemeClr val="bg1"/>
                </a:solidFill>
              </a:rPr>
            </a:br>
            <a:r>
              <a:rPr lang="zh-CN" altLang="en-US" sz="3600" dirty="0">
                <a:solidFill>
                  <a:schemeClr val="bg1"/>
                </a:solidFill>
              </a:rPr>
              <a:t>  </a:t>
            </a:r>
            <a:br>
              <a:rPr lang="en-US" altLang="zh-CN" sz="3600" dirty="0">
                <a:solidFill>
                  <a:schemeClr val="bg1"/>
                </a:solidFill>
              </a:rPr>
            </a:br>
            <a:r>
              <a:rPr lang="zh-CN" altLang="en-US" sz="3100" dirty="0">
                <a:solidFill>
                  <a:schemeClr val="bg1"/>
                </a:solidFill>
              </a:rPr>
              <a:t>当下，门徒都离开他逃走了。 </a:t>
            </a:r>
            <a:r>
              <a:rPr lang="en-US" altLang="zh-CN" sz="3100" dirty="0">
                <a:solidFill>
                  <a:schemeClr val="bg1"/>
                </a:solidFill>
              </a:rPr>
              <a:t>(</a:t>
            </a:r>
            <a:r>
              <a:rPr lang="zh-CN" altLang="en-US" sz="3100" dirty="0">
                <a:solidFill>
                  <a:schemeClr val="bg1"/>
                </a:solidFill>
              </a:rPr>
              <a:t>太</a:t>
            </a:r>
            <a:r>
              <a:rPr lang="en-US" altLang="zh-CN" sz="3100" dirty="0">
                <a:solidFill>
                  <a:schemeClr val="bg1"/>
                </a:solidFill>
              </a:rPr>
              <a:t>26:56</a:t>
            </a:r>
            <a:r>
              <a:rPr lang="zh-CN" altLang="en-US" sz="3100" dirty="0">
                <a:solidFill>
                  <a:schemeClr val="bg1"/>
                </a:solidFill>
              </a:rPr>
              <a:t>）</a:t>
            </a:r>
            <a:br>
              <a:rPr lang="en-US" altLang="zh-CN" sz="3100" dirty="0">
                <a:solidFill>
                  <a:schemeClr val="bg1"/>
                </a:solidFill>
              </a:rPr>
            </a:br>
            <a:r>
              <a:rPr lang="zh-CN" altLang="en-US" sz="3100" dirty="0">
                <a:solidFill>
                  <a:schemeClr val="bg1"/>
                </a:solidFill>
              </a:rPr>
              <a:t>彼得却站在门外。大祭司所认识的那个门徒出来，和看门的使女说了一声，就领彼得进去。</a:t>
            </a:r>
            <a:r>
              <a:rPr lang="en-US" altLang="zh-CN" sz="3100" dirty="0">
                <a:solidFill>
                  <a:schemeClr val="bg1"/>
                </a:solidFill>
              </a:rPr>
              <a:t>(</a:t>
            </a:r>
            <a:r>
              <a:rPr lang="zh-CN" altLang="en-US" sz="3100" dirty="0">
                <a:solidFill>
                  <a:schemeClr val="bg1"/>
                </a:solidFill>
              </a:rPr>
              <a:t>约</a:t>
            </a:r>
            <a:r>
              <a:rPr lang="en-US" altLang="zh-CN" sz="3100" dirty="0">
                <a:solidFill>
                  <a:schemeClr val="bg1"/>
                </a:solidFill>
              </a:rPr>
              <a:t>18:16</a:t>
            </a:r>
            <a:r>
              <a:rPr lang="zh-CN" altLang="en-US" sz="3100" dirty="0">
                <a:solidFill>
                  <a:schemeClr val="bg1"/>
                </a:solidFill>
              </a:rPr>
              <a:t>）  </a:t>
            </a:r>
            <a:br>
              <a:rPr lang="zh-CN" altLang="en-US" sz="3100" dirty="0">
                <a:solidFill>
                  <a:srgbClr val="FFFF00"/>
                </a:solidFill>
              </a:rPr>
            </a:br>
            <a:r>
              <a:rPr lang="zh-CN" altLang="en-US" sz="3100" dirty="0">
                <a:solidFill>
                  <a:srgbClr val="FFFF00"/>
                </a:solidFill>
              </a:rPr>
              <a:t>        </a:t>
            </a:r>
            <a:endParaRPr 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7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7ED6-551F-4AE7-AD66-EC3E4A2E8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57251"/>
            <a:ext cx="9144000" cy="51434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altLang="zh-CN" sz="3000" dirty="0">
                <a:solidFill>
                  <a:schemeClr val="bg1"/>
                </a:solidFill>
              </a:rPr>
              <a:t>                      1. </a:t>
            </a:r>
            <a:r>
              <a:rPr lang="zh-CN" altLang="en-US" sz="3000" dirty="0">
                <a:solidFill>
                  <a:schemeClr val="bg1"/>
                </a:solidFill>
              </a:rPr>
              <a:t>对政府的顺服（</a:t>
            </a:r>
            <a:r>
              <a:rPr lang="en-US" altLang="zh-CN" sz="3000" dirty="0">
                <a:solidFill>
                  <a:schemeClr val="bg1"/>
                </a:solidFill>
              </a:rPr>
              <a:t>2</a:t>
            </a:r>
            <a:r>
              <a:rPr lang="zh-CN" altLang="en-US" sz="3000" dirty="0">
                <a:solidFill>
                  <a:schemeClr val="bg1"/>
                </a:solidFill>
              </a:rPr>
              <a:t>：</a:t>
            </a:r>
            <a:r>
              <a:rPr lang="en-US" altLang="zh-CN" sz="3000" dirty="0">
                <a:solidFill>
                  <a:schemeClr val="bg1"/>
                </a:solidFill>
              </a:rPr>
              <a:t>13-17</a:t>
            </a:r>
            <a:r>
              <a:rPr lang="zh-CN" altLang="en-US" sz="3000" dirty="0">
                <a:solidFill>
                  <a:schemeClr val="bg1"/>
                </a:solidFill>
              </a:rPr>
              <a:t>）</a:t>
            </a:r>
            <a:br>
              <a:rPr lang="en-US" altLang="zh-CN" sz="3000" dirty="0">
                <a:solidFill>
                  <a:schemeClr val="bg1"/>
                </a:solidFill>
              </a:rPr>
            </a:br>
            <a:r>
              <a:rPr lang="en-US" altLang="zh-CN" sz="3000" dirty="0">
                <a:solidFill>
                  <a:schemeClr val="bg1"/>
                </a:solidFill>
              </a:rPr>
              <a:t>        </a:t>
            </a:r>
            <a:r>
              <a:rPr lang="zh-CN" altLang="en-US" sz="3000" dirty="0">
                <a:solidFill>
                  <a:srgbClr val="FFFF00"/>
                </a:solidFill>
              </a:rPr>
              <a:t>主题：你们蒙召原是为此；</a:t>
            </a:r>
            <a:br>
              <a:rPr lang="zh-CN" altLang="en-US" sz="3000" dirty="0">
                <a:solidFill>
                  <a:srgbClr val="FFFF00"/>
                </a:solidFill>
              </a:rPr>
            </a:br>
            <a:r>
              <a:rPr lang="zh-CN" altLang="en-US" sz="3000" dirty="0">
                <a:solidFill>
                  <a:srgbClr val="FFFF00"/>
                </a:solidFill>
              </a:rPr>
              <a:t>        论证：你们要行善受苦，因基督也为你们受过苦，        </a:t>
            </a:r>
            <a:r>
              <a:rPr lang="en-US" altLang="zh-CN" sz="3000" dirty="0">
                <a:solidFill>
                  <a:srgbClr val="FFFF00"/>
                </a:solidFill>
              </a:rPr>
              <a:t>		     </a:t>
            </a:r>
            <a:r>
              <a:rPr lang="zh-CN" altLang="en-US" sz="3000" dirty="0">
                <a:solidFill>
                  <a:srgbClr val="FFFF00"/>
                </a:solidFill>
              </a:rPr>
              <a:t>给你们留下榜样，叫你们跟随他的脚踪</a:t>
            </a:r>
            <a:r>
              <a:rPr lang="en-US" altLang="zh-CN" sz="3000" dirty="0">
                <a:solidFill>
                  <a:srgbClr val="FFFF00"/>
                </a:solidFill>
              </a:rPr>
              <a:t>				     </a:t>
            </a:r>
            <a:r>
              <a:rPr lang="zh-CN" altLang="en-US" sz="3000" dirty="0">
                <a:solidFill>
                  <a:srgbClr val="FFFF00"/>
                </a:solidFill>
              </a:rPr>
              <a:t>行。 （</a:t>
            </a:r>
            <a:r>
              <a:rPr lang="en-US" altLang="zh-CN" sz="3000" dirty="0">
                <a:solidFill>
                  <a:srgbClr val="FFFF00"/>
                </a:solidFill>
              </a:rPr>
              <a:t>2</a:t>
            </a:r>
            <a:r>
              <a:rPr lang="zh-CN" altLang="en-US" sz="3000" dirty="0">
                <a:solidFill>
                  <a:srgbClr val="FFFF00"/>
                </a:solidFill>
              </a:rPr>
              <a:t>：</a:t>
            </a:r>
            <a:r>
              <a:rPr lang="en-US" altLang="zh-CN" sz="3000" dirty="0">
                <a:solidFill>
                  <a:srgbClr val="FFFF00"/>
                </a:solidFill>
              </a:rPr>
              <a:t>19-21</a:t>
            </a:r>
            <a:r>
              <a:rPr lang="zh-CN" altLang="en-US" sz="3000" dirty="0">
                <a:solidFill>
                  <a:srgbClr val="FFFF00"/>
                </a:solidFill>
              </a:rPr>
              <a:t>）</a:t>
            </a:r>
            <a:br>
              <a:rPr lang="en-US" altLang="zh-CN" sz="3000" dirty="0">
                <a:solidFill>
                  <a:srgbClr val="FFFF00"/>
                </a:solidFill>
              </a:rPr>
            </a:br>
            <a:r>
              <a:rPr lang="en-US" altLang="zh-CN" sz="3000" dirty="0">
                <a:solidFill>
                  <a:srgbClr val="FFFF00"/>
                </a:solidFill>
              </a:rPr>
              <a:t>        </a:t>
            </a:r>
            <a:r>
              <a:rPr lang="zh-CN" altLang="en-US" sz="3000" dirty="0">
                <a:solidFill>
                  <a:srgbClr val="FFFF00"/>
                </a:solidFill>
              </a:rPr>
              <a:t>例子：耶稣基督（</a:t>
            </a:r>
            <a:r>
              <a:rPr lang="en-US" altLang="zh-CN" sz="3000" dirty="0">
                <a:solidFill>
                  <a:srgbClr val="FFFF00"/>
                </a:solidFill>
              </a:rPr>
              <a:t>2</a:t>
            </a:r>
            <a:r>
              <a:rPr lang="zh-CN" altLang="en-US" sz="3000" dirty="0">
                <a:solidFill>
                  <a:srgbClr val="FFFF00"/>
                </a:solidFill>
              </a:rPr>
              <a:t>：</a:t>
            </a:r>
            <a:r>
              <a:rPr lang="en-US" altLang="zh-CN" sz="3000" dirty="0">
                <a:solidFill>
                  <a:srgbClr val="FFFF00"/>
                </a:solidFill>
              </a:rPr>
              <a:t>22-25</a:t>
            </a:r>
            <a:r>
              <a:rPr lang="zh-CN" altLang="en-US" sz="3000" dirty="0">
                <a:solidFill>
                  <a:srgbClr val="FFFF00"/>
                </a:solidFill>
              </a:rPr>
              <a:t>）</a:t>
            </a:r>
            <a:br>
              <a:rPr lang="en-US" altLang="zh-CN" sz="3000" dirty="0">
                <a:solidFill>
                  <a:srgbClr val="FFFF00"/>
                </a:solidFill>
              </a:rPr>
            </a:b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0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ç¾å½é¦é½åçé¡¿ç¹åºå¸ä¸­å¿å®¾å¤æ³å°¼äºå¤§éä¸ï¼æåä¸ä¸ç¤ºå¨èå¼åä¸¥æ ¼ç®¡æ§æªæ¯ã">
            <a:extLst>
              <a:ext uri="{FF2B5EF4-FFF2-40B4-BE49-F238E27FC236}">
                <a16:creationId xmlns:a16="http://schemas.microsoft.com/office/drawing/2014/main" id="{8691EC32-380F-4A3C-92D6-766B2DF6C8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/>
          <a:stretch/>
        </p:blipFill>
        <p:spPr bwMode="auto">
          <a:xfrm>
            <a:off x="20" y="10"/>
            <a:ext cx="9143979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9144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587" y="4692768"/>
            <a:ext cx="8894826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4A11A-408E-44CC-BB8C-5E5F5D0DD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42" y="4956811"/>
            <a:ext cx="8579560" cy="15725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83000"/>
              </a:lnSpc>
            </a:pPr>
            <a:br>
              <a:rPr lang="en-US" altLang="zh-CN" sz="4000" b="1" dirty="0"/>
            </a:br>
            <a:r>
              <a:rPr lang="zh-CN" altLang="en-US" sz="4000" dirty="0"/>
              <a:t>美国“生命大游行”呼唤严控枪支 全球八百城市呼应，  据估计多达</a:t>
            </a:r>
            <a:r>
              <a:rPr lang="en-US" altLang="zh-CN" sz="4000" dirty="0"/>
              <a:t>50</a:t>
            </a:r>
            <a:r>
              <a:rPr lang="zh-CN" altLang="en-US" sz="4000" dirty="0"/>
              <a:t>万人参加。</a:t>
            </a:r>
            <a:r>
              <a:rPr lang="en-US" altLang="zh-CN" sz="4000" dirty="0"/>
              <a:t>2018.3</a:t>
            </a:r>
            <a:br>
              <a:rPr lang="zh-CN" altLang="en-US" sz="4000" b="1" dirty="0"/>
            </a:br>
            <a:endParaRPr lang="en-US" sz="4000" cap="all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48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53DDB521-4590-45AC-BDE7-303574021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9" b="1590"/>
          <a:stretch/>
        </p:blipFill>
        <p:spPr>
          <a:xfrm>
            <a:off x="20" y="10"/>
            <a:ext cx="9143979" cy="455102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9144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587" y="4692768"/>
            <a:ext cx="8894826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B224F-2C3C-465D-A149-EE8D2A02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42" y="5261594"/>
            <a:ext cx="8579560" cy="12677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83000"/>
              </a:lnSpc>
            </a:pPr>
            <a:r>
              <a:rPr lang="zh-CN" altLang="en-US" sz="4400" dirty="0"/>
              <a:t>德国开姆尼茨爆发大规模反移民示威游行活动  </a:t>
            </a:r>
            <a:r>
              <a:rPr lang="en-US" altLang="zh-CN" sz="4400" dirty="0"/>
              <a:t>2018.8</a:t>
            </a:r>
            <a:br>
              <a:rPr lang="zh-CN" altLang="en-US" sz="4400" dirty="0"/>
            </a:br>
            <a:endParaRPr lang="en-US" sz="4400" cap="all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82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19A5445-7FC3-4E69-9E4D-561AD8B741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r="9706" b="-1"/>
          <a:stretch/>
        </p:blipFill>
        <p:spPr bwMode="auto">
          <a:xfrm>
            <a:off x="20" y="10"/>
            <a:ext cx="9143979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9144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587" y="4692768"/>
            <a:ext cx="8894826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D6B042-6B47-428D-8E06-65880388C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42" y="4956811"/>
            <a:ext cx="8579560" cy="1738493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83000"/>
              </a:lnSpc>
            </a:pPr>
            <a:r>
              <a:rPr lang="zh-CN" altLang="en-US" sz="4000" b="1" dirty="0"/>
              <a:t>法国连续</a:t>
            </a:r>
            <a:r>
              <a:rPr lang="en-US" altLang="zh-CN" sz="4000" b="1" dirty="0"/>
              <a:t>4</a:t>
            </a:r>
            <a:r>
              <a:rPr lang="zh-CN" altLang="en-US" sz="4000" b="1" dirty="0"/>
              <a:t>周爆发“黄背心”反政府运动            </a:t>
            </a:r>
            <a:r>
              <a:rPr lang="en-US" altLang="zh-CN" sz="4000" b="1" dirty="0"/>
              <a:t>2018.12</a:t>
            </a:r>
            <a:br>
              <a:rPr lang="zh-CN" altLang="en-US" sz="4000" b="1" dirty="0"/>
            </a:br>
            <a:endParaRPr lang="en-US" sz="4000" cap="all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70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rowd of people in a street&#10;&#10;Description automatically generated">
            <a:extLst>
              <a:ext uri="{FF2B5EF4-FFF2-40B4-BE49-F238E27FC236}">
                <a16:creationId xmlns:a16="http://schemas.microsoft.com/office/drawing/2014/main" id="{889EA4D7-9121-4337-B4ED-BCB60F5C1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4"/>
          <a:stretch/>
        </p:blipFill>
        <p:spPr>
          <a:xfrm>
            <a:off x="20" y="10"/>
            <a:ext cx="9143979" cy="455102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9144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587" y="4692768"/>
            <a:ext cx="8894826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8C175-47CB-4B2B-889E-C98A57453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42" y="4956811"/>
            <a:ext cx="8579560" cy="17384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3000"/>
              </a:lnSpc>
            </a:pPr>
            <a:r>
              <a:rPr lang="zh-CN" altLang="en-US" dirty="0"/>
              <a:t>菲律宾独立日当天，示威者在美国和中国大使馆前举行抗议，呼吁该国政府抵御外国影响，真正实现独立。    </a:t>
            </a:r>
            <a:r>
              <a:rPr lang="en-US" altLang="zh-CN" dirty="0"/>
              <a:t>2019.6</a:t>
            </a:r>
            <a:endParaRPr lang="en-US" sz="3800" cap="all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30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C9AC3A5-4CD2-44B0-8E20-880B65F3C1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0" r="2" b="2"/>
          <a:stretch/>
        </p:blipFill>
        <p:spPr bwMode="auto">
          <a:xfrm>
            <a:off x="3484787" y="10"/>
            <a:ext cx="5659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657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982" y="164592"/>
            <a:ext cx="3250692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B19C5-E81C-450E-B8F1-7739F1C8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93" y="478302"/>
            <a:ext cx="2796871" cy="58943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3000"/>
              </a:lnSpc>
            </a:pPr>
            <a:r>
              <a:rPr lang="zh-CN" altLang="en-US" sz="4000" b="1" dirty="0"/>
              <a:t>「守护香港反送中」大游行 </a:t>
            </a:r>
            <a:br>
              <a:rPr lang="en-US" altLang="zh-CN" sz="4000" b="1" dirty="0"/>
            </a:br>
            <a:br>
              <a:rPr lang="en-US" altLang="zh-CN" sz="4000" b="1" dirty="0"/>
            </a:br>
            <a:br>
              <a:rPr lang="en-US" altLang="zh-CN" sz="4000" b="1" dirty="0"/>
            </a:br>
            <a:br>
              <a:rPr lang="en-US" altLang="zh-CN" sz="4000" b="1" dirty="0"/>
            </a:br>
            <a:r>
              <a:rPr lang="zh-CN" altLang="en-US" sz="4000" b="1" dirty="0"/>
              <a:t>政府推行逃犯条例修订，引起市民不满</a:t>
            </a:r>
            <a:br>
              <a:rPr lang="en-US" altLang="zh-CN" sz="4000" b="1" dirty="0"/>
            </a:br>
            <a:r>
              <a:rPr lang="en-US" altLang="zh-CN" sz="4000" b="1" dirty="0"/>
              <a:t>2019.6</a:t>
            </a:r>
            <a:endParaRPr lang="en-US" sz="4000" cap="all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07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ROTEST">
            <a:extLst>
              <a:ext uri="{FF2B5EF4-FFF2-40B4-BE49-F238E27FC236}">
                <a16:creationId xmlns:a16="http://schemas.microsoft.com/office/drawing/2014/main" id="{FCBC2F2C-89E2-4832-A327-1EE90F8B11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" b="7301"/>
          <a:stretch/>
        </p:blipFill>
        <p:spPr bwMode="auto">
          <a:xfrm>
            <a:off x="20" y="10"/>
            <a:ext cx="9143979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9144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587" y="4692768"/>
            <a:ext cx="8894826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47C9A-533D-4880-B84B-9D22B4406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42" y="4956811"/>
            <a:ext cx="8579560" cy="15725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83000"/>
              </a:lnSpc>
            </a:pPr>
            <a:br>
              <a:rPr lang="en-US" altLang="zh-CN" sz="4000" b="1" dirty="0"/>
            </a:br>
            <a:r>
              <a:rPr lang="zh-CN" altLang="en-US" sz="4000" b="1" dirty="0"/>
              <a:t>香港再现大规模“反送中”集会</a:t>
            </a:r>
            <a:br>
              <a:rPr lang="en-US" altLang="zh-CN" sz="4000" b="1" dirty="0"/>
            </a:br>
            <a:r>
              <a:rPr lang="en-US" altLang="zh-CN" sz="4000" b="1" dirty="0"/>
              <a:t>2019.8</a:t>
            </a:r>
            <a:br>
              <a:rPr lang="zh-CN" altLang="en-US" sz="4000" b="1" dirty="0"/>
            </a:br>
            <a:endParaRPr lang="en-US" sz="4000" cap="all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59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233ED-3408-4F14-8B58-569FEEF1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尼祿</a:t>
            </a:r>
            <a:r>
              <a:rPr lang="en-US" altLang="zh-TW" b="1" dirty="0"/>
              <a:t>·</a:t>
            </a:r>
            <a:r>
              <a:rPr lang="zh-TW" altLang="en-US" b="1" dirty="0"/>
              <a:t>克勞狄烏斯</a:t>
            </a:r>
            <a:r>
              <a:rPr lang="en-US" altLang="zh-TW" b="1" dirty="0"/>
              <a:t>·</a:t>
            </a:r>
            <a:r>
              <a:rPr lang="zh-TW" altLang="en-US" b="1" dirty="0"/>
              <a:t>凱薩</a:t>
            </a:r>
            <a:r>
              <a:rPr lang="en-US" altLang="zh-TW" b="1" dirty="0"/>
              <a:t>·</a:t>
            </a:r>
            <a:r>
              <a:rPr lang="zh-TW" altLang="en-US" b="1" dirty="0"/>
              <a:t>奧古斯都</a:t>
            </a:r>
            <a:r>
              <a:rPr lang="en-US" altLang="zh-TW" b="1" dirty="0"/>
              <a:t>·</a:t>
            </a:r>
            <a:r>
              <a:rPr lang="zh-TW" altLang="en-US" b="1" dirty="0"/>
              <a:t>日耳曼尼庫斯</a:t>
            </a:r>
            <a:r>
              <a:rPr lang="zh-TW" altLang="en-US" dirty="0"/>
              <a:t>（</a:t>
            </a:r>
            <a:r>
              <a:rPr lang="en-US" b="1" dirty="0"/>
              <a:t>Nero Claudius Caesar Augustus Germanicus</a:t>
            </a:r>
            <a:r>
              <a:rPr lang="en-US" dirty="0"/>
              <a:t>，37</a:t>
            </a:r>
            <a:r>
              <a:rPr lang="zh-TW" altLang="en-US" dirty="0"/>
              <a:t>年</a:t>
            </a:r>
            <a:r>
              <a:rPr lang="en-US" altLang="zh-TW" dirty="0"/>
              <a:t>12</a:t>
            </a:r>
            <a:r>
              <a:rPr lang="zh-TW" altLang="en-US" dirty="0"/>
              <a:t>月</a:t>
            </a:r>
            <a:r>
              <a:rPr lang="en-US" altLang="zh-TW" dirty="0"/>
              <a:t>15</a:t>
            </a:r>
            <a:r>
              <a:rPr lang="zh-TW" altLang="en-US" dirty="0"/>
              <a:t>日－</a:t>
            </a:r>
            <a:r>
              <a:rPr lang="en-US" altLang="zh-TW" dirty="0"/>
              <a:t>68</a:t>
            </a:r>
            <a:r>
              <a:rPr lang="zh-TW" altLang="en-US" dirty="0"/>
              <a:t>年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9</a:t>
            </a:r>
            <a:r>
              <a:rPr lang="zh-TW" altLang="en-US" dirty="0"/>
              <a:t>日）</a:t>
            </a:r>
            <a:endParaRPr lang="en-US" dirty="0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2A950A8D-83E5-4C3F-81A8-44CB6E963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103120"/>
            <a:ext cx="4864100" cy="393192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64</a:t>
            </a:r>
            <a:r>
              <a:rPr lang="zh-TW" altLang="en-US" sz="3200" dirty="0"/>
              <a:t>年，羅馬城發生大火，城市被大面積燒毀。當時許多人認為，這場大火是尼祿派軍隊去做的。</a:t>
            </a:r>
          </a:p>
          <a:p>
            <a:r>
              <a:rPr lang="zh-TW" altLang="en-US" sz="3200" dirty="0"/>
              <a:t>多位使徒包括保羅和彼得在其在位期間被處決。 </a:t>
            </a:r>
            <a:endParaRPr lang="en-US" sz="3200" dirty="0"/>
          </a:p>
        </p:txBody>
      </p:sp>
      <p:pic>
        <p:nvPicPr>
          <p:cNvPr id="2050" name="Picture 2" descr="Image result for å°¼ç¦Â·åå³çä¹æ¯">
            <a:extLst>
              <a:ext uri="{FF2B5EF4-FFF2-40B4-BE49-F238E27FC236}">
                <a16:creationId xmlns:a16="http://schemas.microsoft.com/office/drawing/2014/main" id="{6B03AF1C-193B-4544-9CB9-780914E52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/>
          <a:stretch/>
        </p:blipFill>
        <p:spPr bwMode="auto">
          <a:xfrm>
            <a:off x="6015428" y="2161488"/>
            <a:ext cx="2264734" cy="36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253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7ED6-551F-4AE7-AD66-EC3E4A2E8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57251"/>
            <a:ext cx="9144000" cy="51434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altLang="zh-CN" sz="4000" dirty="0">
                <a:solidFill>
                  <a:schemeClr val="bg1"/>
                </a:solidFill>
              </a:rPr>
              <a:t>1. </a:t>
            </a:r>
            <a:r>
              <a:rPr lang="zh-CN" altLang="en-US" sz="4000" dirty="0">
                <a:solidFill>
                  <a:schemeClr val="bg1"/>
                </a:solidFill>
              </a:rPr>
              <a:t>对政府的顺服（</a:t>
            </a:r>
            <a:r>
              <a:rPr lang="en-US" altLang="zh-CN" sz="4000" dirty="0">
                <a:solidFill>
                  <a:schemeClr val="bg1"/>
                </a:solidFill>
              </a:rPr>
              <a:t>2</a:t>
            </a:r>
            <a:r>
              <a:rPr lang="zh-CN" altLang="en-US" sz="4000" dirty="0">
                <a:solidFill>
                  <a:schemeClr val="bg1"/>
                </a:solidFill>
              </a:rPr>
              <a:t>：</a:t>
            </a:r>
            <a:r>
              <a:rPr lang="en-US" altLang="zh-CN" sz="4000" dirty="0">
                <a:solidFill>
                  <a:schemeClr val="bg1"/>
                </a:solidFill>
              </a:rPr>
              <a:t>13-17</a:t>
            </a:r>
            <a:r>
              <a:rPr lang="zh-CN" altLang="en-US" sz="4000" dirty="0">
                <a:solidFill>
                  <a:schemeClr val="bg1"/>
                </a:solidFill>
              </a:rPr>
              <a:t>）</a:t>
            </a:r>
            <a:br>
              <a:rPr lang="en-US" altLang="zh-CN" sz="4000" dirty="0">
                <a:solidFill>
                  <a:schemeClr val="bg1"/>
                </a:solidFill>
              </a:rPr>
            </a:br>
            <a:br>
              <a:rPr lang="en-US" altLang="zh-CN" sz="3000" dirty="0">
                <a:solidFill>
                  <a:schemeClr val="bg1"/>
                </a:solidFill>
              </a:rPr>
            </a:br>
            <a:r>
              <a:rPr lang="en-US" altLang="zh-CN" sz="3200" dirty="0">
                <a:solidFill>
                  <a:schemeClr val="bg1"/>
                </a:solidFill>
              </a:rPr>
              <a:t>13  </a:t>
            </a:r>
            <a:r>
              <a:rPr lang="zh-CN" altLang="en-US" sz="3200" dirty="0">
                <a:solidFill>
                  <a:schemeClr val="bg1"/>
                </a:solidFill>
              </a:rPr>
              <a:t>你们为主的缘故，要顺服人的一切制度，或是在上的君王， </a:t>
            </a:r>
            <a:br>
              <a:rPr lang="zh-CN" altLang="en-US" sz="3200" dirty="0">
                <a:solidFill>
                  <a:schemeClr val="bg1"/>
                </a:solidFill>
              </a:rPr>
            </a:br>
            <a:r>
              <a:rPr lang="en-US" altLang="zh-CN" sz="3200" dirty="0">
                <a:solidFill>
                  <a:schemeClr val="bg1"/>
                </a:solidFill>
              </a:rPr>
              <a:t>14  </a:t>
            </a:r>
            <a:r>
              <a:rPr lang="zh-CN" altLang="en-US" sz="3200" dirty="0">
                <a:solidFill>
                  <a:schemeClr val="bg1"/>
                </a:solidFill>
              </a:rPr>
              <a:t>或是君王所派罚恶赏善的臣宰。 </a:t>
            </a:r>
            <a:br>
              <a:rPr lang="zh-CN" altLang="en-US" sz="3200" dirty="0">
                <a:solidFill>
                  <a:schemeClr val="bg1"/>
                </a:solidFill>
              </a:rPr>
            </a:br>
            <a:r>
              <a:rPr lang="en-US" altLang="zh-CN" sz="3200" dirty="0">
                <a:solidFill>
                  <a:schemeClr val="bg1"/>
                </a:solidFill>
              </a:rPr>
              <a:t>15  </a:t>
            </a:r>
            <a:r>
              <a:rPr lang="zh-CN" altLang="en-US" sz="3200" dirty="0">
                <a:solidFill>
                  <a:schemeClr val="bg1"/>
                </a:solidFill>
              </a:rPr>
              <a:t>因为神的旨意原是要你们</a:t>
            </a:r>
            <a:r>
              <a:rPr lang="zh-CN" altLang="en-US" sz="3200" dirty="0">
                <a:solidFill>
                  <a:srgbClr val="FFFF00"/>
                </a:solidFill>
              </a:rPr>
              <a:t>行善</a:t>
            </a:r>
            <a:r>
              <a:rPr lang="zh-CN" altLang="en-US" sz="3200" dirty="0">
                <a:solidFill>
                  <a:schemeClr val="bg1"/>
                </a:solidFill>
              </a:rPr>
              <a:t>，可以堵住那糊涂无知人的口。 </a:t>
            </a:r>
            <a:br>
              <a:rPr lang="zh-CN" altLang="en-US" sz="3200" dirty="0">
                <a:solidFill>
                  <a:schemeClr val="bg1"/>
                </a:solidFill>
              </a:rPr>
            </a:br>
            <a:r>
              <a:rPr lang="en-US" altLang="zh-CN" sz="3200" dirty="0">
                <a:solidFill>
                  <a:schemeClr val="bg1"/>
                </a:solidFill>
              </a:rPr>
              <a:t>16  </a:t>
            </a:r>
            <a:r>
              <a:rPr lang="zh-CN" altLang="en-US" sz="3200" dirty="0">
                <a:solidFill>
                  <a:schemeClr val="bg1"/>
                </a:solidFill>
              </a:rPr>
              <a:t>你们虽是自由的，却不可藉著自由遮盖恶毒，</a:t>
            </a:r>
            <a:r>
              <a:rPr lang="zh-CN" altLang="en-US" sz="3200" dirty="0">
                <a:solidFill>
                  <a:srgbClr val="FFFF00"/>
                </a:solidFill>
              </a:rPr>
              <a:t>总要作神的仆人。 </a:t>
            </a:r>
            <a:br>
              <a:rPr lang="zh-CN" altLang="en-US" sz="3200" dirty="0">
                <a:solidFill>
                  <a:schemeClr val="bg1"/>
                </a:solidFill>
              </a:rPr>
            </a:br>
            <a:r>
              <a:rPr lang="en-US" altLang="zh-CN" sz="3200" dirty="0">
                <a:solidFill>
                  <a:schemeClr val="bg1"/>
                </a:solidFill>
              </a:rPr>
              <a:t>17  </a:t>
            </a:r>
            <a:r>
              <a:rPr lang="zh-CN" altLang="en-US" sz="3200" dirty="0">
                <a:solidFill>
                  <a:schemeClr val="bg1"/>
                </a:solidFill>
              </a:rPr>
              <a:t>务要尊敬</a:t>
            </a:r>
            <a:r>
              <a:rPr lang="zh-CN" altLang="en-US" sz="3200" dirty="0">
                <a:solidFill>
                  <a:srgbClr val="FFFF00"/>
                </a:solidFill>
              </a:rPr>
              <a:t>众人</a:t>
            </a:r>
            <a:r>
              <a:rPr lang="zh-CN" altLang="en-US" sz="3200" dirty="0">
                <a:solidFill>
                  <a:schemeClr val="bg1"/>
                </a:solidFill>
              </a:rPr>
              <a:t>，亲爱</a:t>
            </a:r>
            <a:r>
              <a:rPr lang="zh-CN" altLang="en-US" sz="3200" dirty="0">
                <a:solidFill>
                  <a:srgbClr val="FFFF00"/>
                </a:solidFill>
              </a:rPr>
              <a:t>教中的弟兄</a:t>
            </a:r>
            <a:r>
              <a:rPr lang="zh-CN" altLang="en-US" sz="3200" dirty="0">
                <a:solidFill>
                  <a:schemeClr val="bg1"/>
                </a:solidFill>
              </a:rPr>
              <a:t>，敬畏</a:t>
            </a:r>
            <a:r>
              <a:rPr lang="zh-CN" altLang="en-US" sz="3200" dirty="0">
                <a:solidFill>
                  <a:srgbClr val="FFFF00"/>
                </a:solidFill>
              </a:rPr>
              <a:t>神</a:t>
            </a:r>
            <a:r>
              <a:rPr lang="zh-CN" altLang="en-US" sz="3200" dirty="0">
                <a:solidFill>
                  <a:schemeClr val="bg1"/>
                </a:solidFill>
              </a:rPr>
              <a:t>，尊敬</a:t>
            </a:r>
            <a:r>
              <a:rPr lang="zh-CN" altLang="en-US" sz="3200" dirty="0">
                <a:solidFill>
                  <a:srgbClr val="FFFF00"/>
                </a:solidFill>
              </a:rPr>
              <a:t>君王</a:t>
            </a:r>
            <a:r>
              <a:rPr lang="zh-CN" altLang="en-US" sz="3200" dirty="0">
                <a:solidFill>
                  <a:schemeClr val="bg1"/>
                </a:solidFill>
              </a:rPr>
              <a:t>。 </a:t>
            </a:r>
            <a:br>
              <a:rPr lang="zh-CN" altLang="en-US" sz="3000" dirty="0">
                <a:solidFill>
                  <a:schemeClr val="bg1"/>
                </a:solidFill>
              </a:rPr>
            </a:br>
            <a:r>
              <a:rPr lang="zh-CN" altLang="en-US" sz="3000" dirty="0">
                <a:solidFill>
                  <a:schemeClr val="bg1"/>
                </a:solidFill>
              </a:rPr>
              <a:t>        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9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7ED6-551F-4AE7-AD66-EC3E4A2E8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57251"/>
            <a:ext cx="9144000" cy="51434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zh-CN" altLang="en-US" sz="3000" dirty="0">
                <a:solidFill>
                  <a:srgbClr val="FFFF00"/>
                </a:solidFill>
              </a:rPr>
              <a:t>        主题：你们蒙召原是</a:t>
            </a:r>
            <a:r>
              <a:rPr lang="zh-CN" altLang="en-US" sz="4400" b="1" dirty="0">
                <a:solidFill>
                  <a:schemeClr val="bg1"/>
                </a:solidFill>
              </a:rPr>
              <a:t>为此</a:t>
            </a:r>
            <a:r>
              <a:rPr lang="zh-CN" altLang="en-US" sz="3000" dirty="0">
                <a:solidFill>
                  <a:srgbClr val="FFFF00"/>
                </a:solidFill>
              </a:rPr>
              <a:t>；</a:t>
            </a:r>
            <a:br>
              <a:rPr lang="zh-CN" altLang="en-US" sz="3000" dirty="0">
                <a:solidFill>
                  <a:srgbClr val="FFFF00"/>
                </a:solidFill>
              </a:rPr>
            </a:br>
            <a:r>
              <a:rPr lang="zh-CN" altLang="en-US" sz="3000" dirty="0">
                <a:solidFill>
                  <a:srgbClr val="FFFF00"/>
                </a:solidFill>
              </a:rPr>
              <a:t>        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8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7ED6-551F-4AE7-AD66-EC3E4A2E8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57251"/>
            <a:ext cx="9144000" cy="51434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altLang="zh-CN" sz="3000" dirty="0">
                <a:solidFill>
                  <a:srgbClr val="FFFF00"/>
                </a:solidFill>
              </a:rPr>
              <a:t>                      1. </a:t>
            </a:r>
            <a:r>
              <a:rPr lang="zh-CN" altLang="en-US" sz="3000" dirty="0">
                <a:solidFill>
                  <a:srgbClr val="FFFF00"/>
                </a:solidFill>
              </a:rPr>
              <a:t>对政府的顺服（</a:t>
            </a:r>
            <a:r>
              <a:rPr lang="en-US" altLang="zh-CN" sz="3000" dirty="0">
                <a:solidFill>
                  <a:srgbClr val="FFFF00"/>
                </a:solidFill>
              </a:rPr>
              <a:t>2</a:t>
            </a:r>
            <a:r>
              <a:rPr lang="zh-CN" altLang="en-US" sz="3000" dirty="0">
                <a:solidFill>
                  <a:srgbClr val="FFFF00"/>
                </a:solidFill>
              </a:rPr>
              <a:t>：</a:t>
            </a:r>
            <a:r>
              <a:rPr lang="en-US" altLang="zh-CN" sz="3000" dirty="0">
                <a:solidFill>
                  <a:srgbClr val="FFFF00"/>
                </a:solidFill>
              </a:rPr>
              <a:t>13-17</a:t>
            </a:r>
            <a:r>
              <a:rPr lang="zh-CN" altLang="en-US" sz="3000" dirty="0">
                <a:solidFill>
                  <a:srgbClr val="FFFF00"/>
                </a:solidFill>
              </a:rPr>
              <a:t>）</a:t>
            </a:r>
            <a:br>
              <a:rPr lang="en-US" altLang="zh-CN" sz="3000" dirty="0">
                <a:solidFill>
                  <a:srgbClr val="FFFF00"/>
                </a:solidFill>
              </a:rPr>
            </a:br>
            <a:r>
              <a:rPr lang="en-US" altLang="zh-CN" sz="3000" dirty="0">
                <a:solidFill>
                  <a:schemeClr val="bg1"/>
                </a:solidFill>
              </a:rPr>
              <a:t>                      2. </a:t>
            </a:r>
            <a:r>
              <a:rPr lang="zh-CN" altLang="en-US" sz="3000" dirty="0">
                <a:solidFill>
                  <a:schemeClr val="bg1"/>
                </a:solidFill>
              </a:rPr>
              <a:t>对主人的顺服（</a:t>
            </a:r>
            <a:r>
              <a:rPr lang="en-US" altLang="zh-CN" sz="3000" dirty="0">
                <a:solidFill>
                  <a:schemeClr val="bg1"/>
                </a:solidFill>
              </a:rPr>
              <a:t>2</a:t>
            </a:r>
            <a:r>
              <a:rPr lang="zh-CN" altLang="en-US" sz="3000" dirty="0">
                <a:solidFill>
                  <a:schemeClr val="bg1"/>
                </a:solidFill>
              </a:rPr>
              <a:t>：</a:t>
            </a:r>
            <a:r>
              <a:rPr lang="en-US" altLang="zh-CN" sz="3000" dirty="0">
                <a:solidFill>
                  <a:schemeClr val="bg1"/>
                </a:solidFill>
              </a:rPr>
              <a:t>18</a:t>
            </a:r>
            <a:r>
              <a:rPr lang="zh-CN" altLang="en-US" sz="3000" dirty="0">
                <a:solidFill>
                  <a:schemeClr val="bg1"/>
                </a:solidFill>
              </a:rPr>
              <a:t>）</a:t>
            </a:r>
            <a:br>
              <a:rPr lang="en-US" altLang="zh-CN" sz="3000" dirty="0">
                <a:solidFill>
                  <a:schemeClr val="bg1"/>
                </a:solidFill>
              </a:rPr>
            </a:br>
            <a:r>
              <a:rPr lang="en-US" altLang="zh-CN" sz="3000" dirty="0">
                <a:solidFill>
                  <a:schemeClr val="bg1"/>
                </a:solidFill>
              </a:rPr>
              <a:t>        </a:t>
            </a:r>
            <a:r>
              <a:rPr lang="zh-CN" altLang="en-US" sz="3000" dirty="0">
                <a:solidFill>
                  <a:srgbClr val="FFFF00"/>
                </a:solidFill>
              </a:rPr>
              <a:t>主题：你们蒙召原是为此；</a:t>
            </a:r>
            <a:br>
              <a:rPr lang="zh-CN" altLang="en-US" sz="3000" dirty="0">
                <a:solidFill>
                  <a:srgbClr val="FFFF00"/>
                </a:solidFill>
              </a:rPr>
            </a:br>
            <a:r>
              <a:rPr lang="zh-CN" altLang="en-US" sz="3000" dirty="0">
                <a:solidFill>
                  <a:srgbClr val="FFFF00"/>
                </a:solidFill>
              </a:rPr>
              <a:t>        论证：你们要行善受苦，因基督也为你们受过苦，        </a:t>
            </a:r>
            <a:r>
              <a:rPr lang="en-US" altLang="zh-CN" sz="3000" dirty="0">
                <a:solidFill>
                  <a:srgbClr val="FFFF00"/>
                </a:solidFill>
              </a:rPr>
              <a:t>		     </a:t>
            </a:r>
            <a:r>
              <a:rPr lang="zh-CN" altLang="en-US" sz="3000" dirty="0">
                <a:solidFill>
                  <a:srgbClr val="FFFF00"/>
                </a:solidFill>
              </a:rPr>
              <a:t>给你们留下榜样，叫你们跟随他的脚踪</a:t>
            </a:r>
            <a:r>
              <a:rPr lang="en-US" altLang="zh-CN" sz="3000" dirty="0">
                <a:solidFill>
                  <a:srgbClr val="FFFF00"/>
                </a:solidFill>
              </a:rPr>
              <a:t>				     </a:t>
            </a:r>
            <a:r>
              <a:rPr lang="zh-CN" altLang="en-US" sz="3000" dirty="0">
                <a:solidFill>
                  <a:srgbClr val="FFFF00"/>
                </a:solidFill>
              </a:rPr>
              <a:t>行。 （</a:t>
            </a:r>
            <a:r>
              <a:rPr lang="en-US" altLang="zh-CN" sz="3000" dirty="0">
                <a:solidFill>
                  <a:srgbClr val="FFFF00"/>
                </a:solidFill>
              </a:rPr>
              <a:t>2</a:t>
            </a:r>
            <a:r>
              <a:rPr lang="zh-CN" altLang="en-US" sz="3000" dirty="0">
                <a:solidFill>
                  <a:srgbClr val="FFFF00"/>
                </a:solidFill>
              </a:rPr>
              <a:t>：</a:t>
            </a:r>
            <a:r>
              <a:rPr lang="en-US" altLang="zh-CN" sz="3000" dirty="0">
                <a:solidFill>
                  <a:srgbClr val="FFFF00"/>
                </a:solidFill>
              </a:rPr>
              <a:t>19-21</a:t>
            </a:r>
            <a:r>
              <a:rPr lang="zh-CN" altLang="en-US" sz="3000" dirty="0">
                <a:solidFill>
                  <a:srgbClr val="FFFF00"/>
                </a:solidFill>
              </a:rPr>
              <a:t>）</a:t>
            </a:r>
            <a:br>
              <a:rPr lang="en-US" altLang="zh-CN" sz="3000" dirty="0">
                <a:solidFill>
                  <a:srgbClr val="FFFF00"/>
                </a:solidFill>
              </a:rPr>
            </a:br>
            <a:r>
              <a:rPr lang="en-US" altLang="zh-CN" sz="3000" dirty="0">
                <a:solidFill>
                  <a:srgbClr val="FFFF00"/>
                </a:solidFill>
              </a:rPr>
              <a:t>        </a:t>
            </a:r>
            <a:r>
              <a:rPr lang="zh-CN" altLang="en-US" sz="3000" dirty="0">
                <a:solidFill>
                  <a:srgbClr val="FFFF00"/>
                </a:solidFill>
              </a:rPr>
              <a:t>例子：耶稣基督（</a:t>
            </a:r>
            <a:r>
              <a:rPr lang="en-US" altLang="zh-CN" sz="3000" dirty="0">
                <a:solidFill>
                  <a:srgbClr val="FFFF00"/>
                </a:solidFill>
              </a:rPr>
              <a:t>2</a:t>
            </a:r>
            <a:r>
              <a:rPr lang="zh-CN" altLang="en-US" sz="3000" dirty="0">
                <a:solidFill>
                  <a:srgbClr val="FFFF00"/>
                </a:solidFill>
              </a:rPr>
              <a:t>：</a:t>
            </a:r>
            <a:r>
              <a:rPr lang="en-US" altLang="zh-CN" sz="3000" dirty="0">
                <a:solidFill>
                  <a:srgbClr val="FFFF00"/>
                </a:solidFill>
              </a:rPr>
              <a:t>22-25</a:t>
            </a:r>
            <a:r>
              <a:rPr lang="zh-CN" altLang="en-US" sz="3000" dirty="0">
                <a:solidFill>
                  <a:srgbClr val="FFFF00"/>
                </a:solidFill>
              </a:rPr>
              <a:t>）</a:t>
            </a:r>
            <a:br>
              <a:rPr lang="en-US" altLang="zh-CN" sz="3000" dirty="0">
                <a:solidFill>
                  <a:srgbClr val="FFFF00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64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media">
            <a:extLst>
              <a:ext uri="{FF2B5EF4-FFF2-40B4-BE49-F238E27FC236}">
                <a16:creationId xmlns:a16="http://schemas.microsoft.com/office/drawing/2014/main" id="{434FC34B-9CCD-4F08-89B2-863AB2ADCD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" b="22516"/>
          <a:stretch/>
        </p:blipFill>
        <p:spPr bwMode="auto">
          <a:xfrm>
            <a:off x="20" y="10"/>
            <a:ext cx="9143979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9144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587" y="4692768"/>
            <a:ext cx="8894826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B5064-1F03-40D2-BA9E-56BC321F0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42" y="5261594"/>
            <a:ext cx="8579560" cy="12677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83000"/>
              </a:lnSpc>
            </a:pPr>
            <a:r>
              <a:rPr lang="zh-CN" altLang="en-US" sz="4000" dirty="0"/>
              <a:t>南韩全国大罢工 抗议政府劳动政策倒退      </a:t>
            </a:r>
            <a:r>
              <a:rPr lang="en-US" altLang="zh-CN" sz="4000" dirty="0"/>
              <a:t>2018.11</a:t>
            </a:r>
            <a:br>
              <a:rPr lang="zh-CN" altLang="en-US" sz="4000" dirty="0"/>
            </a:br>
            <a:endParaRPr lang="en-US" sz="4000" cap="all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3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å¾·å½éè·¯æè¿ä¸¾è¡äºç½¢å·¥ï¼å¾ä¸ºæ³å°åç¦è½¦ç«ç­è½¦çæå®¢ãï¼BORIS ROESSLER/Getty Imagesï¼">
            <a:extLst>
              <a:ext uri="{FF2B5EF4-FFF2-40B4-BE49-F238E27FC236}">
                <a16:creationId xmlns:a16="http://schemas.microsoft.com/office/drawing/2014/main" id="{F6574825-9CCD-44A2-87FB-775F952689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5"/>
          <a:stretch/>
        </p:blipFill>
        <p:spPr bwMode="auto">
          <a:xfrm>
            <a:off x="20" y="10"/>
            <a:ext cx="9143979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9144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587" y="4692768"/>
            <a:ext cx="8894826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0EDEF-0A8C-4E37-BA3A-A6EDBF154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20" y="4997665"/>
            <a:ext cx="8579560" cy="153164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z="4000" b="1" dirty="0"/>
              <a:t>德国铁路工人罢工致火车服务陷入停顿 数百万乘客受影响    </a:t>
            </a:r>
            <a:r>
              <a:rPr lang="en-US" altLang="zh-CN" sz="4000" b="1" dirty="0"/>
              <a:t>2018.12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55622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åå¾·å½æºåºç½¢å·¥å½±åï¼æ±èèªç©ºå¤ä¸ªèªç­åæ¶">
            <a:extLst>
              <a:ext uri="{FF2B5EF4-FFF2-40B4-BE49-F238E27FC236}">
                <a16:creationId xmlns:a16="http://schemas.microsoft.com/office/drawing/2014/main" id="{DF51D10F-9EFD-481E-B15F-2DFB88F25D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7" b="2396"/>
          <a:stretch/>
        </p:blipFill>
        <p:spPr bwMode="auto">
          <a:xfrm>
            <a:off x="20" y="10"/>
            <a:ext cx="9143979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9144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587" y="4692768"/>
            <a:ext cx="8894826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1DA1F-55ED-48AC-87D5-66B47564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42" y="4956811"/>
            <a:ext cx="8579560" cy="1738493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83000"/>
              </a:lnSpc>
            </a:pPr>
            <a:r>
              <a:rPr lang="zh-CN" altLang="en-US" sz="4000" b="1" dirty="0"/>
              <a:t>德八大机场罢工搅乱上千航班  </a:t>
            </a:r>
            <a:r>
              <a:rPr lang="en-US" altLang="zh-CN" sz="4000" b="1" dirty="0"/>
              <a:t>20</a:t>
            </a:r>
            <a:r>
              <a:rPr lang="zh-CN" altLang="en-US" sz="4000" b="1" dirty="0"/>
              <a:t>万旅客受影响  被批有损德国形象      </a:t>
            </a:r>
            <a:r>
              <a:rPr lang="en-US" altLang="zh-CN" sz="4000" b="1" dirty="0"/>
              <a:t>2019.1</a:t>
            </a:r>
            <a:endParaRPr lang="en-US" sz="4000" cap="all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46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51346C1-F5CD-4741-9019-459E2F83BD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7" b="20670"/>
          <a:stretch/>
        </p:blipFill>
        <p:spPr bwMode="auto">
          <a:xfrm>
            <a:off x="20" y="10"/>
            <a:ext cx="9143979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9144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587" y="4692768"/>
            <a:ext cx="8894826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7E759-0D0A-45E1-8D1F-6EE130A8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42" y="4956811"/>
            <a:ext cx="8579560" cy="1738493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83000"/>
              </a:lnSpc>
            </a:pPr>
            <a:r>
              <a:rPr lang="zh-CN" altLang="en-US" sz="4000" dirty="0"/>
              <a:t>巴西全国地铁，公交，铁路将于本周五罢工   </a:t>
            </a:r>
            <a:r>
              <a:rPr lang="en-US" altLang="zh-CN" sz="4000" dirty="0"/>
              <a:t>2019.6</a:t>
            </a:r>
            <a:br>
              <a:rPr lang="zh-CN" altLang="en-US" sz="4000" dirty="0"/>
            </a:br>
            <a:endParaRPr lang="en-US" sz="4000" cap="all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37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D3C9220-5A44-482F-9EEA-0B5C17715E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4" b="15986"/>
          <a:stretch/>
        </p:blipFill>
        <p:spPr bwMode="auto">
          <a:xfrm>
            <a:off x="20" y="10"/>
            <a:ext cx="9143979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9144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587" y="4692768"/>
            <a:ext cx="8894826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F84C2-17B2-4A3E-9438-E106FCF40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42" y="4956811"/>
            <a:ext cx="8579560" cy="8974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83000"/>
              </a:lnSpc>
            </a:pPr>
            <a:br>
              <a:rPr lang="en-US" altLang="zh-CN" sz="4000" b="1" dirty="0"/>
            </a:br>
            <a:r>
              <a:rPr lang="zh-CN" altLang="en-US" sz="4000" b="1" dirty="0"/>
              <a:t>长荣空乘罢工    </a:t>
            </a:r>
            <a:r>
              <a:rPr lang="en-US" altLang="zh-CN" sz="4000" b="1" dirty="0"/>
              <a:t>2019.6</a:t>
            </a:r>
            <a:br>
              <a:rPr lang="zh-CN" altLang="en-US" sz="4000" b="1" dirty="0"/>
            </a:br>
            <a:endParaRPr lang="en-US" sz="4000" cap="all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3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7ED6-551F-4AE7-AD66-EC3E4A2E8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57251"/>
            <a:ext cx="9144000" cy="514349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zh-CN" altLang="en-US" sz="3000" dirty="0">
                <a:solidFill>
                  <a:srgbClr val="FFFF00"/>
                </a:solidFill>
              </a:rPr>
              <a:t>        </a:t>
            </a:r>
            <a:br>
              <a:rPr lang="zh-CN" altLang="en-US" sz="3000" dirty="0">
                <a:solidFill>
                  <a:srgbClr val="FFFF00"/>
                </a:solidFill>
              </a:rPr>
            </a:br>
            <a:r>
              <a:rPr lang="en-US" altLang="zh-CN" sz="4000" dirty="0">
                <a:solidFill>
                  <a:schemeClr val="bg1"/>
                </a:solidFill>
              </a:rPr>
              <a:t>2. </a:t>
            </a:r>
            <a:r>
              <a:rPr lang="zh-CN" altLang="en-US" sz="4000" dirty="0">
                <a:solidFill>
                  <a:schemeClr val="bg1"/>
                </a:solidFill>
              </a:rPr>
              <a:t>对主人的顺服（</a:t>
            </a:r>
            <a:r>
              <a:rPr lang="en-US" altLang="zh-CN" sz="4000" dirty="0">
                <a:solidFill>
                  <a:schemeClr val="bg1"/>
                </a:solidFill>
              </a:rPr>
              <a:t>2</a:t>
            </a:r>
            <a:r>
              <a:rPr lang="zh-CN" altLang="en-US" sz="4000" dirty="0">
                <a:solidFill>
                  <a:schemeClr val="bg1"/>
                </a:solidFill>
              </a:rPr>
              <a:t>：</a:t>
            </a:r>
            <a:r>
              <a:rPr lang="en-US" altLang="zh-CN" sz="4000" dirty="0">
                <a:solidFill>
                  <a:schemeClr val="bg1"/>
                </a:solidFill>
              </a:rPr>
              <a:t>18</a:t>
            </a:r>
            <a:r>
              <a:rPr lang="zh-CN" altLang="en-US" sz="4000" dirty="0">
                <a:solidFill>
                  <a:schemeClr val="bg1"/>
                </a:solidFill>
              </a:rPr>
              <a:t>）</a:t>
            </a:r>
            <a:br>
              <a:rPr lang="en-US" altLang="zh-CN" sz="4000" dirty="0">
                <a:solidFill>
                  <a:schemeClr val="bg1"/>
                </a:solidFill>
              </a:rPr>
            </a:br>
            <a:br>
              <a:rPr lang="en-US" altLang="zh-CN" sz="4000" dirty="0">
                <a:solidFill>
                  <a:schemeClr val="bg1"/>
                </a:solidFill>
              </a:rPr>
            </a:br>
            <a:r>
              <a:rPr lang="en-US" altLang="zh-CN" sz="4000" dirty="0">
                <a:solidFill>
                  <a:schemeClr val="bg1"/>
                </a:solidFill>
              </a:rPr>
              <a:t>18  </a:t>
            </a:r>
            <a:r>
              <a:rPr lang="zh-CN" altLang="en-US" sz="4000" dirty="0">
                <a:solidFill>
                  <a:schemeClr val="bg1"/>
                </a:solidFill>
              </a:rPr>
              <a:t>你们作仆人的，</a:t>
            </a:r>
            <a:r>
              <a:rPr lang="zh-CN" altLang="en-US" sz="4000" dirty="0">
                <a:solidFill>
                  <a:srgbClr val="FFFF00"/>
                </a:solidFill>
              </a:rPr>
              <a:t>凡事</a:t>
            </a:r>
            <a:r>
              <a:rPr lang="zh-CN" altLang="en-US" sz="4000" dirty="0">
                <a:solidFill>
                  <a:schemeClr val="bg1"/>
                </a:solidFill>
              </a:rPr>
              <a:t>要存敬畏的心顺服主人；不但顺服那善良温和的，</a:t>
            </a:r>
            <a:r>
              <a:rPr lang="zh-CN" altLang="en-US" sz="4000" dirty="0">
                <a:solidFill>
                  <a:srgbClr val="FFFF00"/>
                </a:solidFill>
              </a:rPr>
              <a:t>就是那乖僻的</a:t>
            </a:r>
            <a:r>
              <a:rPr lang="zh-CN" altLang="en-US" sz="4000" dirty="0">
                <a:solidFill>
                  <a:schemeClr val="bg1"/>
                </a:solidFill>
              </a:rPr>
              <a:t>也要顺服。</a:t>
            </a:r>
            <a:br>
              <a:rPr lang="en-US" altLang="zh-CN" sz="4000" dirty="0">
                <a:solidFill>
                  <a:schemeClr val="bg1"/>
                </a:solidFill>
              </a:rPr>
            </a:br>
            <a:br>
              <a:rPr lang="en-US" altLang="zh-CN" sz="4000" dirty="0">
                <a:solidFill>
                  <a:schemeClr val="bg1"/>
                </a:solidFill>
              </a:rPr>
            </a:br>
            <a:br>
              <a:rPr lang="en-US" altLang="zh-CN" sz="4000" dirty="0">
                <a:solidFill>
                  <a:schemeClr val="bg1"/>
                </a:solidFill>
              </a:rPr>
            </a:br>
            <a:br>
              <a:rPr lang="en-US" altLang="zh-CN" sz="4000" dirty="0">
                <a:solidFill>
                  <a:schemeClr val="bg1"/>
                </a:solidFill>
              </a:rPr>
            </a:br>
            <a:br>
              <a:rPr lang="en-US" altLang="zh-CN" sz="30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35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7ED6-551F-4AE7-AD66-EC3E4A2E8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57251"/>
            <a:ext cx="9144000" cy="51434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altLang="zh-CN" sz="3000" dirty="0">
                <a:solidFill>
                  <a:schemeClr val="bg1"/>
                </a:solidFill>
              </a:rPr>
              <a:t>                      </a:t>
            </a:r>
            <a:r>
              <a:rPr lang="en-US" altLang="zh-CN" sz="3000" dirty="0">
                <a:solidFill>
                  <a:srgbClr val="FFFF00"/>
                </a:solidFill>
              </a:rPr>
              <a:t>1. </a:t>
            </a:r>
            <a:r>
              <a:rPr lang="zh-CN" altLang="en-US" sz="3000" dirty="0">
                <a:solidFill>
                  <a:srgbClr val="FFFF00"/>
                </a:solidFill>
              </a:rPr>
              <a:t>对政府的顺服（</a:t>
            </a:r>
            <a:r>
              <a:rPr lang="en-US" altLang="zh-CN" sz="3000" dirty="0">
                <a:solidFill>
                  <a:srgbClr val="FFFF00"/>
                </a:solidFill>
              </a:rPr>
              <a:t>2</a:t>
            </a:r>
            <a:r>
              <a:rPr lang="zh-CN" altLang="en-US" sz="3000" dirty="0">
                <a:solidFill>
                  <a:srgbClr val="FFFF00"/>
                </a:solidFill>
              </a:rPr>
              <a:t>：</a:t>
            </a:r>
            <a:r>
              <a:rPr lang="en-US" altLang="zh-CN" sz="3000" dirty="0">
                <a:solidFill>
                  <a:srgbClr val="FFFF00"/>
                </a:solidFill>
              </a:rPr>
              <a:t>13-17</a:t>
            </a:r>
            <a:r>
              <a:rPr lang="zh-CN" altLang="en-US" sz="3000" dirty="0">
                <a:solidFill>
                  <a:srgbClr val="FFFF00"/>
                </a:solidFill>
              </a:rPr>
              <a:t>）</a:t>
            </a:r>
            <a:br>
              <a:rPr lang="en-US" altLang="zh-CN" sz="3000" dirty="0">
                <a:solidFill>
                  <a:srgbClr val="FFFF00"/>
                </a:solidFill>
              </a:rPr>
            </a:br>
            <a:r>
              <a:rPr lang="en-US" altLang="zh-CN" sz="3000" dirty="0">
                <a:solidFill>
                  <a:srgbClr val="FFFF00"/>
                </a:solidFill>
              </a:rPr>
              <a:t>                      2. </a:t>
            </a:r>
            <a:r>
              <a:rPr lang="zh-CN" altLang="en-US" sz="3000" dirty="0">
                <a:solidFill>
                  <a:srgbClr val="FFFF00"/>
                </a:solidFill>
              </a:rPr>
              <a:t>对主人的顺服（</a:t>
            </a:r>
            <a:r>
              <a:rPr lang="en-US" altLang="zh-CN" sz="3000" dirty="0">
                <a:solidFill>
                  <a:srgbClr val="FFFF00"/>
                </a:solidFill>
              </a:rPr>
              <a:t>2</a:t>
            </a:r>
            <a:r>
              <a:rPr lang="zh-CN" altLang="en-US" sz="3000" dirty="0">
                <a:solidFill>
                  <a:srgbClr val="FFFF00"/>
                </a:solidFill>
              </a:rPr>
              <a:t>：</a:t>
            </a:r>
            <a:r>
              <a:rPr lang="en-US" altLang="zh-CN" sz="3000" dirty="0">
                <a:solidFill>
                  <a:srgbClr val="FFFF00"/>
                </a:solidFill>
              </a:rPr>
              <a:t>18</a:t>
            </a:r>
            <a:r>
              <a:rPr lang="zh-CN" altLang="en-US" sz="3000" dirty="0">
                <a:solidFill>
                  <a:srgbClr val="FFFF00"/>
                </a:solidFill>
              </a:rPr>
              <a:t>）</a:t>
            </a:r>
            <a:br>
              <a:rPr lang="en-US" altLang="zh-CN" sz="3000" dirty="0">
                <a:solidFill>
                  <a:srgbClr val="FFFF00"/>
                </a:solidFill>
              </a:rPr>
            </a:br>
            <a:r>
              <a:rPr lang="en-US" altLang="zh-CN" sz="3000" dirty="0">
                <a:solidFill>
                  <a:srgbClr val="FFFF00"/>
                </a:solidFill>
              </a:rPr>
              <a:t>        </a:t>
            </a:r>
            <a:r>
              <a:rPr lang="zh-CN" altLang="en-US" sz="3000" dirty="0">
                <a:solidFill>
                  <a:srgbClr val="FFFF00"/>
                </a:solidFill>
              </a:rPr>
              <a:t>主题：你们蒙召原是</a:t>
            </a:r>
            <a:r>
              <a:rPr lang="zh-CN" altLang="en-US" sz="4400" b="1" dirty="0">
                <a:solidFill>
                  <a:srgbClr val="FFFF00"/>
                </a:solidFill>
              </a:rPr>
              <a:t>为此</a:t>
            </a:r>
            <a:r>
              <a:rPr lang="zh-CN" altLang="en-US" sz="3000" dirty="0">
                <a:solidFill>
                  <a:srgbClr val="FFFF00"/>
                </a:solidFill>
              </a:rPr>
              <a:t>；</a:t>
            </a:r>
            <a:br>
              <a:rPr lang="zh-CN" altLang="en-US" sz="3000" dirty="0">
                <a:solidFill>
                  <a:srgbClr val="FFFF00"/>
                </a:solidFill>
              </a:rPr>
            </a:br>
            <a:r>
              <a:rPr lang="zh-CN" altLang="en-US" sz="3000" dirty="0">
                <a:solidFill>
                  <a:srgbClr val="FFFF00"/>
                </a:solidFill>
              </a:rPr>
              <a:t>        论证：你们要行善受苦，因基督也为你们受过苦，        </a:t>
            </a:r>
            <a:r>
              <a:rPr lang="en-US" altLang="zh-CN" sz="3000" dirty="0">
                <a:solidFill>
                  <a:srgbClr val="FFFF00"/>
                </a:solidFill>
              </a:rPr>
              <a:t>		     </a:t>
            </a:r>
            <a:r>
              <a:rPr lang="zh-CN" altLang="en-US" sz="3000" dirty="0">
                <a:solidFill>
                  <a:srgbClr val="FFFF00"/>
                </a:solidFill>
              </a:rPr>
              <a:t>给你们留下榜样，叫你们跟随他的脚踪</a:t>
            </a:r>
            <a:r>
              <a:rPr lang="en-US" altLang="zh-CN" sz="3000" dirty="0">
                <a:solidFill>
                  <a:srgbClr val="FFFF00"/>
                </a:solidFill>
              </a:rPr>
              <a:t>				     </a:t>
            </a:r>
            <a:r>
              <a:rPr lang="zh-CN" altLang="en-US" sz="3000" dirty="0">
                <a:solidFill>
                  <a:srgbClr val="FFFF00"/>
                </a:solidFill>
              </a:rPr>
              <a:t>行。 （</a:t>
            </a:r>
            <a:r>
              <a:rPr lang="en-US" altLang="zh-CN" sz="3000" dirty="0">
                <a:solidFill>
                  <a:srgbClr val="FFFF00"/>
                </a:solidFill>
              </a:rPr>
              <a:t>2</a:t>
            </a:r>
            <a:r>
              <a:rPr lang="zh-CN" altLang="en-US" sz="3000" dirty="0">
                <a:solidFill>
                  <a:srgbClr val="FFFF00"/>
                </a:solidFill>
              </a:rPr>
              <a:t>：</a:t>
            </a:r>
            <a:r>
              <a:rPr lang="en-US" altLang="zh-CN" sz="3000" dirty="0">
                <a:solidFill>
                  <a:srgbClr val="FFFF00"/>
                </a:solidFill>
              </a:rPr>
              <a:t>19-21</a:t>
            </a:r>
            <a:r>
              <a:rPr lang="zh-CN" altLang="en-US" sz="3000" dirty="0">
                <a:solidFill>
                  <a:srgbClr val="FFFF00"/>
                </a:solidFill>
              </a:rPr>
              <a:t>）</a:t>
            </a:r>
            <a:br>
              <a:rPr lang="en-US" altLang="zh-CN" sz="3000" dirty="0">
                <a:solidFill>
                  <a:srgbClr val="FFFF00"/>
                </a:solidFill>
              </a:rPr>
            </a:br>
            <a:r>
              <a:rPr lang="en-US" altLang="zh-CN" sz="3000" dirty="0">
                <a:solidFill>
                  <a:srgbClr val="FFFF00"/>
                </a:solidFill>
              </a:rPr>
              <a:t>        </a:t>
            </a:r>
            <a:r>
              <a:rPr lang="zh-CN" altLang="en-US" sz="3000" dirty="0">
                <a:solidFill>
                  <a:srgbClr val="FFFF00"/>
                </a:solidFill>
              </a:rPr>
              <a:t>例子：耶稣基督（</a:t>
            </a:r>
            <a:r>
              <a:rPr lang="en-US" altLang="zh-CN" sz="3000" dirty="0">
                <a:solidFill>
                  <a:srgbClr val="FFFF00"/>
                </a:solidFill>
              </a:rPr>
              <a:t>2</a:t>
            </a:r>
            <a:r>
              <a:rPr lang="zh-CN" altLang="en-US" sz="3000" dirty="0">
                <a:solidFill>
                  <a:srgbClr val="FFFF00"/>
                </a:solidFill>
              </a:rPr>
              <a:t>：</a:t>
            </a:r>
            <a:r>
              <a:rPr lang="en-US" altLang="zh-CN" sz="3000" dirty="0">
                <a:solidFill>
                  <a:srgbClr val="FFFF00"/>
                </a:solidFill>
              </a:rPr>
              <a:t>22-25</a:t>
            </a:r>
            <a:r>
              <a:rPr lang="zh-CN" altLang="en-US" sz="3000" dirty="0">
                <a:solidFill>
                  <a:srgbClr val="FFFF00"/>
                </a:solidFill>
              </a:rPr>
              <a:t>节）</a:t>
            </a:r>
            <a:br>
              <a:rPr lang="en-US" altLang="zh-CN" sz="3000" dirty="0">
                <a:solidFill>
                  <a:srgbClr val="FFFF00"/>
                </a:solidFill>
              </a:rPr>
            </a:br>
            <a:r>
              <a:rPr lang="en-US" altLang="zh-CN" sz="3000" dirty="0">
                <a:solidFill>
                  <a:srgbClr val="FFFF00"/>
                </a:solidFill>
              </a:rPr>
              <a:t>                      </a:t>
            </a:r>
            <a:r>
              <a:rPr lang="en-US" altLang="zh-CN" sz="3000" dirty="0">
                <a:solidFill>
                  <a:schemeClr val="bg1"/>
                </a:solidFill>
              </a:rPr>
              <a:t>3. </a:t>
            </a:r>
            <a:r>
              <a:rPr lang="zh-CN" altLang="en-US" sz="3000" dirty="0">
                <a:solidFill>
                  <a:schemeClr val="bg1"/>
                </a:solidFill>
              </a:rPr>
              <a:t>对丈夫的顺服 （</a:t>
            </a:r>
            <a:r>
              <a:rPr lang="en-US" altLang="zh-CN" sz="3000" dirty="0">
                <a:solidFill>
                  <a:schemeClr val="bg1"/>
                </a:solidFill>
              </a:rPr>
              <a:t>3</a:t>
            </a:r>
            <a:r>
              <a:rPr lang="zh-CN" altLang="en-US" sz="3000" dirty="0">
                <a:solidFill>
                  <a:schemeClr val="bg1"/>
                </a:solidFill>
              </a:rPr>
              <a:t>：</a:t>
            </a:r>
            <a:r>
              <a:rPr lang="en-US" altLang="zh-CN" sz="3000" dirty="0">
                <a:solidFill>
                  <a:schemeClr val="bg1"/>
                </a:solidFill>
              </a:rPr>
              <a:t>1-7</a:t>
            </a:r>
            <a:r>
              <a:rPr lang="zh-CN" altLang="en-US" sz="3000" dirty="0">
                <a:solidFill>
                  <a:schemeClr val="bg1"/>
                </a:solidFill>
              </a:rPr>
              <a:t>）</a:t>
            </a:r>
            <a:br>
              <a:rPr lang="zh-CN" altLang="en-US" sz="3000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43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7ED6-551F-4AE7-AD66-EC3E4A2E8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57251"/>
            <a:ext cx="9144000" cy="514349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zh-CN" altLang="en-US" sz="3000" dirty="0">
                <a:solidFill>
                  <a:srgbClr val="FFFF00"/>
                </a:solidFill>
              </a:rPr>
              <a:t>        </a:t>
            </a:r>
            <a:br>
              <a:rPr lang="zh-CN" altLang="en-US" sz="3000" dirty="0">
                <a:solidFill>
                  <a:srgbClr val="FFFF00"/>
                </a:solidFill>
              </a:rPr>
            </a:br>
            <a:r>
              <a:rPr lang="en-US" altLang="zh-CN" sz="4400" dirty="0">
                <a:solidFill>
                  <a:schemeClr val="bg1"/>
                </a:solidFill>
              </a:rPr>
              <a:t>3. </a:t>
            </a:r>
            <a:r>
              <a:rPr lang="zh-CN" altLang="en-US" sz="4400" dirty="0">
                <a:solidFill>
                  <a:schemeClr val="bg1"/>
                </a:solidFill>
              </a:rPr>
              <a:t>对丈夫的顺服 （</a:t>
            </a:r>
            <a:r>
              <a:rPr lang="en-US" altLang="zh-CN" sz="4400" dirty="0">
                <a:solidFill>
                  <a:schemeClr val="bg1"/>
                </a:solidFill>
              </a:rPr>
              <a:t>3</a:t>
            </a:r>
            <a:r>
              <a:rPr lang="zh-CN" altLang="en-US" sz="4400" dirty="0">
                <a:solidFill>
                  <a:schemeClr val="bg1"/>
                </a:solidFill>
              </a:rPr>
              <a:t>：</a:t>
            </a:r>
            <a:r>
              <a:rPr lang="en-US" altLang="zh-CN" sz="4400" dirty="0">
                <a:solidFill>
                  <a:schemeClr val="bg1"/>
                </a:solidFill>
              </a:rPr>
              <a:t>1-7</a:t>
            </a:r>
            <a:r>
              <a:rPr lang="zh-CN" altLang="en-US" sz="4400" dirty="0">
                <a:solidFill>
                  <a:schemeClr val="bg1"/>
                </a:solidFill>
              </a:rPr>
              <a:t>）</a:t>
            </a:r>
            <a:br>
              <a:rPr lang="zh-CN" altLang="en-US" sz="4400" dirty="0">
                <a:solidFill>
                  <a:schemeClr val="bg1"/>
                </a:solidFill>
              </a:rPr>
            </a:br>
            <a:br>
              <a:rPr lang="en-US" altLang="zh-CN" sz="3000" dirty="0">
                <a:solidFill>
                  <a:schemeClr val="bg1"/>
                </a:solidFill>
              </a:rPr>
            </a:br>
            <a:r>
              <a:rPr lang="en-US" altLang="zh-CN" sz="4000" dirty="0">
                <a:solidFill>
                  <a:srgbClr val="FFFF00"/>
                </a:solidFill>
              </a:rPr>
              <a:t>1  </a:t>
            </a:r>
            <a:r>
              <a:rPr lang="zh-CN" altLang="en-US" sz="4000" dirty="0">
                <a:solidFill>
                  <a:srgbClr val="FFFF00"/>
                </a:solidFill>
              </a:rPr>
              <a:t>你们作妻子的要顺服自己的丈夫；</a:t>
            </a:r>
            <a:r>
              <a:rPr lang="zh-CN" altLang="en-US" sz="4000" dirty="0">
                <a:solidFill>
                  <a:schemeClr val="bg1"/>
                </a:solidFill>
              </a:rPr>
              <a:t>这样，若有不信从道理的丈夫，他们虽然不听道，也可以因妻子的品行被感化过来； </a:t>
            </a:r>
            <a:br>
              <a:rPr lang="zh-CN" altLang="en-US" sz="4000" dirty="0">
                <a:solidFill>
                  <a:schemeClr val="bg1"/>
                </a:solidFill>
              </a:rPr>
            </a:br>
            <a:r>
              <a:rPr lang="en-US" altLang="zh-CN" sz="4000" dirty="0">
                <a:solidFill>
                  <a:schemeClr val="bg1"/>
                </a:solidFill>
              </a:rPr>
              <a:t>2  </a:t>
            </a:r>
            <a:r>
              <a:rPr lang="zh-CN" altLang="en-US" sz="4000" dirty="0">
                <a:solidFill>
                  <a:schemeClr val="bg1"/>
                </a:solidFill>
              </a:rPr>
              <a:t>这正是因看见你们有贞洁的品行和敬畏的心。 </a:t>
            </a:r>
            <a:br>
              <a:rPr lang="zh-CN" altLang="en-US" sz="4000" dirty="0">
                <a:solidFill>
                  <a:schemeClr val="bg1"/>
                </a:solidFill>
              </a:rPr>
            </a:br>
            <a:r>
              <a:rPr lang="en-US" altLang="zh-CN" sz="4000" dirty="0">
                <a:solidFill>
                  <a:schemeClr val="bg1"/>
                </a:solidFill>
              </a:rPr>
              <a:t>3  </a:t>
            </a:r>
            <a:r>
              <a:rPr lang="zh-CN" altLang="en-US" sz="4000" dirty="0">
                <a:solidFill>
                  <a:schemeClr val="bg1"/>
                </a:solidFill>
              </a:rPr>
              <a:t>你们不要以外面的辫头发，戴金饰，穿美衣为妆饰， </a:t>
            </a:r>
            <a:br>
              <a:rPr lang="zh-CN" altLang="en-US" sz="4000" dirty="0">
                <a:solidFill>
                  <a:schemeClr val="bg1"/>
                </a:solidFill>
              </a:rPr>
            </a:br>
            <a:r>
              <a:rPr lang="en-US" altLang="zh-CN" sz="4000" dirty="0">
                <a:solidFill>
                  <a:schemeClr val="bg1"/>
                </a:solidFill>
              </a:rPr>
              <a:t>4  </a:t>
            </a:r>
            <a:r>
              <a:rPr lang="zh-CN" altLang="en-US" sz="4000" dirty="0">
                <a:solidFill>
                  <a:schemeClr val="bg1"/>
                </a:solidFill>
              </a:rPr>
              <a:t>只要以里面存著长久温柔，安静的心为妆饰；这在神面前是极宝贵的。 </a:t>
            </a:r>
            <a:br>
              <a:rPr lang="zh-CN" altLang="en-US" sz="3000" dirty="0">
                <a:solidFill>
                  <a:srgbClr val="FFFF00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28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7ED6-551F-4AE7-AD66-EC3E4A2E8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57251"/>
            <a:ext cx="9144000" cy="51434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zh-CN" altLang="en-US" sz="3000" dirty="0">
                <a:solidFill>
                  <a:srgbClr val="FFFF00"/>
                </a:solidFill>
              </a:rPr>
              <a:t>        </a:t>
            </a:r>
            <a:br>
              <a:rPr lang="zh-CN" altLang="en-US" sz="3000" dirty="0">
                <a:solidFill>
                  <a:srgbClr val="FFFF00"/>
                </a:solidFill>
              </a:rPr>
            </a:br>
            <a:r>
              <a:rPr lang="zh-CN" altLang="en-US" sz="3000" dirty="0">
                <a:solidFill>
                  <a:srgbClr val="FFFF00"/>
                </a:solidFill>
              </a:rPr>
              <a:t> </a:t>
            </a:r>
            <a:br>
              <a:rPr lang="zh-CN" altLang="en-US" sz="3000" dirty="0">
                <a:solidFill>
                  <a:srgbClr val="FFFF00"/>
                </a:solidFill>
              </a:rPr>
            </a:br>
            <a:r>
              <a:rPr lang="en-US" altLang="zh-CN" sz="4400" dirty="0">
                <a:solidFill>
                  <a:schemeClr val="bg1"/>
                </a:solidFill>
              </a:rPr>
              <a:t>3. </a:t>
            </a:r>
            <a:r>
              <a:rPr lang="zh-CN" altLang="en-US" sz="4400" dirty="0">
                <a:solidFill>
                  <a:schemeClr val="bg1"/>
                </a:solidFill>
              </a:rPr>
              <a:t>对丈夫的顺服 （</a:t>
            </a:r>
            <a:r>
              <a:rPr lang="en-US" altLang="zh-CN" sz="4400" dirty="0">
                <a:solidFill>
                  <a:schemeClr val="bg1"/>
                </a:solidFill>
              </a:rPr>
              <a:t>3</a:t>
            </a:r>
            <a:r>
              <a:rPr lang="zh-CN" altLang="en-US" sz="4400" dirty="0">
                <a:solidFill>
                  <a:schemeClr val="bg1"/>
                </a:solidFill>
              </a:rPr>
              <a:t>：</a:t>
            </a:r>
            <a:r>
              <a:rPr lang="en-US" altLang="zh-CN" sz="4400" dirty="0">
                <a:solidFill>
                  <a:schemeClr val="bg1"/>
                </a:solidFill>
              </a:rPr>
              <a:t>1-7</a:t>
            </a:r>
            <a:r>
              <a:rPr lang="zh-CN" altLang="en-US" sz="4400" dirty="0">
                <a:solidFill>
                  <a:schemeClr val="bg1"/>
                </a:solidFill>
              </a:rPr>
              <a:t>）</a:t>
            </a:r>
            <a:br>
              <a:rPr lang="en-US" altLang="zh-CN" sz="4400" dirty="0">
                <a:solidFill>
                  <a:schemeClr val="bg1"/>
                </a:solidFill>
              </a:rPr>
            </a:br>
            <a:br>
              <a:rPr lang="en-US" altLang="zh-CN" sz="4400" dirty="0">
                <a:solidFill>
                  <a:schemeClr val="bg1"/>
                </a:solidFill>
              </a:rPr>
            </a:br>
            <a:r>
              <a:rPr lang="en-US" altLang="zh-CN" sz="3600" dirty="0">
                <a:solidFill>
                  <a:srgbClr val="FFFF00"/>
                </a:solidFill>
              </a:rPr>
              <a:t>5  </a:t>
            </a:r>
            <a:r>
              <a:rPr lang="zh-CN" altLang="en-US" sz="3600" dirty="0">
                <a:solidFill>
                  <a:srgbClr val="FFFF00"/>
                </a:solidFill>
              </a:rPr>
              <a:t>因为古时仰赖神的圣洁妇人正是以此为妆饰，顺服自己的丈夫， </a:t>
            </a:r>
            <a:br>
              <a:rPr lang="zh-CN" altLang="en-US" sz="3600" dirty="0">
                <a:solidFill>
                  <a:srgbClr val="FFFF00"/>
                </a:solidFill>
              </a:rPr>
            </a:br>
            <a:r>
              <a:rPr lang="en-US" altLang="zh-CN" sz="3600" dirty="0">
                <a:solidFill>
                  <a:srgbClr val="FFFF00"/>
                </a:solidFill>
              </a:rPr>
              <a:t>6  </a:t>
            </a:r>
            <a:r>
              <a:rPr lang="zh-CN" altLang="en-US" sz="3600" dirty="0">
                <a:solidFill>
                  <a:srgbClr val="FFFF00"/>
                </a:solidFill>
              </a:rPr>
              <a:t>就如撒拉听从亚伯拉罕，称他为主。你们若行善，不因恐吓而害怕，便是撒拉的女儿了。 </a:t>
            </a:r>
            <a:br>
              <a:rPr lang="zh-CN" altLang="en-US" sz="3600" dirty="0">
                <a:solidFill>
                  <a:srgbClr val="FFFF00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9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7ED6-551F-4AE7-AD66-EC3E4A2E8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57251"/>
            <a:ext cx="9144000" cy="51434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zh-CN" altLang="en-US" sz="3000" dirty="0">
                <a:solidFill>
                  <a:srgbClr val="FFFF00"/>
                </a:solidFill>
              </a:rPr>
              <a:t>        主题：你们蒙召原是为此；</a:t>
            </a:r>
            <a:br>
              <a:rPr lang="zh-CN" altLang="en-US" sz="3000" dirty="0">
                <a:solidFill>
                  <a:srgbClr val="FFFF00"/>
                </a:solidFill>
              </a:rPr>
            </a:br>
            <a:r>
              <a:rPr lang="zh-CN" altLang="en-US" sz="3000" dirty="0">
                <a:solidFill>
                  <a:srgbClr val="FFFF00"/>
                </a:solidFill>
              </a:rPr>
              <a:t>        论证：你们要</a:t>
            </a:r>
            <a:r>
              <a:rPr lang="zh-CN" altLang="en-US" sz="3000" dirty="0">
                <a:solidFill>
                  <a:schemeClr val="bg1"/>
                </a:solidFill>
              </a:rPr>
              <a:t>行善受苦</a:t>
            </a:r>
            <a:r>
              <a:rPr lang="zh-CN" altLang="en-US" sz="3000" dirty="0">
                <a:solidFill>
                  <a:srgbClr val="FFFF00"/>
                </a:solidFill>
              </a:rPr>
              <a:t>，因基督也为你们</a:t>
            </a:r>
            <a:r>
              <a:rPr lang="zh-CN" altLang="en-US" sz="3000" dirty="0">
                <a:solidFill>
                  <a:schemeClr val="bg1"/>
                </a:solidFill>
              </a:rPr>
              <a:t>受过苦</a:t>
            </a:r>
            <a:r>
              <a:rPr lang="zh-CN" altLang="en-US" sz="3000" dirty="0">
                <a:solidFill>
                  <a:srgbClr val="FFFF00"/>
                </a:solidFill>
              </a:rPr>
              <a:t>，        </a:t>
            </a:r>
            <a:r>
              <a:rPr lang="en-US" altLang="zh-CN" sz="3000" dirty="0">
                <a:solidFill>
                  <a:srgbClr val="FFFF00"/>
                </a:solidFill>
              </a:rPr>
              <a:t>		     </a:t>
            </a:r>
            <a:r>
              <a:rPr lang="zh-CN" altLang="en-US" sz="3000" dirty="0">
                <a:solidFill>
                  <a:srgbClr val="FFFF00"/>
                </a:solidFill>
              </a:rPr>
              <a:t>给你们留下榜样，叫你们跟随他的脚踪</a:t>
            </a:r>
            <a:r>
              <a:rPr lang="en-US" altLang="zh-CN" sz="3000" dirty="0">
                <a:solidFill>
                  <a:srgbClr val="FFFF00"/>
                </a:solidFill>
              </a:rPr>
              <a:t>				     </a:t>
            </a:r>
            <a:r>
              <a:rPr lang="zh-CN" altLang="en-US" sz="3000" dirty="0">
                <a:solidFill>
                  <a:srgbClr val="FFFF00"/>
                </a:solidFill>
              </a:rPr>
              <a:t>行。 （</a:t>
            </a:r>
            <a:r>
              <a:rPr lang="en-US" altLang="zh-CN" sz="3000" dirty="0">
                <a:solidFill>
                  <a:srgbClr val="FFFF00"/>
                </a:solidFill>
              </a:rPr>
              <a:t>2</a:t>
            </a:r>
            <a:r>
              <a:rPr lang="zh-CN" altLang="en-US" sz="3000" dirty="0">
                <a:solidFill>
                  <a:srgbClr val="FFFF00"/>
                </a:solidFill>
              </a:rPr>
              <a:t>：</a:t>
            </a:r>
            <a:r>
              <a:rPr lang="en-US" altLang="zh-CN" sz="3000" dirty="0">
                <a:solidFill>
                  <a:srgbClr val="FFFF00"/>
                </a:solidFill>
              </a:rPr>
              <a:t>19-21</a:t>
            </a:r>
            <a:r>
              <a:rPr lang="zh-CN" altLang="en-US" sz="3000" dirty="0">
                <a:solidFill>
                  <a:srgbClr val="FFFF00"/>
                </a:solidFill>
              </a:rPr>
              <a:t>）</a:t>
            </a:r>
            <a:br>
              <a:rPr lang="en-US" altLang="zh-CN" sz="3000" dirty="0">
                <a:solidFill>
                  <a:srgbClr val="FFFF00"/>
                </a:solidFill>
              </a:rPr>
            </a:br>
            <a:r>
              <a:rPr lang="en-US" altLang="zh-CN" sz="3000" dirty="0">
                <a:solidFill>
                  <a:srgbClr val="FFFF00"/>
                </a:solidFill>
              </a:rPr>
              <a:t>        </a:t>
            </a:r>
            <a:r>
              <a:rPr lang="zh-CN" altLang="en-US" sz="3000" dirty="0">
                <a:solidFill>
                  <a:srgbClr val="FFFF00"/>
                </a:solidFill>
              </a:rPr>
              <a:t>例子：耶稣基督（</a:t>
            </a:r>
            <a:r>
              <a:rPr lang="en-US" altLang="zh-CN" sz="3000" dirty="0">
                <a:solidFill>
                  <a:srgbClr val="FFFF00"/>
                </a:solidFill>
              </a:rPr>
              <a:t>2</a:t>
            </a:r>
            <a:r>
              <a:rPr lang="zh-CN" altLang="en-US" sz="3000" dirty="0">
                <a:solidFill>
                  <a:srgbClr val="FFFF00"/>
                </a:solidFill>
              </a:rPr>
              <a:t>：</a:t>
            </a:r>
            <a:r>
              <a:rPr lang="en-US" altLang="zh-CN" sz="3000" dirty="0">
                <a:solidFill>
                  <a:srgbClr val="FFFF00"/>
                </a:solidFill>
              </a:rPr>
              <a:t>22-25</a:t>
            </a:r>
            <a:r>
              <a:rPr lang="zh-CN" altLang="en-US" sz="3000" dirty="0">
                <a:solidFill>
                  <a:srgbClr val="FFFF00"/>
                </a:solidFill>
              </a:rPr>
              <a:t>）</a:t>
            </a:r>
            <a:br>
              <a:rPr lang="en-US" altLang="zh-CN" sz="3000" dirty="0">
                <a:solidFill>
                  <a:srgbClr val="FFFF00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7ED6-551F-4AE7-AD66-EC3E4A2E8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57251"/>
            <a:ext cx="9144000" cy="51434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zh-CN" altLang="en-US" sz="3000" dirty="0">
                <a:solidFill>
                  <a:srgbClr val="FFFF00"/>
                </a:solidFill>
              </a:rPr>
              <a:t>        </a:t>
            </a:r>
            <a:br>
              <a:rPr lang="zh-CN" altLang="en-US" sz="3000" dirty="0">
                <a:solidFill>
                  <a:srgbClr val="FFFF00"/>
                </a:solidFill>
              </a:rPr>
            </a:br>
            <a:r>
              <a:rPr lang="zh-CN" altLang="en-US" sz="3000" dirty="0">
                <a:solidFill>
                  <a:srgbClr val="FFFF00"/>
                </a:solidFill>
              </a:rPr>
              <a:t> </a:t>
            </a:r>
            <a:br>
              <a:rPr lang="zh-CN" altLang="en-US" sz="3000" dirty="0">
                <a:solidFill>
                  <a:srgbClr val="FFFF00"/>
                </a:solidFill>
              </a:rPr>
            </a:br>
            <a:r>
              <a:rPr lang="zh-CN" altLang="en-US" sz="3000" dirty="0">
                <a:solidFill>
                  <a:srgbClr val="FFFF00"/>
                </a:solidFill>
              </a:rPr>
              <a:t> </a:t>
            </a:r>
            <a:br>
              <a:rPr lang="zh-CN" altLang="en-US" sz="3000" dirty="0">
                <a:solidFill>
                  <a:srgbClr val="FFFF00"/>
                </a:solidFill>
              </a:rPr>
            </a:br>
            <a:r>
              <a:rPr lang="en-US" altLang="zh-CN" sz="4400" dirty="0">
                <a:solidFill>
                  <a:schemeClr val="bg1"/>
                </a:solidFill>
              </a:rPr>
              <a:t>3. </a:t>
            </a:r>
            <a:r>
              <a:rPr lang="zh-CN" altLang="en-US" sz="4400" dirty="0">
                <a:solidFill>
                  <a:schemeClr val="bg1"/>
                </a:solidFill>
              </a:rPr>
              <a:t>对丈夫的顺服 （</a:t>
            </a:r>
            <a:r>
              <a:rPr lang="en-US" altLang="zh-CN" sz="4400" dirty="0">
                <a:solidFill>
                  <a:schemeClr val="bg1"/>
                </a:solidFill>
              </a:rPr>
              <a:t>3</a:t>
            </a:r>
            <a:r>
              <a:rPr lang="zh-CN" altLang="en-US" sz="4400" dirty="0">
                <a:solidFill>
                  <a:schemeClr val="bg1"/>
                </a:solidFill>
              </a:rPr>
              <a:t>：</a:t>
            </a:r>
            <a:r>
              <a:rPr lang="en-US" altLang="zh-CN" sz="4400" dirty="0">
                <a:solidFill>
                  <a:schemeClr val="bg1"/>
                </a:solidFill>
              </a:rPr>
              <a:t>1-7</a:t>
            </a:r>
            <a:r>
              <a:rPr lang="zh-CN" altLang="en-US" sz="4400" dirty="0">
                <a:solidFill>
                  <a:schemeClr val="bg1"/>
                </a:solidFill>
              </a:rPr>
              <a:t>）</a:t>
            </a:r>
            <a:br>
              <a:rPr lang="en-US" altLang="zh-CN" sz="4400" dirty="0">
                <a:solidFill>
                  <a:schemeClr val="bg1"/>
                </a:solidFill>
              </a:rPr>
            </a:br>
            <a:br>
              <a:rPr lang="en-US" altLang="zh-CN" sz="4400" dirty="0">
                <a:solidFill>
                  <a:schemeClr val="bg1"/>
                </a:solidFill>
              </a:rPr>
            </a:br>
            <a:r>
              <a:rPr lang="en-US" altLang="zh-CN" sz="3600" dirty="0">
                <a:solidFill>
                  <a:srgbClr val="FFFF00"/>
                </a:solidFill>
              </a:rPr>
              <a:t>7  </a:t>
            </a:r>
            <a:r>
              <a:rPr lang="zh-CN" altLang="en-US" sz="3600" dirty="0">
                <a:solidFill>
                  <a:srgbClr val="FFFF00"/>
                </a:solidFill>
              </a:rPr>
              <a:t>你们作丈夫的，</a:t>
            </a:r>
            <a:r>
              <a:rPr lang="zh-CN" altLang="en-US" sz="3600" dirty="0">
                <a:solidFill>
                  <a:schemeClr val="bg1"/>
                </a:solidFill>
              </a:rPr>
              <a:t>也要按情理和妻子同住；因他比你软弱，与你一同承受生命之恩的，所以要敬重他。这样，便叫你们的祷告没有阻碍。 </a:t>
            </a:r>
            <a:br>
              <a:rPr lang="en-US" altLang="zh-CN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21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7ED6-551F-4AE7-AD66-EC3E4A2E8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57251"/>
            <a:ext cx="9144000" cy="51434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zh-CN" altLang="en-US" sz="3000" dirty="0">
                <a:solidFill>
                  <a:srgbClr val="FFFF00"/>
                </a:solidFill>
              </a:rPr>
              <a:t>     </a:t>
            </a:r>
            <a:r>
              <a:rPr lang="zh-CN" altLang="en-US" sz="4400" dirty="0">
                <a:solidFill>
                  <a:schemeClr val="bg1"/>
                </a:solidFill>
              </a:rPr>
              <a:t>教会与基督的关系</a:t>
            </a:r>
            <a:r>
              <a:rPr lang="zh-CN" altLang="en-US" sz="3000" dirty="0">
                <a:solidFill>
                  <a:schemeClr val="bg1"/>
                </a:solidFill>
              </a:rPr>
              <a:t> （以弗所书</a:t>
            </a:r>
            <a:r>
              <a:rPr lang="en-US" altLang="zh-CN" sz="3000" dirty="0">
                <a:solidFill>
                  <a:schemeClr val="bg1"/>
                </a:solidFill>
              </a:rPr>
              <a:t>5</a:t>
            </a:r>
            <a:r>
              <a:rPr lang="zh-CN" altLang="en-US" sz="3000" dirty="0">
                <a:solidFill>
                  <a:schemeClr val="bg1"/>
                </a:solidFill>
              </a:rPr>
              <a:t>：</a:t>
            </a:r>
            <a:r>
              <a:rPr lang="en-US" altLang="zh-CN" sz="3000" dirty="0">
                <a:solidFill>
                  <a:schemeClr val="bg1"/>
                </a:solidFill>
              </a:rPr>
              <a:t>22-25</a:t>
            </a:r>
            <a:r>
              <a:rPr lang="zh-CN" altLang="en-US" sz="3000" dirty="0">
                <a:solidFill>
                  <a:schemeClr val="bg1"/>
                </a:solidFill>
              </a:rPr>
              <a:t>）</a:t>
            </a:r>
            <a:br>
              <a:rPr lang="en-US" altLang="zh-CN" sz="3000" dirty="0">
                <a:solidFill>
                  <a:schemeClr val="bg1"/>
                </a:solidFill>
              </a:rPr>
            </a:br>
            <a:r>
              <a:rPr lang="zh-CN" altLang="en-US" sz="3000" dirty="0">
                <a:solidFill>
                  <a:schemeClr val="bg1"/>
                </a:solidFill>
              </a:rPr>
              <a:t>  </a:t>
            </a:r>
            <a:br>
              <a:rPr lang="zh-CN" altLang="en-US" sz="3000" dirty="0">
                <a:solidFill>
                  <a:srgbClr val="FFFF00"/>
                </a:solidFill>
              </a:rPr>
            </a:br>
            <a:r>
              <a:rPr lang="en-US" altLang="zh-CN" sz="3600" dirty="0">
                <a:solidFill>
                  <a:schemeClr val="bg1"/>
                </a:solidFill>
              </a:rPr>
              <a:t>22  </a:t>
            </a:r>
            <a:r>
              <a:rPr lang="zh-CN" altLang="en-US" sz="3600" dirty="0">
                <a:solidFill>
                  <a:schemeClr val="bg1"/>
                </a:solidFill>
              </a:rPr>
              <a:t>你们作妻子的，当顺服自己的丈夫，</a:t>
            </a:r>
            <a:r>
              <a:rPr lang="zh-CN" altLang="en-US" sz="3600" b="1" dirty="0">
                <a:solidFill>
                  <a:srgbClr val="FFFF00"/>
                </a:solidFill>
              </a:rPr>
              <a:t>如同</a:t>
            </a:r>
            <a:r>
              <a:rPr lang="zh-CN" altLang="en-US" sz="3600" dirty="0">
                <a:solidFill>
                  <a:schemeClr val="bg1"/>
                </a:solidFill>
              </a:rPr>
              <a:t>顺服主。 </a:t>
            </a:r>
            <a:br>
              <a:rPr lang="zh-CN" altLang="en-US" sz="3600" dirty="0">
                <a:solidFill>
                  <a:schemeClr val="bg1"/>
                </a:solidFill>
              </a:rPr>
            </a:br>
            <a:r>
              <a:rPr lang="en-US" altLang="zh-CN" sz="3600" dirty="0">
                <a:solidFill>
                  <a:schemeClr val="bg1"/>
                </a:solidFill>
              </a:rPr>
              <a:t>23  </a:t>
            </a:r>
            <a:r>
              <a:rPr lang="zh-CN" altLang="en-US" sz="3600" dirty="0">
                <a:solidFill>
                  <a:schemeClr val="bg1"/>
                </a:solidFill>
              </a:rPr>
              <a:t>因为丈夫是妻子的头，</a:t>
            </a:r>
            <a:r>
              <a:rPr lang="zh-CN" altLang="en-US" sz="3600" b="1" dirty="0">
                <a:solidFill>
                  <a:srgbClr val="FFFF00"/>
                </a:solidFill>
              </a:rPr>
              <a:t>如同</a:t>
            </a:r>
            <a:r>
              <a:rPr lang="zh-CN" altLang="en-US" sz="3600" dirty="0">
                <a:solidFill>
                  <a:schemeClr val="bg1"/>
                </a:solidFill>
              </a:rPr>
              <a:t>基督是教会的头；他又是教会全体的救主。 </a:t>
            </a:r>
            <a:br>
              <a:rPr lang="zh-CN" altLang="en-US" sz="3600" dirty="0">
                <a:solidFill>
                  <a:schemeClr val="bg1"/>
                </a:solidFill>
              </a:rPr>
            </a:br>
            <a:r>
              <a:rPr lang="en-US" altLang="zh-CN" sz="3600" dirty="0">
                <a:solidFill>
                  <a:schemeClr val="bg1"/>
                </a:solidFill>
              </a:rPr>
              <a:t>24  </a:t>
            </a:r>
            <a:r>
              <a:rPr lang="zh-CN" altLang="en-US" sz="3600" dirty="0">
                <a:solidFill>
                  <a:srgbClr val="FFFF00"/>
                </a:solidFill>
              </a:rPr>
              <a:t>教会怎样顺服基督</a:t>
            </a:r>
            <a:r>
              <a:rPr lang="zh-CN" altLang="en-US" sz="3600" dirty="0">
                <a:solidFill>
                  <a:schemeClr val="bg1"/>
                </a:solidFill>
              </a:rPr>
              <a:t>，妻子也要怎样凡事顺服丈夫。 </a:t>
            </a:r>
            <a:br>
              <a:rPr lang="zh-CN" altLang="en-US" sz="3600" dirty="0">
                <a:solidFill>
                  <a:schemeClr val="bg1"/>
                </a:solidFill>
              </a:rPr>
            </a:br>
            <a:r>
              <a:rPr lang="en-US" altLang="zh-CN" sz="3600" dirty="0">
                <a:solidFill>
                  <a:schemeClr val="bg1"/>
                </a:solidFill>
              </a:rPr>
              <a:t>25  </a:t>
            </a:r>
            <a:r>
              <a:rPr lang="zh-CN" altLang="en-US" sz="3600" dirty="0">
                <a:solidFill>
                  <a:schemeClr val="bg1"/>
                </a:solidFill>
              </a:rPr>
              <a:t>你们作丈夫的，要爱你们的妻子，</a:t>
            </a:r>
            <a:r>
              <a:rPr lang="zh-CN" altLang="en-US" sz="3600" b="1" dirty="0">
                <a:solidFill>
                  <a:srgbClr val="FFFF00"/>
                </a:solidFill>
              </a:rPr>
              <a:t>正如</a:t>
            </a:r>
            <a:r>
              <a:rPr lang="zh-CN" altLang="en-US" sz="3600" dirty="0">
                <a:solidFill>
                  <a:schemeClr val="bg1"/>
                </a:solidFill>
              </a:rPr>
              <a:t>基督爱教会，为教会舍己。 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68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6C238-11A1-448D-BF82-DEFCFA392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腓立比书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6-8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3D924-22F3-428A-9C62-ADBA3E8D1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4000" dirty="0"/>
              <a:t>他本有　神的形像，却不坚持自己与　神同等；</a:t>
            </a:r>
            <a:br>
              <a:rPr lang="zh-CN" altLang="en-US" sz="4000" dirty="0"/>
            </a:br>
            <a:r>
              <a:rPr lang="en-US" altLang="zh-CN" sz="4000" b="1" baseline="30000" dirty="0"/>
              <a:t>7 </a:t>
            </a:r>
            <a:r>
              <a:rPr lang="zh-CN" altLang="en-US" sz="4000" dirty="0"/>
              <a:t>反倒</a:t>
            </a:r>
            <a:r>
              <a:rPr lang="zh-CN" altLang="en-US" sz="4000" dirty="0">
                <a:highlight>
                  <a:srgbClr val="FFFF00"/>
                </a:highlight>
              </a:rPr>
              <a:t>虚己</a:t>
            </a:r>
            <a:r>
              <a:rPr lang="zh-CN" altLang="en-US" sz="4000" dirty="0"/>
              <a:t>，取了奴仆的形像，</a:t>
            </a:r>
            <a:br>
              <a:rPr lang="zh-CN" altLang="en-US" sz="4000" dirty="0"/>
            </a:br>
            <a:r>
              <a:rPr lang="zh-CN" altLang="en-US" sz="4000" dirty="0"/>
              <a:t>成为人的样式；既有人的样子，</a:t>
            </a:r>
            <a:br>
              <a:rPr lang="zh-CN" altLang="en-US" sz="4000" dirty="0"/>
            </a:br>
            <a:r>
              <a:rPr lang="en-US" altLang="zh-CN" sz="4000" b="1" baseline="30000" dirty="0"/>
              <a:t>8 </a:t>
            </a:r>
            <a:r>
              <a:rPr lang="zh-CN" altLang="en-US" sz="4000" dirty="0"/>
              <a:t>就谦卑自己，存心</a:t>
            </a:r>
            <a:r>
              <a:rPr lang="zh-CN" altLang="en-US" sz="4000" dirty="0">
                <a:highlight>
                  <a:srgbClr val="FFFF00"/>
                </a:highlight>
              </a:rPr>
              <a:t>顺服</a:t>
            </a:r>
            <a:r>
              <a:rPr lang="zh-CN" altLang="en-US" sz="4000" dirty="0"/>
              <a:t>，以至于死，且死在十字架上。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55860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E9D1-7113-4F97-9B96-D0BB8200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八福（太</a:t>
            </a:r>
            <a:r>
              <a:rPr lang="en-US" altLang="zh-CN" sz="4400" dirty="0"/>
              <a:t>5:4-10)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5790D-3570-4E62-A3C4-CCBE0D3CE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2103119"/>
            <a:ext cx="8203095" cy="4350689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5:3  </a:t>
            </a:r>
            <a:r>
              <a:rPr lang="zh-CN" altLang="en-US" sz="3600" dirty="0"/>
              <a:t>虚心的人有福了！因为天国是他们的。</a:t>
            </a:r>
            <a:r>
              <a:rPr lang="zh-CN" altLang="en-US" sz="4000" dirty="0"/>
              <a:t> </a:t>
            </a:r>
          </a:p>
          <a:p>
            <a:r>
              <a:rPr lang="en-US" altLang="zh-CN" b="1" dirty="0"/>
              <a:t>5:4  </a:t>
            </a:r>
            <a:r>
              <a:rPr lang="zh-CN" altLang="en-US" b="1" dirty="0"/>
              <a:t>哀恸的人有福了！因为他们必得安慰。 </a:t>
            </a:r>
          </a:p>
          <a:p>
            <a:r>
              <a:rPr lang="en-US" altLang="zh-CN" b="1" dirty="0"/>
              <a:t>5:5  </a:t>
            </a:r>
            <a:r>
              <a:rPr lang="zh-CN" altLang="en-US" b="1" dirty="0"/>
              <a:t>温柔的人有福了！因为他们必承受地土。 </a:t>
            </a:r>
          </a:p>
          <a:p>
            <a:r>
              <a:rPr lang="en-US" altLang="zh-CN" b="1" dirty="0"/>
              <a:t>5:6  </a:t>
            </a:r>
            <a:r>
              <a:rPr lang="zh-CN" altLang="en-US" b="1" dirty="0"/>
              <a:t>饥渴慕义的人有福了！因为他们必得饱足。 </a:t>
            </a:r>
          </a:p>
          <a:p>
            <a:r>
              <a:rPr lang="en-US" altLang="zh-CN" b="1" dirty="0"/>
              <a:t>5:7  </a:t>
            </a:r>
            <a:r>
              <a:rPr lang="zh-CN" altLang="en-US" b="1" dirty="0"/>
              <a:t>怜恤人的人有福了！因为他们必蒙怜恤。 </a:t>
            </a:r>
          </a:p>
          <a:p>
            <a:r>
              <a:rPr lang="en-US" altLang="zh-CN" b="1" dirty="0"/>
              <a:t>5:8  </a:t>
            </a:r>
            <a:r>
              <a:rPr lang="zh-CN" altLang="en-US" b="1" dirty="0"/>
              <a:t>清心的人有福了！因为他们必得见神。 </a:t>
            </a:r>
          </a:p>
          <a:p>
            <a:r>
              <a:rPr lang="en-US" altLang="zh-CN" b="1" dirty="0"/>
              <a:t>5:9  </a:t>
            </a:r>
            <a:r>
              <a:rPr lang="zh-CN" altLang="en-US" b="1" dirty="0"/>
              <a:t>使人和睦的人有福了！因为他们必称为神的儿子。 </a:t>
            </a:r>
          </a:p>
          <a:p>
            <a:r>
              <a:rPr lang="en-US" altLang="zh-CN" sz="3600" dirty="0"/>
              <a:t>5:10  </a:t>
            </a:r>
            <a:r>
              <a:rPr lang="zh-CN" altLang="en-US" sz="3600" dirty="0"/>
              <a:t>为义受逼迫的人有福了！因为天国是他们的。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41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7ED6-551F-4AE7-AD66-EC3E4A2E8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57251"/>
            <a:ext cx="9144000" cy="51434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zh-CN" altLang="en-US" sz="4400" dirty="0">
                <a:solidFill>
                  <a:schemeClr val="bg1"/>
                </a:solidFill>
              </a:rPr>
              <a:t>因为天国是他们的</a:t>
            </a:r>
            <a:r>
              <a:rPr lang="zh-CN" altLang="en-US" sz="4400" dirty="0"/>
              <a:t> </a:t>
            </a:r>
            <a:br>
              <a:rPr lang="en-US" altLang="zh-CN" sz="4400" dirty="0"/>
            </a:br>
            <a:r>
              <a:rPr lang="zh-CN" altLang="en-US" sz="3600" dirty="0">
                <a:solidFill>
                  <a:srgbClr val="FFFF00"/>
                </a:solidFill>
              </a:rPr>
              <a:t>林后</a:t>
            </a:r>
            <a:r>
              <a:rPr lang="en-US" altLang="zh-CN" sz="3600" dirty="0">
                <a:solidFill>
                  <a:srgbClr val="FFFF00"/>
                </a:solidFill>
              </a:rPr>
              <a:t>4:16  </a:t>
            </a:r>
            <a:r>
              <a:rPr lang="zh-CN" altLang="en-US" sz="3600" dirty="0">
                <a:solidFill>
                  <a:srgbClr val="FFFF00"/>
                </a:solidFill>
              </a:rPr>
              <a:t>所以，我们不丧胆。外体虽然毁坏，内心却一天新似一天。 </a:t>
            </a:r>
            <a:br>
              <a:rPr lang="zh-CN" altLang="en-US" sz="3600" dirty="0">
                <a:solidFill>
                  <a:srgbClr val="FFFF00"/>
                </a:solidFill>
              </a:rPr>
            </a:br>
            <a:r>
              <a:rPr lang="en-US" altLang="zh-CN" sz="3600" dirty="0">
                <a:solidFill>
                  <a:srgbClr val="FFFF00"/>
                </a:solidFill>
              </a:rPr>
              <a:t>4:17  </a:t>
            </a:r>
            <a:r>
              <a:rPr lang="zh-CN" altLang="en-US" sz="3600" dirty="0">
                <a:solidFill>
                  <a:srgbClr val="FFFF00"/>
                </a:solidFill>
              </a:rPr>
              <a:t>我们这至暂至轻的苦楚，要为我们成就极重无比、永远的荣耀。 </a:t>
            </a:r>
            <a:br>
              <a:rPr lang="en-US" altLang="zh-CN" sz="3600" dirty="0"/>
            </a:br>
            <a:br>
              <a:rPr lang="en-US" altLang="zh-CN" sz="3600" dirty="0"/>
            </a:b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300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7ED6-551F-4AE7-AD66-EC3E4A2E8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57251"/>
            <a:ext cx="9144000" cy="51434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zh-CN" altLang="en-US" sz="5400" dirty="0">
                <a:solidFill>
                  <a:schemeClr val="bg1"/>
                </a:solidFill>
              </a:rPr>
              <a:t>你愿意为主的缘故，以基督为榜样，在你的生活中学习顺服的功课，甚至为主受苦</a:t>
            </a:r>
            <a:r>
              <a:rPr lang="en-US" altLang="zh-CN" sz="5400" dirty="0">
                <a:solidFill>
                  <a:schemeClr val="bg1"/>
                </a:solidFill>
              </a:rPr>
              <a:t>,</a:t>
            </a:r>
            <a:r>
              <a:rPr lang="zh-CN" altLang="en-US" sz="5400" dirty="0">
                <a:solidFill>
                  <a:schemeClr val="bg1"/>
                </a:solidFill>
              </a:rPr>
              <a:t>也能忍耐到底吗？</a:t>
            </a:r>
            <a:br>
              <a:rPr lang="en-US" altLang="zh-CN" sz="5400" dirty="0"/>
            </a:b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10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F8F1-491F-4E01-944F-492A5404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EDB39-AA50-41C1-A9E9-400F7EDDE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98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7ED6-551F-4AE7-AD66-EC3E4A2E8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57251"/>
            <a:ext cx="9144000" cy="51434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altLang="zh-CN" sz="3000" dirty="0">
                <a:solidFill>
                  <a:schemeClr val="bg1"/>
                </a:solidFill>
              </a:rPr>
              <a:t>                      1. </a:t>
            </a:r>
            <a:r>
              <a:rPr lang="zh-CN" altLang="en-US" sz="3000" dirty="0">
                <a:solidFill>
                  <a:schemeClr val="bg1"/>
                </a:solidFill>
              </a:rPr>
              <a:t>对政府的顺服（</a:t>
            </a:r>
            <a:r>
              <a:rPr lang="en-US" altLang="zh-CN" sz="3000" dirty="0">
                <a:solidFill>
                  <a:schemeClr val="bg1"/>
                </a:solidFill>
              </a:rPr>
              <a:t>2</a:t>
            </a:r>
            <a:r>
              <a:rPr lang="zh-CN" altLang="en-US" sz="3000" dirty="0">
                <a:solidFill>
                  <a:schemeClr val="bg1"/>
                </a:solidFill>
              </a:rPr>
              <a:t>：</a:t>
            </a:r>
            <a:r>
              <a:rPr lang="en-US" altLang="zh-CN" sz="3000" dirty="0">
                <a:solidFill>
                  <a:schemeClr val="bg1"/>
                </a:solidFill>
              </a:rPr>
              <a:t>13-17</a:t>
            </a:r>
            <a:r>
              <a:rPr lang="zh-CN" altLang="en-US" sz="3000" dirty="0">
                <a:solidFill>
                  <a:schemeClr val="bg1"/>
                </a:solidFill>
              </a:rPr>
              <a:t>）</a:t>
            </a:r>
            <a:br>
              <a:rPr lang="en-US" altLang="zh-CN" sz="3000" dirty="0">
                <a:solidFill>
                  <a:schemeClr val="bg1"/>
                </a:solidFill>
              </a:rPr>
            </a:br>
            <a:r>
              <a:rPr lang="en-US" altLang="zh-CN" sz="3000" dirty="0">
                <a:solidFill>
                  <a:schemeClr val="bg1"/>
                </a:solidFill>
              </a:rPr>
              <a:t>        </a:t>
            </a:r>
            <a:r>
              <a:rPr lang="zh-CN" altLang="en-US" sz="3000" dirty="0">
                <a:solidFill>
                  <a:srgbClr val="FFFF00"/>
                </a:solidFill>
              </a:rPr>
              <a:t>主题：你们蒙召原是为此；</a:t>
            </a:r>
            <a:br>
              <a:rPr lang="zh-CN" altLang="en-US" sz="3000" dirty="0">
                <a:solidFill>
                  <a:srgbClr val="FFFF00"/>
                </a:solidFill>
              </a:rPr>
            </a:br>
            <a:r>
              <a:rPr lang="zh-CN" altLang="en-US" sz="3000" dirty="0">
                <a:solidFill>
                  <a:srgbClr val="FFFF00"/>
                </a:solidFill>
              </a:rPr>
              <a:t>        论证：你们要</a:t>
            </a:r>
            <a:r>
              <a:rPr lang="zh-CN" altLang="en-US" sz="3000" dirty="0">
                <a:solidFill>
                  <a:schemeClr val="bg1"/>
                </a:solidFill>
              </a:rPr>
              <a:t>行善受苦</a:t>
            </a:r>
            <a:r>
              <a:rPr lang="zh-CN" altLang="en-US" sz="3000" dirty="0">
                <a:solidFill>
                  <a:srgbClr val="FFFF00"/>
                </a:solidFill>
              </a:rPr>
              <a:t>，因基督也为你们</a:t>
            </a:r>
            <a:r>
              <a:rPr lang="zh-CN" altLang="en-US" sz="3000" dirty="0">
                <a:solidFill>
                  <a:schemeClr val="bg1"/>
                </a:solidFill>
              </a:rPr>
              <a:t>受过苦</a:t>
            </a:r>
            <a:r>
              <a:rPr lang="zh-CN" altLang="en-US" sz="3000" dirty="0">
                <a:solidFill>
                  <a:srgbClr val="FFFF00"/>
                </a:solidFill>
              </a:rPr>
              <a:t>，        </a:t>
            </a:r>
            <a:r>
              <a:rPr lang="en-US" altLang="zh-CN" sz="3000" dirty="0">
                <a:solidFill>
                  <a:srgbClr val="FFFF00"/>
                </a:solidFill>
              </a:rPr>
              <a:t>		     </a:t>
            </a:r>
            <a:r>
              <a:rPr lang="zh-CN" altLang="en-US" sz="3000" dirty="0">
                <a:solidFill>
                  <a:srgbClr val="FFFF00"/>
                </a:solidFill>
              </a:rPr>
              <a:t>给你们留下榜样，叫你们跟随他的脚踪</a:t>
            </a:r>
            <a:r>
              <a:rPr lang="en-US" altLang="zh-CN" sz="3000" dirty="0">
                <a:solidFill>
                  <a:srgbClr val="FFFF00"/>
                </a:solidFill>
              </a:rPr>
              <a:t>				     </a:t>
            </a:r>
            <a:r>
              <a:rPr lang="zh-CN" altLang="en-US" sz="3000" dirty="0">
                <a:solidFill>
                  <a:srgbClr val="FFFF00"/>
                </a:solidFill>
              </a:rPr>
              <a:t>行。 （</a:t>
            </a:r>
            <a:r>
              <a:rPr lang="en-US" altLang="zh-CN" sz="3000" dirty="0">
                <a:solidFill>
                  <a:srgbClr val="FFFF00"/>
                </a:solidFill>
              </a:rPr>
              <a:t>2</a:t>
            </a:r>
            <a:r>
              <a:rPr lang="zh-CN" altLang="en-US" sz="3000" dirty="0">
                <a:solidFill>
                  <a:srgbClr val="FFFF00"/>
                </a:solidFill>
              </a:rPr>
              <a:t>：</a:t>
            </a:r>
            <a:r>
              <a:rPr lang="en-US" altLang="zh-CN" sz="3000" dirty="0">
                <a:solidFill>
                  <a:srgbClr val="FFFF00"/>
                </a:solidFill>
              </a:rPr>
              <a:t>19-21</a:t>
            </a:r>
            <a:r>
              <a:rPr lang="zh-CN" altLang="en-US" sz="3000" dirty="0">
                <a:solidFill>
                  <a:srgbClr val="FFFF00"/>
                </a:solidFill>
              </a:rPr>
              <a:t>）</a:t>
            </a:r>
            <a:br>
              <a:rPr lang="en-US" altLang="zh-CN" sz="3000" dirty="0">
                <a:solidFill>
                  <a:srgbClr val="FFFF00"/>
                </a:solidFill>
              </a:rPr>
            </a:br>
            <a:r>
              <a:rPr lang="en-US" altLang="zh-CN" sz="3000" dirty="0">
                <a:solidFill>
                  <a:srgbClr val="FFFF00"/>
                </a:solidFill>
              </a:rPr>
              <a:t>        </a:t>
            </a:r>
            <a:r>
              <a:rPr lang="zh-CN" altLang="en-US" sz="3000" dirty="0">
                <a:solidFill>
                  <a:srgbClr val="FFFF00"/>
                </a:solidFill>
              </a:rPr>
              <a:t>例子：耶稣基督（</a:t>
            </a:r>
            <a:r>
              <a:rPr lang="en-US" altLang="zh-CN" sz="3000" dirty="0">
                <a:solidFill>
                  <a:srgbClr val="FFFF00"/>
                </a:solidFill>
              </a:rPr>
              <a:t>2</a:t>
            </a:r>
            <a:r>
              <a:rPr lang="zh-CN" altLang="en-US" sz="3000" dirty="0">
                <a:solidFill>
                  <a:srgbClr val="FFFF00"/>
                </a:solidFill>
              </a:rPr>
              <a:t>：</a:t>
            </a:r>
            <a:r>
              <a:rPr lang="en-US" altLang="zh-CN" sz="3000" dirty="0">
                <a:solidFill>
                  <a:srgbClr val="FFFF00"/>
                </a:solidFill>
              </a:rPr>
              <a:t>22-25</a:t>
            </a:r>
            <a:r>
              <a:rPr lang="zh-CN" altLang="en-US" sz="3000" dirty="0">
                <a:solidFill>
                  <a:srgbClr val="FFFF00"/>
                </a:solidFill>
              </a:rPr>
              <a:t>）</a:t>
            </a:r>
            <a:br>
              <a:rPr lang="en-US" altLang="zh-CN" sz="3000" dirty="0">
                <a:solidFill>
                  <a:srgbClr val="FFFF00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1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7ED6-551F-4AE7-AD66-EC3E4A2E8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57251"/>
            <a:ext cx="9144000" cy="51434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altLang="zh-CN" sz="3000" dirty="0">
                <a:solidFill>
                  <a:schemeClr val="bg1"/>
                </a:solidFill>
              </a:rPr>
              <a:t>                      1. </a:t>
            </a:r>
            <a:r>
              <a:rPr lang="zh-CN" altLang="en-US" sz="3000" dirty="0">
                <a:solidFill>
                  <a:schemeClr val="bg1"/>
                </a:solidFill>
              </a:rPr>
              <a:t>对政府的顺服（</a:t>
            </a:r>
            <a:r>
              <a:rPr lang="en-US" altLang="zh-CN" sz="3000" dirty="0">
                <a:solidFill>
                  <a:schemeClr val="bg1"/>
                </a:solidFill>
              </a:rPr>
              <a:t>2</a:t>
            </a:r>
            <a:r>
              <a:rPr lang="zh-CN" altLang="en-US" sz="3000" dirty="0">
                <a:solidFill>
                  <a:schemeClr val="bg1"/>
                </a:solidFill>
              </a:rPr>
              <a:t>：</a:t>
            </a:r>
            <a:r>
              <a:rPr lang="en-US" altLang="zh-CN" sz="3000" dirty="0">
                <a:solidFill>
                  <a:schemeClr val="bg1"/>
                </a:solidFill>
              </a:rPr>
              <a:t>13-17</a:t>
            </a:r>
            <a:r>
              <a:rPr lang="zh-CN" altLang="en-US" sz="3000" dirty="0">
                <a:solidFill>
                  <a:schemeClr val="bg1"/>
                </a:solidFill>
              </a:rPr>
              <a:t>）</a:t>
            </a:r>
            <a:br>
              <a:rPr lang="en-US" altLang="zh-CN" sz="3000" dirty="0">
                <a:solidFill>
                  <a:schemeClr val="bg1"/>
                </a:solidFill>
              </a:rPr>
            </a:br>
            <a:r>
              <a:rPr lang="en-US" altLang="zh-CN" sz="3000" dirty="0">
                <a:solidFill>
                  <a:schemeClr val="bg1"/>
                </a:solidFill>
              </a:rPr>
              <a:t>                      2. </a:t>
            </a:r>
            <a:r>
              <a:rPr lang="zh-CN" altLang="en-US" sz="3000" dirty="0">
                <a:solidFill>
                  <a:schemeClr val="bg1"/>
                </a:solidFill>
              </a:rPr>
              <a:t>对主人的顺服（</a:t>
            </a:r>
            <a:r>
              <a:rPr lang="en-US" altLang="zh-CN" sz="3000" dirty="0">
                <a:solidFill>
                  <a:schemeClr val="bg1"/>
                </a:solidFill>
              </a:rPr>
              <a:t>2</a:t>
            </a:r>
            <a:r>
              <a:rPr lang="zh-CN" altLang="en-US" sz="3000" dirty="0">
                <a:solidFill>
                  <a:schemeClr val="bg1"/>
                </a:solidFill>
              </a:rPr>
              <a:t>：</a:t>
            </a:r>
            <a:r>
              <a:rPr lang="en-US" altLang="zh-CN" sz="3000" dirty="0">
                <a:solidFill>
                  <a:schemeClr val="bg1"/>
                </a:solidFill>
              </a:rPr>
              <a:t>18</a:t>
            </a:r>
            <a:r>
              <a:rPr lang="zh-CN" altLang="en-US" sz="3000" dirty="0">
                <a:solidFill>
                  <a:schemeClr val="bg1"/>
                </a:solidFill>
              </a:rPr>
              <a:t>）</a:t>
            </a:r>
            <a:br>
              <a:rPr lang="en-US" altLang="zh-CN" sz="3000" dirty="0">
                <a:solidFill>
                  <a:schemeClr val="bg1"/>
                </a:solidFill>
              </a:rPr>
            </a:br>
            <a:r>
              <a:rPr lang="en-US" altLang="zh-CN" sz="3000" dirty="0">
                <a:solidFill>
                  <a:schemeClr val="bg1"/>
                </a:solidFill>
              </a:rPr>
              <a:t>        </a:t>
            </a:r>
            <a:r>
              <a:rPr lang="zh-CN" altLang="en-US" sz="3000" dirty="0">
                <a:solidFill>
                  <a:srgbClr val="FFFF00"/>
                </a:solidFill>
              </a:rPr>
              <a:t>主题：你们蒙召原是为此；</a:t>
            </a:r>
            <a:br>
              <a:rPr lang="zh-CN" altLang="en-US" sz="3000" dirty="0">
                <a:solidFill>
                  <a:srgbClr val="FFFF00"/>
                </a:solidFill>
              </a:rPr>
            </a:br>
            <a:r>
              <a:rPr lang="zh-CN" altLang="en-US" sz="3000" dirty="0">
                <a:solidFill>
                  <a:srgbClr val="FFFF00"/>
                </a:solidFill>
              </a:rPr>
              <a:t>        论证：你们要</a:t>
            </a:r>
            <a:r>
              <a:rPr lang="zh-CN" altLang="en-US" sz="3000" dirty="0">
                <a:solidFill>
                  <a:schemeClr val="bg1"/>
                </a:solidFill>
              </a:rPr>
              <a:t>行善受苦</a:t>
            </a:r>
            <a:r>
              <a:rPr lang="zh-CN" altLang="en-US" sz="3000" dirty="0">
                <a:solidFill>
                  <a:srgbClr val="FFFF00"/>
                </a:solidFill>
              </a:rPr>
              <a:t>，因基督也为你们</a:t>
            </a:r>
            <a:r>
              <a:rPr lang="zh-CN" altLang="en-US" sz="3000" dirty="0">
                <a:solidFill>
                  <a:schemeClr val="bg1"/>
                </a:solidFill>
              </a:rPr>
              <a:t>受过苦</a:t>
            </a:r>
            <a:r>
              <a:rPr lang="zh-CN" altLang="en-US" sz="3000" dirty="0">
                <a:solidFill>
                  <a:srgbClr val="FFFF00"/>
                </a:solidFill>
              </a:rPr>
              <a:t>，        </a:t>
            </a:r>
            <a:r>
              <a:rPr lang="en-US" altLang="zh-CN" sz="3000" dirty="0">
                <a:solidFill>
                  <a:srgbClr val="FFFF00"/>
                </a:solidFill>
              </a:rPr>
              <a:t>		     </a:t>
            </a:r>
            <a:r>
              <a:rPr lang="zh-CN" altLang="en-US" sz="3000" dirty="0">
                <a:solidFill>
                  <a:srgbClr val="FFFF00"/>
                </a:solidFill>
              </a:rPr>
              <a:t>给你们留下榜样，叫你们跟随他的脚踪</a:t>
            </a:r>
            <a:r>
              <a:rPr lang="en-US" altLang="zh-CN" sz="3000" dirty="0">
                <a:solidFill>
                  <a:srgbClr val="FFFF00"/>
                </a:solidFill>
              </a:rPr>
              <a:t>				     </a:t>
            </a:r>
            <a:r>
              <a:rPr lang="zh-CN" altLang="en-US" sz="3000" dirty="0">
                <a:solidFill>
                  <a:srgbClr val="FFFF00"/>
                </a:solidFill>
              </a:rPr>
              <a:t>行。 （</a:t>
            </a:r>
            <a:r>
              <a:rPr lang="en-US" altLang="zh-CN" sz="3000" dirty="0">
                <a:solidFill>
                  <a:srgbClr val="FFFF00"/>
                </a:solidFill>
              </a:rPr>
              <a:t>2</a:t>
            </a:r>
            <a:r>
              <a:rPr lang="zh-CN" altLang="en-US" sz="3000" dirty="0">
                <a:solidFill>
                  <a:srgbClr val="FFFF00"/>
                </a:solidFill>
              </a:rPr>
              <a:t>：</a:t>
            </a:r>
            <a:r>
              <a:rPr lang="en-US" altLang="zh-CN" sz="3000" dirty="0">
                <a:solidFill>
                  <a:srgbClr val="FFFF00"/>
                </a:solidFill>
              </a:rPr>
              <a:t>19-21</a:t>
            </a:r>
            <a:r>
              <a:rPr lang="zh-CN" altLang="en-US" sz="3000" dirty="0">
                <a:solidFill>
                  <a:srgbClr val="FFFF00"/>
                </a:solidFill>
              </a:rPr>
              <a:t>）</a:t>
            </a:r>
            <a:br>
              <a:rPr lang="en-US" altLang="zh-CN" sz="3000" dirty="0">
                <a:solidFill>
                  <a:srgbClr val="FFFF00"/>
                </a:solidFill>
              </a:rPr>
            </a:br>
            <a:r>
              <a:rPr lang="en-US" altLang="zh-CN" sz="3000" dirty="0">
                <a:solidFill>
                  <a:srgbClr val="FFFF00"/>
                </a:solidFill>
              </a:rPr>
              <a:t>        </a:t>
            </a:r>
            <a:r>
              <a:rPr lang="zh-CN" altLang="en-US" sz="3000" dirty="0">
                <a:solidFill>
                  <a:srgbClr val="FFFF00"/>
                </a:solidFill>
              </a:rPr>
              <a:t>例子：耶稣基督（</a:t>
            </a:r>
            <a:r>
              <a:rPr lang="en-US" altLang="zh-CN" sz="3000" dirty="0">
                <a:solidFill>
                  <a:srgbClr val="FFFF00"/>
                </a:solidFill>
              </a:rPr>
              <a:t>2</a:t>
            </a:r>
            <a:r>
              <a:rPr lang="zh-CN" altLang="en-US" sz="3000" dirty="0">
                <a:solidFill>
                  <a:srgbClr val="FFFF00"/>
                </a:solidFill>
              </a:rPr>
              <a:t>：</a:t>
            </a:r>
            <a:r>
              <a:rPr lang="en-US" altLang="zh-CN" sz="3000" dirty="0">
                <a:solidFill>
                  <a:srgbClr val="FFFF00"/>
                </a:solidFill>
              </a:rPr>
              <a:t>22-25</a:t>
            </a:r>
            <a:r>
              <a:rPr lang="zh-CN" altLang="en-US" sz="3000" dirty="0">
                <a:solidFill>
                  <a:srgbClr val="FFFF00"/>
                </a:solidFill>
              </a:rPr>
              <a:t>）</a:t>
            </a:r>
            <a:br>
              <a:rPr lang="en-US" altLang="zh-CN" sz="3000" dirty="0">
                <a:solidFill>
                  <a:srgbClr val="FFFF00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9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7ED6-551F-4AE7-AD66-EC3E4A2E8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57251"/>
            <a:ext cx="9144000" cy="51434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altLang="zh-CN" sz="3000" dirty="0">
                <a:solidFill>
                  <a:schemeClr val="bg1"/>
                </a:solidFill>
              </a:rPr>
              <a:t>                      1. </a:t>
            </a:r>
            <a:r>
              <a:rPr lang="zh-CN" altLang="en-US" sz="3000" dirty="0">
                <a:solidFill>
                  <a:schemeClr val="bg1"/>
                </a:solidFill>
              </a:rPr>
              <a:t>对政府的顺服（</a:t>
            </a:r>
            <a:r>
              <a:rPr lang="en-US" altLang="zh-CN" sz="3000" dirty="0">
                <a:solidFill>
                  <a:schemeClr val="bg1"/>
                </a:solidFill>
              </a:rPr>
              <a:t>2</a:t>
            </a:r>
            <a:r>
              <a:rPr lang="zh-CN" altLang="en-US" sz="3000" dirty="0">
                <a:solidFill>
                  <a:schemeClr val="bg1"/>
                </a:solidFill>
              </a:rPr>
              <a:t>：</a:t>
            </a:r>
            <a:r>
              <a:rPr lang="en-US" altLang="zh-CN" sz="3000" dirty="0">
                <a:solidFill>
                  <a:schemeClr val="bg1"/>
                </a:solidFill>
              </a:rPr>
              <a:t>13-17</a:t>
            </a:r>
            <a:r>
              <a:rPr lang="zh-CN" altLang="en-US" sz="3000" dirty="0">
                <a:solidFill>
                  <a:schemeClr val="bg1"/>
                </a:solidFill>
              </a:rPr>
              <a:t>）</a:t>
            </a:r>
            <a:br>
              <a:rPr lang="en-US" altLang="zh-CN" sz="3000" dirty="0">
                <a:solidFill>
                  <a:schemeClr val="bg1"/>
                </a:solidFill>
              </a:rPr>
            </a:br>
            <a:r>
              <a:rPr lang="en-US" altLang="zh-CN" sz="3000" dirty="0">
                <a:solidFill>
                  <a:schemeClr val="bg1"/>
                </a:solidFill>
              </a:rPr>
              <a:t>                      2. </a:t>
            </a:r>
            <a:r>
              <a:rPr lang="zh-CN" altLang="en-US" sz="3000" dirty="0">
                <a:solidFill>
                  <a:schemeClr val="bg1"/>
                </a:solidFill>
              </a:rPr>
              <a:t>对主人的顺服（</a:t>
            </a:r>
            <a:r>
              <a:rPr lang="en-US" altLang="zh-CN" sz="3000" dirty="0">
                <a:solidFill>
                  <a:schemeClr val="bg1"/>
                </a:solidFill>
              </a:rPr>
              <a:t>2</a:t>
            </a:r>
            <a:r>
              <a:rPr lang="zh-CN" altLang="en-US" sz="3000" dirty="0">
                <a:solidFill>
                  <a:schemeClr val="bg1"/>
                </a:solidFill>
              </a:rPr>
              <a:t>：</a:t>
            </a:r>
            <a:r>
              <a:rPr lang="en-US" altLang="zh-CN" sz="3000" dirty="0">
                <a:solidFill>
                  <a:schemeClr val="bg1"/>
                </a:solidFill>
              </a:rPr>
              <a:t>18</a:t>
            </a:r>
            <a:r>
              <a:rPr lang="zh-CN" altLang="en-US" sz="3000" dirty="0">
                <a:solidFill>
                  <a:schemeClr val="bg1"/>
                </a:solidFill>
              </a:rPr>
              <a:t>）</a:t>
            </a:r>
            <a:br>
              <a:rPr lang="en-US" altLang="zh-CN" sz="3000" dirty="0">
                <a:solidFill>
                  <a:schemeClr val="bg1"/>
                </a:solidFill>
              </a:rPr>
            </a:br>
            <a:r>
              <a:rPr lang="en-US" altLang="zh-CN" sz="3000" dirty="0">
                <a:solidFill>
                  <a:schemeClr val="bg1"/>
                </a:solidFill>
              </a:rPr>
              <a:t>        </a:t>
            </a:r>
            <a:r>
              <a:rPr lang="zh-CN" altLang="en-US" sz="3000" dirty="0">
                <a:solidFill>
                  <a:srgbClr val="FFFF00"/>
                </a:solidFill>
              </a:rPr>
              <a:t>主题：你们蒙召原是</a:t>
            </a:r>
            <a:r>
              <a:rPr lang="zh-CN" altLang="en-US" sz="4400" b="1" dirty="0">
                <a:solidFill>
                  <a:srgbClr val="FFFF00"/>
                </a:solidFill>
              </a:rPr>
              <a:t>为此</a:t>
            </a:r>
            <a:r>
              <a:rPr lang="zh-CN" altLang="en-US" sz="3000" dirty="0">
                <a:solidFill>
                  <a:srgbClr val="FFFF00"/>
                </a:solidFill>
              </a:rPr>
              <a:t>；</a:t>
            </a:r>
            <a:br>
              <a:rPr lang="zh-CN" altLang="en-US" sz="3000" dirty="0">
                <a:solidFill>
                  <a:srgbClr val="FFFF00"/>
                </a:solidFill>
              </a:rPr>
            </a:br>
            <a:r>
              <a:rPr lang="zh-CN" altLang="en-US" sz="3000" dirty="0">
                <a:solidFill>
                  <a:srgbClr val="FFFF00"/>
                </a:solidFill>
              </a:rPr>
              <a:t>        论证：你们要</a:t>
            </a:r>
            <a:r>
              <a:rPr lang="zh-CN" altLang="en-US" sz="3000" dirty="0">
                <a:solidFill>
                  <a:schemeClr val="bg1"/>
                </a:solidFill>
              </a:rPr>
              <a:t>行善受苦</a:t>
            </a:r>
            <a:r>
              <a:rPr lang="zh-CN" altLang="en-US" sz="3000" dirty="0">
                <a:solidFill>
                  <a:srgbClr val="FFFF00"/>
                </a:solidFill>
              </a:rPr>
              <a:t>，因基督也为你们</a:t>
            </a:r>
            <a:r>
              <a:rPr lang="zh-CN" altLang="en-US" sz="3000" dirty="0">
                <a:solidFill>
                  <a:schemeClr val="bg1"/>
                </a:solidFill>
              </a:rPr>
              <a:t>受过苦</a:t>
            </a:r>
            <a:r>
              <a:rPr lang="zh-CN" altLang="en-US" sz="3000" dirty="0">
                <a:solidFill>
                  <a:srgbClr val="FFFF00"/>
                </a:solidFill>
              </a:rPr>
              <a:t>，        </a:t>
            </a:r>
            <a:r>
              <a:rPr lang="en-US" altLang="zh-CN" sz="3000" dirty="0">
                <a:solidFill>
                  <a:srgbClr val="FFFF00"/>
                </a:solidFill>
              </a:rPr>
              <a:t>		     </a:t>
            </a:r>
            <a:r>
              <a:rPr lang="zh-CN" altLang="en-US" sz="3000" dirty="0">
                <a:solidFill>
                  <a:srgbClr val="FFFF00"/>
                </a:solidFill>
              </a:rPr>
              <a:t>给你们留下榜样，叫你们跟随他的脚踪</a:t>
            </a:r>
            <a:r>
              <a:rPr lang="en-US" altLang="zh-CN" sz="3000" dirty="0">
                <a:solidFill>
                  <a:srgbClr val="FFFF00"/>
                </a:solidFill>
              </a:rPr>
              <a:t>				     </a:t>
            </a:r>
            <a:r>
              <a:rPr lang="zh-CN" altLang="en-US" sz="3000" dirty="0">
                <a:solidFill>
                  <a:srgbClr val="FFFF00"/>
                </a:solidFill>
              </a:rPr>
              <a:t>行。 （</a:t>
            </a:r>
            <a:r>
              <a:rPr lang="en-US" altLang="zh-CN" sz="3000" dirty="0">
                <a:solidFill>
                  <a:srgbClr val="FFFF00"/>
                </a:solidFill>
              </a:rPr>
              <a:t>2</a:t>
            </a:r>
            <a:r>
              <a:rPr lang="zh-CN" altLang="en-US" sz="3000" dirty="0">
                <a:solidFill>
                  <a:srgbClr val="FFFF00"/>
                </a:solidFill>
              </a:rPr>
              <a:t>：</a:t>
            </a:r>
            <a:r>
              <a:rPr lang="en-US" altLang="zh-CN" sz="3000" dirty="0">
                <a:solidFill>
                  <a:srgbClr val="FFFF00"/>
                </a:solidFill>
              </a:rPr>
              <a:t>19-21</a:t>
            </a:r>
            <a:r>
              <a:rPr lang="zh-CN" altLang="en-US" sz="3000" dirty="0">
                <a:solidFill>
                  <a:srgbClr val="FFFF00"/>
                </a:solidFill>
              </a:rPr>
              <a:t>）</a:t>
            </a:r>
            <a:br>
              <a:rPr lang="en-US" altLang="zh-CN" sz="3000" dirty="0">
                <a:solidFill>
                  <a:srgbClr val="FFFF00"/>
                </a:solidFill>
              </a:rPr>
            </a:br>
            <a:r>
              <a:rPr lang="en-US" altLang="zh-CN" sz="3000" dirty="0">
                <a:solidFill>
                  <a:srgbClr val="FFFF00"/>
                </a:solidFill>
              </a:rPr>
              <a:t>        </a:t>
            </a:r>
            <a:r>
              <a:rPr lang="zh-CN" altLang="en-US" sz="3000" dirty="0">
                <a:solidFill>
                  <a:srgbClr val="FFFF00"/>
                </a:solidFill>
              </a:rPr>
              <a:t>例子：耶稣基督（</a:t>
            </a:r>
            <a:r>
              <a:rPr lang="en-US" altLang="zh-CN" sz="3000" dirty="0">
                <a:solidFill>
                  <a:srgbClr val="FFFF00"/>
                </a:solidFill>
              </a:rPr>
              <a:t>2</a:t>
            </a:r>
            <a:r>
              <a:rPr lang="zh-CN" altLang="en-US" sz="3000" dirty="0">
                <a:solidFill>
                  <a:srgbClr val="FFFF00"/>
                </a:solidFill>
              </a:rPr>
              <a:t>：</a:t>
            </a:r>
            <a:r>
              <a:rPr lang="en-US" altLang="zh-CN" sz="3000" dirty="0">
                <a:solidFill>
                  <a:srgbClr val="FFFF00"/>
                </a:solidFill>
              </a:rPr>
              <a:t>22-25</a:t>
            </a:r>
            <a:r>
              <a:rPr lang="zh-CN" altLang="en-US" sz="3000" dirty="0">
                <a:solidFill>
                  <a:srgbClr val="FFFF00"/>
                </a:solidFill>
              </a:rPr>
              <a:t>节）</a:t>
            </a:r>
            <a:br>
              <a:rPr lang="en-US" altLang="zh-CN" sz="3000" dirty="0">
                <a:solidFill>
                  <a:srgbClr val="FFFF00"/>
                </a:solidFill>
              </a:rPr>
            </a:br>
            <a:r>
              <a:rPr lang="en-US" altLang="zh-CN" sz="3000" dirty="0">
                <a:solidFill>
                  <a:srgbClr val="FFFF00"/>
                </a:solidFill>
              </a:rPr>
              <a:t>                      </a:t>
            </a:r>
            <a:r>
              <a:rPr lang="en-US" altLang="zh-CN" sz="3000" dirty="0">
                <a:solidFill>
                  <a:schemeClr val="bg1"/>
                </a:solidFill>
              </a:rPr>
              <a:t>3. </a:t>
            </a:r>
            <a:r>
              <a:rPr lang="zh-CN" altLang="en-US" sz="3000" dirty="0">
                <a:solidFill>
                  <a:schemeClr val="bg1"/>
                </a:solidFill>
              </a:rPr>
              <a:t>对丈夫的顺服 （</a:t>
            </a:r>
            <a:r>
              <a:rPr lang="en-US" altLang="zh-CN" sz="3000" dirty="0">
                <a:solidFill>
                  <a:schemeClr val="bg1"/>
                </a:solidFill>
              </a:rPr>
              <a:t>3</a:t>
            </a:r>
            <a:r>
              <a:rPr lang="zh-CN" altLang="en-US" sz="3000" dirty="0">
                <a:solidFill>
                  <a:schemeClr val="bg1"/>
                </a:solidFill>
              </a:rPr>
              <a:t>：</a:t>
            </a:r>
            <a:r>
              <a:rPr lang="en-US" altLang="zh-CN" sz="3000" dirty="0">
                <a:solidFill>
                  <a:schemeClr val="bg1"/>
                </a:solidFill>
              </a:rPr>
              <a:t>1-7</a:t>
            </a:r>
            <a:r>
              <a:rPr lang="zh-CN" altLang="en-US" sz="3000" dirty="0">
                <a:solidFill>
                  <a:schemeClr val="bg1"/>
                </a:solidFill>
              </a:rPr>
              <a:t>）</a:t>
            </a:r>
            <a:br>
              <a:rPr lang="zh-CN" altLang="en-US" sz="3000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0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7ED6-551F-4AE7-AD66-EC3E4A2E8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57251"/>
            <a:ext cx="9144000" cy="51434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zh-CN" altLang="en-US" sz="3000" dirty="0">
                <a:solidFill>
                  <a:srgbClr val="FFFF00"/>
                </a:solidFill>
              </a:rPr>
              <a:t>        </a:t>
            </a:r>
            <a:br>
              <a:rPr lang="zh-CN" altLang="en-US" sz="3000" dirty="0">
                <a:solidFill>
                  <a:srgbClr val="FFFF00"/>
                </a:solidFill>
              </a:rPr>
            </a:br>
            <a:r>
              <a:rPr lang="zh-CN" altLang="en-US" sz="4400" dirty="0">
                <a:solidFill>
                  <a:srgbClr val="FFFF00"/>
                </a:solidFill>
              </a:rPr>
              <a:t>   </a:t>
            </a:r>
            <a:r>
              <a:rPr lang="zh-CN" altLang="en-US" sz="4400" dirty="0">
                <a:solidFill>
                  <a:schemeClr val="bg1"/>
                </a:solidFill>
              </a:rPr>
              <a:t>顺服</a:t>
            </a:r>
            <a:r>
              <a:rPr lang="en-US" altLang="zh-CN" sz="4400" dirty="0">
                <a:solidFill>
                  <a:schemeClr val="bg1"/>
                </a:solidFill>
              </a:rPr>
              <a:t>/</a:t>
            </a:r>
            <a:r>
              <a:rPr lang="zh-CN" altLang="en-US" sz="4400" dirty="0">
                <a:solidFill>
                  <a:schemeClr val="bg1"/>
                </a:solidFill>
              </a:rPr>
              <a:t>受苦</a:t>
            </a:r>
            <a:br>
              <a:rPr lang="en-US" altLang="zh-CN" sz="3000" dirty="0">
                <a:solidFill>
                  <a:schemeClr val="bg1"/>
                </a:solidFill>
              </a:rPr>
            </a:br>
            <a:br>
              <a:rPr lang="en-US" altLang="zh-CN" sz="3000" dirty="0">
                <a:solidFill>
                  <a:schemeClr val="bg1"/>
                </a:solidFill>
              </a:rPr>
            </a:br>
            <a:r>
              <a:rPr lang="en-US" altLang="zh-CN" sz="3600" dirty="0">
                <a:solidFill>
                  <a:schemeClr val="bg1"/>
                </a:solidFill>
              </a:rPr>
              <a:t>19 </a:t>
            </a:r>
            <a:r>
              <a:rPr lang="zh-CN" altLang="en-US" sz="3600" dirty="0">
                <a:solidFill>
                  <a:schemeClr val="bg1"/>
                </a:solidFill>
              </a:rPr>
              <a:t>倘若人为叫良心对得住神，就忍受冤屈的苦楚，</a:t>
            </a:r>
            <a:r>
              <a:rPr lang="zh-CN" altLang="en-US" sz="3600" dirty="0">
                <a:solidFill>
                  <a:srgbClr val="FFFF00"/>
                </a:solidFill>
              </a:rPr>
              <a:t>这是可喜爱的。</a:t>
            </a:r>
            <a:r>
              <a:rPr lang="zh-CN" altLang="en-US" sz="3600" dirty="0">
                <a:solidFill>
                  <a:schemeClr val="bg1"/>
                </a:solidFill>
              </a:rPr>
              <a:t> </a:t>
            </a:r>
            <a:br>
              <a:rPr lang="zh-CN" altLang="en-US" sz="3600" dirty="0">
                <a:solidFill>
                  <a:schemeClr val="bg1"/>
                </a:solidFill>
              </a:rPr>
            </a:br>
            <a:r>
              <a:rPr lang="en-US" altLang="zh-CN" sz="3600" dirty="0">
                <a:solidFill>
                  <a:schemeClr val="bg1"/>
                </a:solidFill>
              </a:rPr>
              <a:t>20  </a:t>
            </a:r>
            <a:r>
              <a:rPr lang="zh-CN" altLang="en-US" sz="3600" dirty="0">
                <a:solidFill>
                  <a:schemeClr val="bg1"/>
                </a:solidFill>
              </a:rPr>
              <a:t>你们若因犯罪受责打，能忍耐，有什麽可夸的呢？但你们若因行善受苦，能忍耐，这在</a:t>
            </a:r>
            <a:r>
              <a:rPr lang="zh-CN" altLang="en-US" sz="3600" dirty="0">
                <a:solidFill>
                  <a:srgbClr val="FFFF00"/>
                </a:solidFill>
              </a:rPr>
              <a:t>神看是可喜爱的。</a:t>
            </a:r>
            <a:r>
              <a:rPr lang="zh-CN" altLang="en-US" sz="3600" dirty="0">
                <a:solidFill>
                  <a:schemeClr val="bg1"/>
                </a:solidFill>
              </a:rPr>
              <a:t> </a:t>
            </a:r>
            <a:br>
              <a:rPr lang="zh-CN" alt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8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7ED6-551F-4AE7-AD66-EC3E4A2E8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57251"/>
            <a:ext cx="9144000" cy="514349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zh-CN" altLang="en-US" sz="4900" dirty="0">
                <a:solidFill>
                  <a:schemeClr val="bg1"/>
                </a:solidFill>
              </a:rPr>
              <a:t>耶稣基督的榜样</a:t>
            </a:r>
            <a:r>
              <a:rPr lang="en-US" altLang="zh-CN" sz="4900" dirty="0">
                <a:solidFill>
                  <a:schemeClr val="bg1"/>
                </a:solidFill>
              </a:rPr>
              <a:t>(2:22-25)</a:t>
            </a:r>
            <a:br>
              <a:rPr lang="en-US" altLang="zh-CN" sz="4900" dirty="0">
                <a:solidFill>
                  <a:schemeClr val="bg1"/>
                </a:solidFill>
              </a:rPr>
            </a:br>
            <a:br>
              <a:rPr lang="en-US" altLang="zh-CN" sz="3000" dirty="0">
                <a:solidFill>
                  <a:schemeClr val="bg1"/>
                </a:solidFill>
              </a:rPr>
            </a:br>
            <a:r>
              <a:rPr lang="en-US" altLang="zh-CN" sz="4000" dirty="0">
                <a:solidFill>
                  <a:schemeClr val="bg1"/>
                </a:solidFill>
                <a:latin typeface="Verdana" panose="020B0604030504040204" pitchFamily="34" charset="0"/>
              </a:rPr>
              <a:t>22  </a:t>
            </a:r>
            <a:r>
              <a:rPr lang="zh-CN" altLang="en-US" sz="4000" dirty="0">
                <a:solidFill>
                  <a:schemeClr val="bg1"/>
                </a:solidFill>
                <a:latin typeface="Verdana" panose="020B0604030504040204" pitchFamily="34" charset="0"/>
              </a:rPr>
              <a:t>他并没有犯罪，口里也没有诡诈。 </a:t>
            </a:r>
            <a:br>
              <a:rPr lang="zh-CN" altLang="en-US" sz="4000" dirty="0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en-US" altLang="zh-CN" sz="4000" dirty="0">
                <a:solidFill>
                  <a:schemeClr val="bg1"/>
                </a:solidFill>
                <a:latin typeface="Verdana" panose="020B0604030504040204" pitchFamily="34" charset="0"/>
              </a:rPr>
              <a:t>23  </a:t>
            </a:r>
            <a:r>
              <a:rPr lang="zh-CN" altLang="en-US" sz="4000" dirty="0">
                <a:solidFill>
                  <a:schemeClr val="bg1"/>
                </a:solidFill>
                <a:latin typeface="Verdana" panose="020B0604030504040204" pitchFamily="34" charset="0"/>
              </a:rPr>
              <a:t>他被骂不还口；受害不说威吓的话，只将自己交托那按公义审判人的主。 </a:t>
            </a:r>
            <a:br>
              <a:rPr lang="zh-CN" altLang="en-US" sz="4000" dirty="0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en-US" altLang="zh-CN" sz="4000" dirty="0">
                <a:solidFill>
                  <a:schemeClr val="bg1"/>
                </a:solidFill>
                <a:latin typeface="Verdana" panose="020B0604030504040204" pitchFamily="34" charset="0"/>
              </a:rPr>
              <a:t>24  </a:t>
            </a:r>
            <a:r>
              <a:rPr lang="zh-CN" altLang="en-US" sz="4000" dirty="0">
                <a:solidFill>
                  <a:schemeClr val="bg1"/>
                </a:solidFill>
                <a:latin typeface="Verdana" panose="020B0604030504040204" pitchFamily="34" charset="0"/>
              </a:rPr>
              <a:t>他被挂在木头上，亲身担当了我们的罪，使我们既然在罪上死，就得以在义上活。因他受的鞭伤，你们便得了医治。 </a:t>
            </a:r>
            <a:br>
              <a:rPr lang="zh-CN" altLang="en-US" sz="4000" dirty="0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en-US" altLang="zh-CN" sz="4000" dirty="0">
                <a:solidFill>
                  <a:schemeClr val="bg1"/>
                </a:solidFill>
                <a:latin typeface="Verdana" panose="020B0604030504040204" pitchFamily="34" charset="0"/>
              </a:rPr>
              <a:t>25  </a:t>
            </a:r>
            <a:r>
              <a:rPr lang="zh-CN" altLang="en-US" sz="4000" dirty="0">
                <a:solidFill>
                  <a:schemeClr val="bg1"/>
                </a:solidFill>
                <a:latin typeface="Verdana" panose="020B0604030504040204" pitchFamily="34" charset="0"/>
              </a:rPr>
              <a:t>你们从前好像迷路的羊，如今却归到你们灵魂的牧人监督了。</a:t>
            </a:r>
            <a:r>
              <a:rPr lang="zh-CN" altLang="en-US" sz="3200" dirty="0">
                <a:solidFill>
                  <a:schemeClr val="bg1"/>
                </a:solidFill>
                <a:latin typeface="Verdana" panose="020B0604030504040204" pitchFamily="34" charset="0"/>
              </a:rPr>
              <a:t> </a:t>
            </a:r>
            <a:br>
              <a:rPr lang="zh-CN" altLang="en-US" sz="3000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86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97D799-D78E-409E-B18E-6405FD62C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893457"/>
              </p:ext>
            </p:extLst>
          </p:nvPr>
        </p:nvGraphicFramePr>
        <p:xfrm>
          <a:off x="159026" y="265043"/>
          <a:ext cx="8839200" cy="634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482680134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843257449"/>
                    </a:ext>
                  </a:extLst>
                </a:gridCol>
              </a:tblGrid>
              <a:tr h="671163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彼得前书（</a:t>
                      </a:r>
                      <a:r>
                        <a:rPr lang="en-US" altLang="zh-CN" sz="3200" dirty="0"/>
                        <a:t>2</a:t>
                      </a:r>
                      <a:r>
                        <a:rPr lang="zh-CN" altLang="en-US" sz="3200" dirty="0"/>
                        <a:t>：</a:t>
                      </a:r>
                      <a:r>
                        <a:rPr lang="en-US" altLang="zh-CN" sz="3200" dirty="0"/>
                        <a:t>22-25</a:t>
                      </a:r>
                      <a:r>
                        <a:rPr lang="zh-CN" altLang="en-US" sz="3200" dirty="0"/>
                        <a:t>）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以赛亚书（</a:t>
                      </a:r>
                      <a:r>
                        <a:rPr lang="en-US" altLang="zh-CN" sz="3200" dirty="0"/>
                        <a:t>53</a:t>
                      </a:r>
                      <a:r>
                        <a:rPr lang="zh-CN" altLang="en-US" sz="3200" dirty="0"/>
                        <a:t>：</a:t>
                      </a:r>
                      <a:r>
                        <a:rPr lang="en-US" altLang="zh-CN" sz="3200" dirty="0"/>
                        <a:t>4-9</a:t>
                      </a:r>
                      <a:r>
                        <a:rPr lang="zh-CN" altLang="en-US" sz="3200" dirty="0"/>
                        <a:t>）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529052"/>
                  </a:ext>
                </a:extLst>
              </a:tr>
              <a:tr h="1110068">
                <a:tc>
                  <a:txBody>
                    <a:bodyPr/>
                    <a:lstStyle/>
                    <a:p>
                      <a:r>
                        <a:rPr lang="en-US" altLang="zh-CN" sz="3200" b="0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22 </a:t>
                      </a:r>
                      <a:r>
                        <a:rPr lang="zh-CN" altLang="en-US" sz="3200" b="0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他并没有犯罪，口里也没有诡诈。</a:t>
                      </a:r>
                      <a:endParaRPr lang="en-US" sz="3200" b="0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0" i="0" u="none" strike="noStrike" kern="1200" baseline="0" dirty="0">
                          <a:solidFill>
                            <a:schemeClr val="dk1"/>
                          </a:solidFill>
                          <a:latin typeface="MingLiU" panose="02020509000000000000" pitchFamily="49" charset="-120"/>
                          <a:ea typeface="MingLiU" panose="02020509000000000000" pitchFamily="49" charset="-120"/>
                          <a:cs typeface="+mn-cs"/>
                        </a:rPr>
                        <a:t>9 </a:t>
                      </a:r>
                      <a:r>
                        <a:rPr lang="zh-CN" altLang="en-US" sz="3200" b="0" i="0" u="none" strike="noStrike" kern="1200" baseline="0" dirty="0">
                          <a:solidFill>
                            <a:schemeClr val="dk1"/>
                          </a:solidFill>
                          <a:latin typeface="MingLiU" panose="02020509000000000000" pitchFamily="49" charset="-120"/>
                          <a:ea typeface="MingLiU" panose="02020509000000000000" pitchFamily="49" charset="-120"/>
                          <a:cs typeface="+mn-cs"/>
                        </a:rPr>
                        <a:t>他虽然未行强暴，口中也没有诡诈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148046"/>
                  </a:ext>
                </a:extLst>
              </a:tr>
              <a:tr h="1110068">
                <a:tc>
                  <a:txBody>
                    <a:bodyPr/>
                    <a:lstStyle/>
                    <a:p>
                      <a:r>
                        <a:rPr lang="en-US" altLang="zh-CN" sz="3200" b="0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23 </a:t>
                      </a:r>
                      <a:r>
                        <a:rPr lang="zh-CN" altLang="en-US" sz="3200" b="0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他被骂不还口</a:t>
                      </a:r>
                      <a:endParaRPr lang="en-US" sz="3200" b="0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7 </a:t>
                      </a:r>
                      <a:r>
                        <a:rPr lang="zh-CN" altLang="en-US" sz="3200" b="0" i="0" u="none" strike="noStrike" kern="1200" baseline="0" dirty="0">
                          <a:solidFill>
                            <a:schemeClr val="dk1"/>
                          </a:solidFill>
                          <a:latin typeface="MingLiU" panose="02020509000000000000" pitchFamily="49" charset="-120"/>
                          <a:ea typeface="MingLiU" panose="02020509000000000000" pitchFamily="49" charset="-120"/>
                          <a:cs typeface="+mn-cs"/>
                        </a:rPr>
                        <a:t>在受苦的时候却不开口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091434"/>
                  </a:ext>
                </a:extLst>
              </a:tr>
              <a:tr h="1110068">
                <a:tc>
                  <a:txBody>
                    <a:bodyPr/>
                    <a:lstStyle/>
                    <a:p>
                      <a:r>
                        <a:rPr lang="en-US" sz="3200" b="0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24 </a:t>
                      </a:r>
                      <a:r>
                        <a:rPr lang="zh-CN" altLang="en-US" sz="3200" b="0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亲身担当了我们的罪</a:t>
                      </a:r>
                      <a:endParaRPr lang="en-US" sz="3200" b="0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6 </a:t>
                      </a:r>
                      <a:r>
                        <a:rPr lang="zh-CN" altLang="en-US" sz="3200" b="0" i="0" u="none" strike="noStrike" kern="1200" baseline="0" dirty="0">
                          <a:solidFill>
                            <a:schemeClr val="dk1"/>
                          </a:solidFill>
                          <a:latin typeface="MingLiU" panose="02020509000000000000" pitchFamily="49" charset="-120"/>
                          <a:ea typeface="MingLiU" panose="02020509000000000000" pitchFamily="49" charset="-120"/>
                          <a:cs typeface="+mn-cs"/>
                        </a:rPr>
                        <a:t>耶和华使我们众人的罪孽都归在他身上。</a:t>
                      </a:r>
                      <a:endParaRPr lang="en-US" altLang="zh-CN" sz="3200" b="0" i="0" u="none" strike="noStrike" kern="1200" baseline="0" dirty="0">
                        <a:solidFill>
                          <a:schemeClr val="dk1"/>
                        </a:solidFill>
                        <a:latin typeface="MingLiU" panose="02020509000000000000" pitchFamily="49" charset="-120"/>
                        <a:ea typeface="MingLiU" panose="02020509000000000000" pitchFamily="49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574350"/>
                  </a:ext>
                </a:extLst>
              </a:tr>
              <a:tr h="1110068">
                <a:tc>
                  <a:txBody>
                    <a:bodyPr/>
                    <a:lstStyle/>
                    <a:p>
                      <a:r>
                        <a:rPr lang="en-US" sz="3200" b="0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24 </a:t>
                      </a:r>
                      <a:r>
                        <a:rPr lang="zh-CN" altLang="en-US" sz="3200" b="0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因他受的鞭伤，你们便得了医治。 </a:t>
                      </a:r>
                      <a:endParaRPr lang="en-US" sz="3200" b="0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5 </a:t>
                      </a:r>
                      <a:r>
                        <a:rPr lang="zh-CN" altLang="en-US" sz="3200" b="0" i="0" u="none" strike="noStrike" kern="1200" baseline="0" dirty="0">
                          <a:solidFill>
                            <a:schemeClr val="dk1"/>
                          </a:solidFill>
                          <a:latin typeface="MingLiU" panose="02020509000000000000" pitchFamily="49" charset="-120"/>
                          <a:ea typeface="MingLiU" panose="02020509000000000000" pitchFamily="49" charset="-120"/>
                          <a:cs typeface="+mn-cs"/>
                        </a:rPr>
                        <a:t>因他受的鞭伤，我们得医治。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03389"/>
                  </a:ext>
                </a:extLst>
              </a:tr>
              <a:tr h="1236357">
                <a:tc>
                  <a:txBody>
                    <a:bodyPr/>
                    <a:lstStyle/>
                    <a:p>
                      <a:r>
                        <a:rPr lang="en-US" sz="3200" b="0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25 </a:t>
                      </a:r>
                      <a:r>
                        <a:rPr lang="zh-CN" altLang="en-US" sz="3200" b="0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从前好像迷路的羊</a:t>
                      </a:r>
                      <a:endParaRPr lang="en-US" sz="3200" b="0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6 </a:t>
                      </a:r>
                      <a:r>
                        <a:rPr lang="zh-CN" altLang="en-US" sz="3200" b="0" i="0" u="none" strike="noStrike" kern="1200" baseline="0" dirty="0">
                          <a:solidFill>
                            <a:schemeClr val="dk1"/>
                          </a:solidFill>
                          <a:latin typeface="MingLiU" panose="02020509000000000000" pitchFamily="49" charset="-120"/>
                          <a:ea typeface="MingLiU" panose="02020509000000000000" pitchFamily="49" charset="-120"/>
                          <a:cs typeface="+mn-cs"/>
                        </a:rPr>
                        <a:t>我们都如羊走迷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091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918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243C41"/>
      </a:dk2>
      <a:lt2>
        <a:srgbClr val="E8E2E3"/>
      </a:lt2>
      <a:accent1>
        <a:srgbClr val="46B197"/>
      </a:accent1>
      <a:accent2>
        <a:srgbClr val="3B9DB1"/>
      </a:accent2>
      <a:accent3>
        <a:srgbClr val="4D7DC3"/>
      </a:accent3>
      <a:accent4>
        <a:srgbClr val="5A59BD"/>
      </a:accent4>
      <a:accent5>
        <a:srgbClr val="7F4DC3"/>
      </a:accent5>
      <a:accent6>
        <a:srgbClr val="9F3BB1"/>
      </a:accent6>
      <a:hlink>
        <a:srgbClr val="738B2E"/>
      </a:hlink>
      <a:folHlink>
        <a:srgbClr val="828282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665</Words>
  <Application>Microsoft Office PowerPoint</Application>
  <PresentationFormat>On-screen Show (4:3)</PresentationFormat>
  <Paragraphs>58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MingLiU</vt:lpstr>
      <vt:lpstr>Garamond</vt:lpstr>
      <vt:lpstr>Verdana</vt:lpstr>
      <vt:lpstr>SavonVTI</vt:lpstr>
      <vt:lpstr>为主受苦</vt:lpstr>
      <vt:lpstr>        主题：你们蒙召原是为此；         </vt:lpstr>
      <vt:lpstr>        主题：你们蒙召原是为此；         论证：你们要行善受苦，因基督也为你们受过苦，               给你们留下榜样，叫你们跟随他的脚踪         行。 （2：19-21）         例子：耶稣基督（2：22-25） </vt:lpstr>
      <vt:lpstr>                      1. 对政府的顺服（2：13-17）         主题：你们蒙召原是为此；         论证：你们要行善受苦，因基督也为你们受过苦，               给你们留下榜样，叫你们跟随他的脚踪         行。 （2：19-21）         例子：耶稣基督（2：22-25） </vt:lpstr>
      <vt:lpstr>                      1. 对政府的顺服（2：13-17）                       2. 对主人的顺服（2：18）         主题：你们蒙召原是为此；         论证：你们要行善受苦，因基督也为你们受过苦，               给你们留下榜样，叫你们跟随他的脚踪         行。 （2：19-21）         例子：耶稣基督（2：22-25） </vt:lpstr>
      <vt:lpstr>                      1. 对政府的顺服（2：13-17）                       2. 对主人的顺服（2：18）         主题：你们蒙召原是为此；         论证：你们要行善受苦，因基督也为你们受过苦，               给你们留下榜样，叫你们跟随他的脚踪         行。 （2：19-21）         例子：耶稣基督（2：22-25节）                       3. 对丈夫的顺服 （3：1-7） </vt:lpstr>
      <vt:lpstr>            顺服/受苦  19 倘若人为叫良心对得住神，就忍受冤屈的苦楚，这是可喜爱的。  20  你们若因犯罪受责打，能忍耐，有什麽可夸的呢？但你们若因行善受苦，能忍耐，这在神看是可喜爱的。  </vt:lpstr>
      <vt:lpstr>耶稣基督的榜样(2:22-25)  22  他并没有犯罪，口里也没有诡诈。  23  他被骂不还口；受害不说威吓的话，只将自己交托那按公义审判人的主。  24  他被挂在木头上，亲身担当了我们的罪，使我们既然在罪上死，就得以在义上活。因他受的鞭伤，你们便得了医治。  25  你们从前好像迷路的羊，如今却归到你们灵魂的牧人监督了。  </vt:lpstr>
      <vt:lpstr>PowerPoint Presentation</vt:lpstr>
      <vt:lpstr>耶稣被拿、受审、被钉和被埋的过程   马太福音   26:47---27:61 马可福音   14:43---15:47 路加福音   22:47---23:56 约翰福音   18:1----19:42     当下，门徒都离开他逃走了。 (太26:56） 彼得却站在门外。大祭司所认识的那个门徒出来，和看门的使女说了一声，就领彼得进去。(约18:16）           </vt:lpstr>
      <vt:lpstr>                      1. 对政府的顺服（2：13-17）         主题：你们蒙召原是为此；         论证：你们要行善受苦，因基督也为你们受过苦，               给你们留下榜样，叫你们跟随他的脚踪         行。 （2：19-21）         例子：耶稣基督（2：22-25） </vt:lpstr>
      <vt:lpstr> 美国“生命大游行”呼唤严控枪支 全球八百城市呼应，  据估计多达50万人参加。2018.3 </vt:lpstr>
      <vt:lpstr>德国开姆尼茨爆发大规模反移民示威游行活动  2018.8 </vt:lpstr>
      <vt:lpstr>法国连续4周爆发“黄背心”反政府运动            2018.12 </vt:lpstr>
      <vt:lpstr>菲律宾独立日当天，示威者在美国和中国大使馆前举行抗议，呼吁该国政府抵御外国影响，真正实现独立。    2019.6</vt:lpstr>
      <vt:lpstr>「守护香港反送中」大游行     政府推行逃犯条例修订，引起市民不满 2019.6</vt:lpstr>
      <vt:lpstr> 香港再现大规模“反送中”集会 2019.8 </vt:lpstr>
      <vt:lpstr>尼祿·克勞狄烏斯·凱薩·奧古斯都·日耳曼尼庫斯（Nero Claudius Caesar Augustus Germanicus，37年12月15日－68年6月9日）</vt:lpstr>
      <vt:lpstr>1. 对政府的顺服（2：13-17）  13  你们为主的缘故，要顺服人的一切制度，或是在上的君王，  14  或是君王所派罚恶赏善的臣宰。  15  因为神的旨意原是要你们行善，可以堵住那糊涂无知人的口。  16  你们虽是自由的，却不可藉著自由遮盖恶毒，总要作神的仆人。  17  务要尊敬众人，亲爱教中的弟兄，敬畏神，尊敬君王。          </vt:lpstr>
      <vt:lpstr>                      1. 对政府的顺服（2：13-17）                       2. 对主人的顺服（2：18）         主题：你们蒙召原是为此；         论证：你们要行善受苦，因基督也为你们受过苦，               给你们留下榜样，叫你们跟随他的脚踪         行。 （2：19-21）         例子：耶稣基督（2：22-25） </vt:lpstr>
      <vt:lpstr>南韩全国大罢工 抗议政府劳动政策倒退      2018.11 </vt:lpstr>
      <vt:lpstr>德国铁路工人罢工致火车服务陷入停顿 数百万乘客受影响    2018.12</vt:lpstr>
      <vt:lpstr>德八大机场罢工搅乱上千航班  20万旅客受影响  被批有损德国形象      2019.1</vt:lpstr>
      <vt:lpstr>巴西全国地铁，公交，铁路将于本周五罢工   2019.6 </vt:lpstr>
      <vt:lpstr> 长荣空乘罢工    2019.6 </vt:lpstr>
      <vt:lpstr>         2. 对主人的顺服（2：18）  18  你们作仆人的，凡事要存敬畏的心顺服主人；不但顺服那善良温和的，就是那乖僻的也要顺服。     </vt:lpstr>
      <vt:lpstr>                      1. 对政府的顺服（2：13-17）                       2. 对主人的顺服（2：18）         主题：你们蒙召原是为此；         论证：你们要行善受苦，因基督也为你们受过苦，               给你们留下榜样，叫你们跟随他的脚踪         行。 （2：19-21）         例子：耶稣基督（2：22-25节）                       3. 对丈夫的顺服 （3：1-7） </vt:lpstr>
      <vt:lpstr>         3. 对丈夫的顺服 （3：1-7）  1  你们作妻子的要顺服自己的丈夫；这样，若有不信从道理的丈夫，他们虽然不听道，也可以因妻子的品行被感化过来；  2  这正是因看见你们有贞洁的品行和敬畏的心。  3  你们不要以外面的辫头发，戴金饰，穿美衣为妆饰，  4  只要以里面存著长久温柔，安静的心为妆饰；这在神面前是极宝贵的。  </vt:lpstr>
      <vt:lpstr>           3. 对丈夫的顺服 （3：1-7）  5  因为古时仰赖神的圣洁妇人正是以此为妆饰，顺服自己的丈夫，  6  就如撒拉听从亚伯拉罕，称他为主。你们若行善，不因恐吓而害怕，便是撒拉的女儿了。  </vt:lpstr>
      <vt:lpstr>             3. 对丈夫的顺服 （3：1-7）  7  你们作丈夫的，也要按情理和妻子同住；因他比你软弱，与你一同承受生命之恩的，所以要敬重他。这样，便叫你们的祷告没有阻碍。  </vt:lpstr>
      <vt:lpstr>     教会与基督的关系 （以弗所书5：22-25）    22  你们作妻子的，当顺服自己的丈夫，如同顺服主。  23  因为丈夫是妻子的头，如同基督是教会的头；他又是教会全体的救主。  24  教会怎样顺服基督，妻子也要怎样凡事顺服丈夫。  25  你们作丈夫的，要爱你们的妻子，正如基督爱教会，为教会舍己。 </vt:lpstr>
      <vt:lpstr>腓立比书2：6-8</vt:lpstr>
      <vt:lpstr>八福（太5:4-10)</vt:lpstr>
      <vt:lpstr>因为天国是他们的  林后4:16  所以，我们不丧胆。外体虽然毁坏，内心却一天新似一天。  4:17  我们这至暂至轻的苦楚，要为我们成就极重无比、永远的荣耀。   </vt:lpstr>
      <vt:lpstr>你愿意为主的缘故，以基督为榜样，在你的生活中学习顺服的功课，甚至为主受苦,也能忍耐到底吗？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学基督顺服的人</dc:title>
  <dc:creator>Tak Poon</dc:creator>
  <cp:lastModifiedBy>Tak Poon</cp:lastModifiedBy>
  <cp:revision>13</cp:revision>
  <dcterms:created xsi:type="dcterms:W3CDTF">2019-08-30T08:58:24Z</dcterms:created>
  <dcterms:modified xsi:type="dcterms:W3CDTF">2019-09-01T20:42:00Z</dcterms:modified>
</cp:coreProperties>
</file>