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ABA1F-2FFE-410F-A71A-001AD7C08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2B3F74C-A8BA-4534-B4FB-D7745CFB7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9D2CF2-E9A5-486B-828A-6A6FBF5D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FD3E38-0515-4705-B4D3-5B3152856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1D2437-607C-4D4D-A12B-88827DEAB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19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3B863-580F-4E7F-BAC1-6A5C9E36C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EBA384-DD57-4528-A126-2F951453E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AFEA0F-FB40-4A05-BFF0-7FF6C377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E111B2-B3CB-46A3-A1C0-E54C048C7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F9EFD0-717E-45F9-BF66-F43870E6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61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A811786-2D00-4468-BFBA-001CF43B6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78E57F-20BD-426B-865A-381111A88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B91D0C-DB72-41AB-957B-72008E1F0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5E8C6A-D92F-4C22-8374-7A809948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448BFA-1728-4171-83CF-EEADEE84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66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B2B19-DD57-4751-A8B4-64B28819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E4DF11-F726-41CB-83DF-3088BD387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63EA85-7B67-417F-A94E-C775F8074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F13749-96C8-4ECE-B715-CEA804593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F8241B-32E1-4165-8AD2-22CA1D35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00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4A303-B84D-41F8-8FA0-D806DB840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FF3A4C-4A56-4121-B2AA-EFCFB92EC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F1EEBD-BD14-4AD7-B636-A73243CE8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32EDED-FCB0-43FB-AEE8-9E3FEF74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8EC13B-F003-4E47-B393-14538A0E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66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7BAF9-5D15-4779-843F-80C91243F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90F1C0-6856-4C4C-A551-75C12A5B3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29710F-379D-46DD-AA11-BD9B63B9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09B58A-9933-43E3-937E-2EBE92B0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EB92DC-8F04-4316-BA06-4BA7F133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22D5C8-3029-421E-A4FE-9B1C6287A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65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4F8C0-8C19-44F8-8E58-93FEA8524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3AF648-7E06-4F28-B219-5FEE8DAF4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55C133-E3B9-4E27-A9DF-821828049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F2EA4BA-CCA1-4D5D-86B1-CA1F537F0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36DA208-1993-4F8D-BF5C-E54B711D4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0E5029A-B1E0-43BC-9DA4-D851B0B6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819DA71-BF4F-4477-8AE0-78A184BA9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5377BB4-E5B8-4A09-A1E2-F08755172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57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D9FBD-31CC-40ED-9295-CD6D1C04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065082-1C77-4F9C-BDEF-7CE62FAAD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6B85416-F845-4221-9EDE-F73AD4A2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FA24E78-BB9F-4AD6-BC0C-E960CBD8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0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0C31A79-B104-4235-8091-131BD3A52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B23C120-5D2B-4CB3-9877-65303A93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537BE4-588F-42EE-B01B-DE35E571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4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E13AC-3012-4A3C-8B4A-2A16D4277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06D1F-0F7C-490B-A900-E3C6C6BA3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7BBEF2-6B18-4399-A103-246A8DB91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99DF77-88AC-4A19-B0D7-3B13EE29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D3570E-64FB-47C0-82BD-446718D6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C354B6-DC41-4A01-B505-068C67C6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44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AE596-8028-4BDC-9F79-E9D0D4A85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E62DC9-63BD-4D9D-8FB8-7E1AE1C75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41DC3BC-3EA7-493F-A015-BDA1404B2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CC19D0-9E3C-4B4B-A421-4D783CC6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4C12D1-759F-436F-A14E-85CD2BF64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EF086E-D3E6-415B-8F68-98D22C35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11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6BCF6C8-1C0E-49D5-8782-6EF46547F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C694A5-DD0A-4B1F-8DA5-A0E9869B1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C0B78F-7FF3-4925-901D-347F3E603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0F6E3-83BC-4EA8-9F81-8129E78D3DF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7A9A-BE9D-4CF7-9566-85E0877C2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E539B-3C15-4A43-9005-01362656A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DDC61-EA7C-425A-A798-C315ABDF7C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3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30A807-C251-4051-9647-70F90795A4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de-DE" dirty="0"/>
              <a:t>涂抹与记念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FC94FDE-DCBE-4D5D-90D4-194DBEB9C0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endParaRPr lang="de-DE" altLang="zh-CN" sz="2800" dirty="0"/>
          </a:p>
          <a:p>
            <a:r>
              <a:rPr lang="de-DE" altLang="zh-CN" sz="2800" dirty="0"/>
              <a:t>                                 </a:t>
            </a:r>
            <a:r>
              <a:rPr lang="zh-CN" altLang="de-DE" sz="3200" dirty="0"/>
              <a:t>以赛亚书</a:t>
            </a:r>
            <a:r>
              <a:rPr lang="de-DE" altLang="zh-CN" sz="3200" dirty="0"/>
              <a:t>44</a:t>
            </a:r>
            <a:r>
              <a:rPr lang="zh-CN" altLang="de-DE" sz="3200" dirty="0"/>
              <a:t>章 </a:t>
            </a:r>
            <a:r>
              <a:rPr lang="de-DE" altLang="zh-CN" sz="3200" dirty="0"/>
              <a:t>21-23</a:t>
            </a:r>
            <a:r>
              <a:rPr lang="zh-CN" altLang="de-DE" sz="3200" dirty="0"/>
              <a:t>节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73742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DE50EE-7C77-4225-BDBA-C3B4CA33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B3520F-6460-4DFF-83D5-ADF87D795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人与人之间的关系是人生中最纠结烦恼的经验之一。</a:t>
            </a:r>
          </a:p>
          <a:p>
            <a:r>
              <a:rPr lang="de-DE" altLang="zh-CN" dirty="0"/>
              <a:t>2.	</a:t>
            </a:r>
            <a:r>
              <a:rPr lang="zh-CN" altLang="de-DE" dirty="0"/>
              <a:t>如何在与人之间关系中经历被伤害或悖逆的打击后重新修复自我，或进而努力修复关系？需要技巧，更需要属灵品格和智慧。</a:t>
            </a:r>
          </a:p>
          <a:p>
            <a:r>
              <a:rPr lang="de-DE" altLang="zh-CN" dirty="0"/>
              <a:t>3.	</a:t>
            </a:r>
            <a:r>
              <a:rPr lang="zh-CN" altLang="de-DE" dirty="0"/>
              <a:t>人与神之间的关系，是一部充满人的背叛、悖逆，让神哀伤痛心，也给人自己命运带来劫难和痛苦的关系史。</a:t>
            </a:r>
          </a:p>
          <a:p>
            <a:r>
              <a:rPr lang="de-DE" altLang="zh-CN" dirty="0"/>
              <a:t>4.	</a:t>
            </a:r>
            <a:r>
              <a:rPr lang="zh-CN" altLang="de-DE" dirty="0"/>
              <a:t>透过圣经理解和明白神怎样处理祂与人之间关系里伤害，理解祂的心肠和性情，帮助我们以祂的眼光和智慧来面对与人之间的关系问题，提升我们的属灵眼光和品格。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256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B6639-DD13-470B-B854-41524E19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13FA2C-57F5-4C02-87AE-8D4519BAE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1. </a:t>
            </a:r>
            <a:r>
              <a:rPr lang="zh-CN" altLang="de-DE" dirty="0"/>
              <a:t>神是人生命的创造主，对人有祂的期待、情感和祝福。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2. </a:t>
            </a:r>
            <a:r>
              <a:rPr lang="zh-CN" altLang="de-DE" dirty="0"/>
              <a:t>祂与人立约，却又不断经历背叛、毁约、悖逆和伤害，人神关系史是神不断挽回、拯救关系的历史。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3.</a:t>
            </a:r>
            <a:r>
              <a:rPr lang="zh-CN" altLang="de-DE" dirty="0"/>
              <a:t>以赛亚时代，以色列人背约违反诫命，拜偶像 ，社会败坏不公。先知预言将遭神管教惩罚，被外族掳掠失去家园，之后会经历神的挽回和救赎。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300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D21C73-9C53-4908-8DF7-D3A734F32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395A09-43AF-47C4-9E17-F6EE6BA18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4.	</a:t>
            </a:r>
            <a:r>
              <a:rPr lang="zh-CN" altLang="de-DE" dirty="0"/>
              <a:t>在以爱和信任为基础的关系里，需要规则和约定来界定是非对错，保护关系的持久性。践踏规则和底线会带来后果和代价，经历惩罚或管教。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5.	</a:t>
            </a:r>
            <a:r>
              <a:rPr lang="zh-CN" altLang="de-DE" dirty="0"/>
              <a:t>神对人的惩罚不是终极目的，乃为教训。挽回和救赎，恢复和解，重建健康的关系才是神的本意。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6.	</a:t>
            </a:r>
            <a:r>
              <a:rPr lang="zh-CN" altLang="de-DE" dirty="0"/>
              <a:t>记念过犯中的管教是为人的成长，目的在于促使其检视反省自己的过错，看到需要悔改更新之处。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2082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7D598-7D59-499F-89CB-412132B71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6AB640-85FC-4EE2-B378-9F7B77394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7.  </a:t>
            </a:r>
            <a:r>
              <a:rPr lang="zh-CN" altLang="de-DE" dirty="0"/>
              <a:t>涂抹过犯是基于神的怜悯和慈爱。在新关系里祂对人的饶恕和赦免是彻底的，犹如记忆中完全忘记人曾经的过犯。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8.  </a:t>
            </a:r>
            <a:r>
              <a:rPr lang="zh-CN" altLang="de-DE" dirty="0"/>
              <a:t>得赦免的人在神面前欣喜雀悦，得欢喜，自由和力量，因为一切可以重新开始。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9.  </a:t>
            </a:r>
            <a:r>
              <a:rPr lang="zh-CN" altLang="de-DE" dirty="0"/>
              <a:t>神的心意本为良善。因为他的怒气不过是转眼之间，他的恩典乃是一生之久（诗篇</a:t>
            </a:r>
            <a:r>
              <a:rPr lang="de-DE" altLang="zh-CN" dirty="0"/>
              <a:t>30:5</a:t>
            </a:r>
            <a:r>
              <a:rPr lang="zh-CN" altLang="de-DE" dirty="0"/>
              <a:t>）。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181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50325-BE4E-430D-9B34-4670E6F0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1F3C62-BA62-4E0F-848E-BE2BFBC11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altLang="zh-CN" dirty="0"/>
          </a:p>
          <a:p>
            <a:r>
              <a:rPr lang="zh-CN" altLang="de-DE" dirty="0"/>
              <a:t>在神与人的关系里，我们当认识神对人的心意。</a:t>
            </a:r>
            <a:endParaRPr lang="de-DE" altLang="zh-CN" dirty="0"/>
          </a:p>
          <a:p>
            <a:r>
              <a:rPr lang="zh-CN" altLang="de-DE" dirty="0"/>
              <a:t>全然美善的上帝期待我们活出祂的旨意。作为不完全的人，当人得罪和伤害我们时，我们又当如</a:t>
            </a:r>
            <a:r>
              <a:rPr lang="zh-CN" altLang="de-DE"/>
              <a:t>何行？</a:t>
            </a:r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310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Breitbild</PresentationFormat>
  <Paragraphs>31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涂抹与记念</vt:lpstr>
      <vt:lpstr>引言</vt:lpstr>
      <vt:lpstr>经文的理解和应用</vt:lpstr>
      <vt:lpstr>经文的理解和应用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涂抹与记念</dc:title>
  <dc:creator>HP</dc:creator>
  <cp:lastModifiedBy>HP</cp:lastModifiedBy>
  <cp:revision>15</cp:revision>
  <dcterms:created xsi:type="dcterms:W3CDTF">2019-08-30T07:41:59Z</dcterms:created>
  <dcterms:modified xsi:type="dcterms:W3CDTF">2019-08-30T11:35:10Z</dcterms:modified>
</cp:coreProperties>
</file>