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2AD428-7242-4818-9237-A33EAD08D9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50F2E6-EC03-4EBD-8D7B-AD88AB61F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83BCB6-BE25-4339-9FE6-E9A4EBE82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B63F5-60C4-4450-8060-301BF0517358}" type="datetimeFigureOut">
              <a:rPr lang="de-DE" smtClean="0"/>
              <a:t>23.08.2019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E1507E-BB6C-4828-92CE-B54127B59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1B6EB5-FBA4-42FE-B26F-5B3D18C71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C322-B4AB-47D7-ADFE-958ADDF18D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692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75FFF7-D502-4E7F-BD73-C1C17296B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90840A6-9D3B-4021-A194-B2118D3F2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CEFFBA-4852-48B9-B5E0-2EB63F0E9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B63F5-60C4-4450-8060-301BF0517358}" type="datetimeFigureOut">
              <a:rPr lang="de-DE" smtClean="0"/>
              <a:t>23.08.2019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85357A-64CB-41A6-A60E-742CF5578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CA4840-E96A-4D76-97E3-21562DE99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C322-B4AB-47D7-ADFE-958ADDF18D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421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8246A56-BE4F-44B4-8B6D-D183808414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8D62ED6-C9F6-474F-BCB3-5D990CD1F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EA9515-C315-4D36-862E-80CA0C596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B63F5-60C4-4450-8060-301BF0517358}" type="datetimeFigureOut">
              <a:rPr lang="de-DE" smtClean="0"/>
              <a:t>23.08.2019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20478-AB51-4CE1-8B71-512F4D5C1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C27034-5AC3-4380-8FCB-CCBC0D4D2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C322-B4AB-47D7-ADFE-958ADDF18D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18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1DA089-D0BB-47ED-AD80-C068F34F5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14B54D-2A88-4797-A2C4-5CC64CEA1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484BAF-F0DD-428B-BFE1-33EA9F5A5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B63F5-60C4-4450-8060-301BF0517358}" type="datetimeFigureOut">
              <a:rPr lang="de-DE" smtClean="0"/>
              <a:t>23.08.2019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833619-76BF-41C8-82D5-A0043DD05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64724E-B96A-4F79-A2B1-1E5D7FE70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C322-B4AB-47D7-ADFE-958ADDF18D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12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BC35E2-62CB-426C-A0C1-69CCE7B4B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60CC27-1B32-4BC2-85B6-79B09124F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CEB641-A6C8-40EF-81DA-A8BC5589C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B63F5-60C4-4450-8060-301BF0517358}" type="datetimeFigureOut">
              <a:rPr lang="de-DE" smtClean="0"/>
              <a:t>23.08.2019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FE4A05-179F-4308-8D49-4802AC3D3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4DAC16-8091-4EBF-BBC2-23317DA5B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C322-B4AB-47D7-ADFE-958ADDF18D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9921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4D57A-D52F-4039-B071-27678CEB1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09A30A-F6C8-4631-AC1B-8AE855BB4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1E04EA8-736B-4513-A68C-B515FB3BC4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DD2EE0C-5FED-4D56-9AA5-FEA4773B8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B63F5-60C4-4450-8060-301BF0517358}" type="datetimeFigureOut">
              <a:rPr lang="de-DE" smtClean="0"/>
              <a:t>23.08.2019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B53F278-E561-4FFC-BAAA-7DD722DEC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AE8CFBD-EA70-4A26-A48D-E4B908B21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C322-B4AB-47D7-ADFE-958ADDF18D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155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B43820-BC9F-41BA-A930-5703DE3D2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6E6DF27-A1F1-4B09-AB6C-5A7F01227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191B240-6D2E-44E4-9219-5B29225EF1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051DD2F-0B68-426E-9F74-CD901426DB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58C4AB9-D8CB-4464-9450-2B466046F6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E9187C1-E54C-48DC-92D1-D3F76F8D6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B63F5-60C4-4450-8060-301BF0517358}" type="datetimeFigureOut">
              <a:rPr lang="de-DE" smtClean="0"/>
              <a:t>23.08.2019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602AF54-F9CC-4AE4-A0C8-C38158942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AF72565-9EDB-4649-911B-1F6EA67D5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C322-B4AB-47D7-ADFE-958ADDF18D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6915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F9A899-420D-4714-9739-615EC443F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0219A97-D551-4265-A49D-49D151CBF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B63F5-60C4-4450-8060-301BF0517358}" type="datetimeFigureOut">
              <a:rPr lang="de-DE" smtClean="0"/>
              <a:t>23.08.2019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B824D01-BB47-442F-A96C-9F57E0DF0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532FB8F-3C3F-417F-B51E-A7D2ABC25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C322-B4AB-47D7-ADFE-958ADDF18D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033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1677BD1-6FCE-4CCF-A28B-18F2DBC8D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B63F5-60C4-4450-8060-301BF0517358}" type="datetimeFigureOut">
              <a:rPr lang="de-DE" smtClean="0"/>
              <a:t>23.08.2019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FF2EF08-6D72-441E-8C4A-1FA5820D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C75470F-9C31-428F-8758-995A6C9A2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C322-B4AB-47D7-ADFE-958ADDF18D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924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AF4FA3-108A-4A90-B986-EEBF41A3D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791272-383F-4862-AF1C-285C10CD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510886-750B-4137-9431-2263AED453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0575D66-0F24-42CB-944F-58AE6BA2D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B63F5-60C4-4450-8060-301BF0517358}" type="datetimeFigureOut">
              <a:rPr lang="de-DE" smtClean="0"/>
              <a:t>23.08.2019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67A72B5-D378-47B0-8458-827C53085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AF2A968-91C9-4502-AC80-2245950C4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C322-B4AB-47D7-ADFE-958ADDF18D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644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4C7722-F42D-4415-AB72-3FA1C938A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A891937-7FD9-415E-967E-0F8EC88507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2D945CF-709B-494F-937A-8FB3F2B89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48A6368-8577-41C2-8F1E-3657DFE55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B63F5-60C4-4450-8060-301BF0517358}" type="datetimeFigureOut">
              <a:rPr lang="de-DE" smtClean="0"/>
              <a:t>23.08.2019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7022675-D45B-4F79-93CB-6F7DA1D2B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50E9922-324B-4FC9-8BA1-C865BE56C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C322-B4AB-47D7-ADFE-958ADDF18D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776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44727E6-7E92-41AB-9332-099889ACE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66F8BC-A60C-47E6-93DB-67E10C885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643F05-A9F0-4DF0-9EA1-A1A8C75D16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B63F5-60C4-4450-8060-301BF0517358}" type="datetimeFigureOut">
              <a:rPr lang="de-DE" smtClean="0"/>
              <a:t>23.08.2019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E151E8-27E7-49F7-A168-32C5F6064D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49429E-3EFE-45AE-8AA6-B85F3910B7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3C322-B4AB-47D7-ADFE-958ADDF18D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603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51D04E-DB6B-42F4-AC49-A6D26532F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25433"/>
            <a:ext cx="9144000" cy="1530529"/>
          </a:xfrm>
        </p:spPr>
        <p:txBody>
          <a:bodyPr/>
          <a:lstStyle/>
          <a:p>
            <a:r>
              <a:rPr lang="zh-CN" altLang="de-DE" b="1" dirty="0"/>
              <a:t>信实为粮</a:t>
            </a:r>
            <a:endParaRPr lang="de-DE" b="1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A866B61-A74C-422C-8506-5ED9F63628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zh-CN" altLang="de-DE" sz="4000" dirty="0"/>
              <a:t>诗篇</a:t>
            </a:r>
            <a:r>
              <a:rPr lang="de-DE" altLang="zh-CN" sz="4000" dirty="0"/>
              <a:t>37</a:t>
            </a:r>
            <a:r>
              <a:rPr lang="zh-CN" altLang="de-DE" sz="4000" dirty="0"/>
              <a:t>：</a:t>
            </a:r>
            <a:r>
              <a:rPr lang="de-DE" altLang="zh-CN" sz="4000" dirty="0"/>
              <a:t>1-5</a:t>
            </a:r>
            <a:r>
              <a:rPr lang="zh-CN" altLang="de-DE" sz="4000" dirty="0"/>
              <a:t>节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030974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E01AD4-C4DD-4109-B040-853C135C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引言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646EF-6015-4ABD-B4F6-43A95BB90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altLang="zh-CN" dirty="0"/>
              <a:t>1.	</a:t>
            </a:r>
            <a:r>
              <a:rPr lang="zh-CN" altLang="de-DE" dirty="0"/>
              <a:t>生活在变化迅速，多元相对的时代，抓不住恒定的标准和依据，生命充满迷惘无根的不安。</a:t>
            </a:r>
          </a:p>
          <a:p>
            <a:r>
              <a:rPr lang="de-DE" altLang="zh-CN" dirty="0"/>
              <a:t>2.	</a:t>
            </a:r>
            <a:r>
              <a:rPr lang="zh-CN" altLang="de-DE" dirty="0"/>
              <a:t>在各种关系中，人性的善变，信任危机。利益的争夺较量，是非界限的模糊，找不到可信赖依托的归属，心灵失去依靠。</a:t>
            </a:r>
          </a:p>
          <a:p>
            <a:r>
              <a:rPr lang="de-DE" altLang="zh-CN" dirty="0"/>
              <a:t>3.	</a:t>
            </a:r>
            <a:r>
              <a:rPr lang="zh-CN" altLang="de-DE" dirty="0"/>
              <a:t>如何在不安的世界找到生命坚实的根基，使生命在有确据和把握中坚定前行？</a:t>
            </a:r>
          </a:p>
          <a:p>
            <a:r>
              <a:rPr lang="de-DE" altLang="zh-CN" dirty="0"/>
              <a:t>4.	</a:t>
            </a:r>
            <a:r>
              <a:rPr lang="zh-CN" altLang="de-DE" dirty="0"/>
              <a:t>“信实” 在圣经中是什么意思？对我们醒思今天世界的光景和人生处境什么意义？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8507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C3153C-8B58-4474-9F57-775A593A4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792341-7A31-441A-B980-B8E7F9868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r>
              <a:rPr lang="de-DE" altLang="zh-CN" sz="3000" b="1" dirty="0"/>
              <a:t>1. </a:t>
            </a:r>
            <a:r>
              <a:rPr lang="zh-CN" altLang="de-DE" sz="3000" b="1" dirty="0"/>
              <a:t>信实：希伯来文</a:t>
            </a:r>
            <a:r>
              <a:rPr lang="de-DE" altLang="zh-CN" sz="3000" b="1" dirty="0" err="1"/>
              <a:t>emet</a:t>
            </a:r>
            <a:r>
              <a:rPr lang="de-DE" altLang="zh-CN" sz="3000" b="1" dirty="0"/>
              <a:t> </a:t>
            </a:r>
            <a:r>
              <a:rPr lang="zh-CN" altLang="de-DE" sz="3000" b="1" dirty="0"/>
              <a:t>与 </a:t>
            </a:r>
            <a:r>
              <a:rPr lang="de-DE" altLang="zh-CN" sz="3000" b="1" dirty="0" err="1"/>
              <a:t>emuma</a:t>
            </a:r>
            <a:r>
              <a:rPr lang="zh-CN" altLang="de-DE" sz="3000" b="1" dirty="0"/>
              <a:t>，希腊文</a:t>
            </a:r>
            <a:r>
              <a:rPr lang="de-DE" altLang="zh-CN" sz="3000" b="1" dirty="0" err="1"/>
              <a:t>pistos</a:t>
            </a:r>
            <a:r>
              <a:rPr lang="zh-CN" altLang="de-DE" sz="3000" b="1" dirty="0"/>
              <a:t>，译为信实忠实，安全可靠，可以信任。其涵义坚定不移、始终一贯。</a:t>
            </a:r>
            <a:endParaRPr lang="de-DE" altLang="zh-CN" sz="3000" b="1" dirty="0"/>
          </a:p>
          <a:p>
            <a:endParaRPr lang="de-DE" altLang="zh-CN" sz="3000" b="1" dirty="0"/>
          </a:p>
          <a:p>
            <a:r>
              <a:rPr lang="de-DE" altLang="zh-CN" sz="3000" b="1" dirty="0"/>
              <a:t>2. </a:t>
            </a:r>
            <a:r>
              <a:rPr lang="zh-CN" altLang="de-DE" sz="3000" b="1" dirty="0"/>
              <a:t>信实表明上帝的恒久不变性：在祂的本质，祂与人的关系中显明，也在祂与人的应许中显明。</a:t>
            </a:r>
            <a:r>
              <a:rPr lang="de-DE" altLang="zh-CN" sz="3000" b="1" dirty="0"/>
              <a:t>(</a:t>
            </a:r>
            <a:r>
              <a:rPr lang="zh-CN" altLang="de-DE" sz="3000" b="1" dirty="0"/>
              <a:t>诗篇</a:t>
            </a:r>
            <a:r>
              <a:rPr lang="de-DE" altLang="zh-CN" sz="3000" b="1" dirty="0"/>
              <a:t>102: 26-27</a:t>
            </a:r>
            <a:r>
              <a:rPr lang="zh-CN" altLang="de-DE" sz="3000" b="1" dirty="0"/>
              <a:t>节，雅各书</a:t>
            </a:r>
            <a:r>
              <a:rPr lang="de-DE" altLang="zh-CN" sz="3000" b="1" dirty="0"/>
              <a:t>1</a:t>
            </a:r>
            <a:r>
              <a:rPr lang="zh-CN" altLang="de-DE" sz="3000" b="1" dirty="0"/>
              <a:t>：</a:t>
            </a:r>
            <a:r>
              <a:rPr lang="de-DE" altLang="zh-CN" sz="3000" b="1" dirty="0"/>
              <a:t>17</a:t>
            </a:r>
            <a:r>
              <a:rPr lang="zh-CN" altLang="de-DE" sz="3000" b="1" dirty="0"/>
              <a:t>）</a:t>
            </a:r>
          </a:p>
          <a:p>
            <a:pPr marL="0" indent="0">
              <a:buNone/>
            </a:pPr>
            <a:endParaRPr lang="de-DE" altLang="zh-CN" b="1" dirty="0"/>
          </a:p>
          <a:p>
            <a:pPr marL="0" indent="0">
              <a:buNone/>
            </a:pPr>
            <a:r>
              <a:rPr lang="de-DE" altLang="zh-CN" dirty="0"/>
              <a:t>       </a:t>
            </a:r>
            <a:r>
              <a:rPr lang="de-DE" altLang="zh-CN" sz="2600" dirty="0"/>
              <a:t>-- </a:t>
            </a:r>
            <a:r>
              <a:rPr lang="zh-CN" altLang="de-DE" sz="2600" dirty="0"/>
              <a:t>上帝的本质不变：全能全善，圣洁公义，怜悯慈爱等。</a:t>
            </a:r>
          </a:p>
          <a:p>
            <a:pPr marL="0" indent="0">
              <a:buNone/>
            </a:pPr>
            <a:r>
              <a:rPr lang="zh-CN" altLang="de-DE" sz="2600" dirty="0"/>
              <a:t>       </a:t>
            </a:r>
            <a:r>
              <a:rPr lang="de-DE" altLang="zh-CN" sz="2600" dirty="0"/>
              <a:t>--  </a:t>
            </a:r>
            <a:r>
              <a:rPr lang="zh-CN" altLang="de-DE" sz="2600" dirty="0"/>
              <a:t>在与人的关系中显明对人慈爱、要人在祂面前圣洁像祂的心  </a:t>
            </a:r>
            <a:endParaRPr lang="de-DE" altLang="zh-CN" sz="2600" dirty="0"/>
          </a:p>
          <a:p>
            <a:pPr marL="0" indent="0">
              <a:buNone/>
            </a:pPr>
            <a:r>
              <a:rPr lang="de-DE" altLang="zh-CN" sz="2600" dirty="0"/>
              <a:t>            </a:t>
            </a:r>
            <a:r>
              <a:rPr lang="zh-CN" altLang="de-DE" sz="2600" dirty="0"/>
              <a:t>意不变。</a:t>
            </a:r>
            <a:r>
              <a:rPr lang="de-DE" altLang="zh-CN" sz="2600" dirty="0"/>
              <a:t>(</a:t>
            </a:r>
            <a:r>
              <a:rPr lang="zh-CN" altLang="de-DE" sz="2600" dirty="0"/>
              <a:t>诗</a:t>
            </a:r>
            <a:r>
              <a:rPr lang="de-DE" altLang="zh-CN" sz="2600" dirty="0"/>
              <a:t>100</a:t>
            </a:r>
            <a:r>
              <a:rPr lang="zh-CN" altLang="de-DE" sz="2600" dirty="0"/>
              <a:t>：</a:t>
            </a:r>
            <a:r>
              <a:rPr lang="de-DE" altLang="zh-CN" sz="2600" dirty="0"/>
              <a:t>5) (</a:t>
            </a:r>
            <a:r>
              <a:rPr lang="zh-CN" altLang="de-DE" sz="2600" dirty="0"/>
              <a:t>诗</a:t>
            </a:r>
            <a:r>
              <a:rPr lang="de-DE" altLang="zh-CN" sz="2600" dirty="0"/>
              <a:t>89</a:t>
            </a:r>
            <a:r>
              <a:rPr lang="zh-CN" altLang="de-DE" sz="2600" dirty="0"/>
              <a:t>：</a:t>
            </a:r>
            <a:r>
              <a:rPr lang="de-DE" altLang="zh-CN" sz="2600" dirty="0"/>
              <a:t>30-33)</a:t>
            </a:r>
          </a:p>
          <a:p>
            <a:pPr marL="0" indent="0">
              <a:buNone/>
            </a:pPr>
            <a:r>
              <a:rPr lang="de-DE" altLang="zh-CN" sz="2600" dirty="0"/>
              <a:t>       --  </a:t>
            </a:r>
            <a:r>
              <a:rPr lang="zh-CN" altLang="de-DE" sz="2600" dirty="0"/>
              <a:t>在对人的应许中，显明祂的应许承诺真实可靠，是守约施慈爱</a:t>
            </a:r>
            <a:endParaRPr lang="de-DE" altLang="zh-CN" sz="2600" dirty="0"/>
          </a:p>
          <a:p>
            <a:pPr marL="0" indent="0">
              <a:buNone/>
            </a:pPr>
            <a:r>
              <a:rPr lang="zh-CN" altLang="de-DE" sz="2600" dirty="0"/>
              <a:t>           的神。 （民</a:t>
            </a:r>
            <a:r>
              <a:rPr lang="de-DE" altLang="zh-CN" sz="2600" dirty="0"/>
              <a:t>23</a:t>
            </a:r>
            <a:r>
              <a:rPr lang="zh-CN" altLang="de-DE" sz="2600" dirty="0"/>
              <a:t>：</a:t>
            </a:r>
            <a:r>
              <a:rPr lang="de-DE" altLang="zh-CN" sz="2600" dirty="0"/>
              <a:t>19</a:t>
            </a:r>
            <a:r>
              <a:rPr lang="zh-CN" altLang="de-DE" sz="2600" dirty="0"/>
              <a:t>，提后</a:t>
            </a:r>
            <a:r>
              <a:rPr lang="de-DE" altLang="zh-CN" sz="2600" dirty="0"/>
              <a:t>2</a:t>
            </a:r>
            <a:r>
              <a:rPr lang="zh-CN" altLang="de-DE" sz="2600" dirty="0"/>
              <a:t>：</a:t>
            </a:r>
            <a:r>
              <a:rPr lang="de-DE" altLang="zh-CN" sz="2600" dirty="0"/>
              <a:t>13</a:t>
            </a:r>
            <a:r>
              <a:rPr lang="zh-CN" altLang="de-DE" sz="2600" dirty="0"/>
              <a:t>）</a:t>
            </a:r>
          </a:p>
          <a:p>
            <a:endParaRPr lang="zh-CN" alt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257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8B665B-1B0D-4E47-8964-0E25DA74F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639AAB-C05E-4521-B1A4-E460576D6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altLang="zh-CN" b="1" dirty="0"/>
              <a:t>3. </a:t>
            </a:r>
            <a:r>
              <a:rPr lang="zh-CN" altLang="de-DE" b="1" dirty="0"/>
              <a:t>堕落的人性中没有信实。</a:t>
            </a:r>
          </a:p>
          <a:p>
            <a:endParaRPr lang="de-DE" altLang="zh-CN" b="1" dirty="0"/>
          </a:p>
          <a:p>
            <a:r>
              <a:rPr lang="de-DE" altLang="zh-CN" b="1" dirty="0"/>
              <a:t>4. </a:t>
            </a:r>
            <a:r>
              <a:rPr lang="zh-CN" altLang="de-DE" b="1" dirty="0"/>
              <a:t>神的信实不变是人的依靠保障和生命得稳妥的根源。</a:t>
            </a:r>
            <a:endParaRPr lang="de-DE" altLang="zh-CN" b="1" dirty="0"/>
          </a:p>
          <a:p>
            <a:pPr marL="0" indent="0">
              <a:buNone/>
            </a:pPr>
            <a:endParaRPr lang="de-DE" altLang="zh-CN" b="1" dirty="0"/>
          </a:p>
          <a:p>
            <a:r>
              <a:rPr lang="de-DE" altLang="zh-CN" b="1" dirty="0"/>
              <a:t>5.  </a:t>
            </a:r>
            <a:r>
              <a:rPr lang="zh-CN" altLang="de-DE" b="1" dirty="0"/>
              <a:t>神的信实是人可以跟随祂美善心意，不随从堕落世界的原由。</a:t>
            </a:r>
            <a:endParaRPr lang="de-DE" altLang="zh-CN" b="1" dirty="0"/>
          </a:p>
          <a:p>
            <a:pPr marL="0" indent="0">
              <a:buNone/>
            </a:pPr>
            <a:endParaRPr lang="de-DE" altLang="zh-CN" b="1" dirty="0"/>
          </a:p>
          <a:p>
            <a:r>
              <a:rPr lang="de-DE" altLang="zh-CN" b="1" dirty="0"/>
              <a:t>6.  </a:t>
            </a:r>
            <a:r>
              <a:rPr lang="zh-CN" altLang="de-DE" b="1" dirty="0"/>
              <a:t>神的信实使我们跟随效法祂，在祂里面更新自己，成为可靠让人信赖的人。</a:t>
            </a:r>
            <a:endParaRPr lang="de-DE" altLang="zh-CN" b="1" dirty="0"/>
          </a:p>
          <a:p>
            <a:pPr marL="0" indent="0">
              <a:buNone/>
            </a:pPr>
            <a:endParaRPr lang="de-DE" altLang="zh-CN" b="1" dirty="0"/>
          </a:p>
          <a:p>
            <a:r>
              <a:rPr lang="de-DE" altLang="zh-CN" b="1" dirty="0"/>
              <a:t>7.   </a:t>
            </a:r>
            <a:r>
              <a:rPr lang="zh-CN" altLang="de-DE" b="1" dirty="0"/>
              <a:t>神的信实是生命灵粮，也是我们以喜乐之心在世界走天路的保障。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04432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D1DD95-6992-4627-BE2E-E877AF61A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总结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854802-D9AF-4A24-8973-283D0B424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de-DE" dirty="0"/>
              <a:t>圣经向我们显明神的本性和本质是信</a:t>
            </a:r>
            <a:r>
              <a:rPr lang="zh-CN" altLang="de-DE"/>
              <a:t>实可依靠</a:t>
            </a:r>
            <a:r>
              <a:rPr lang="zh-CN" altLang="de-DE" dirty="0"/>
              <a:t>的。因祂的信实我们的信心有根基和把握；也因祂的信实，我们才有恒久的指望，能有勇气将生命的盼望建立在祂的应许里，得勇气和胆量，不效法世界，活出祂的美善和祂的旨意。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9532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487</Words>
  <Application>Microsoft Office PowerPoint</Application>
  <PresentationFormat>Breitbild</PresentationFormat>
  <Paragraphs>30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信实为粮</vt:lpstr>
      <vt:lpstr>引言</vt:lpstr>
      <vt:lpstr>经文的理解和应用</vt:lpstr>
      <vt:lpstr>经文的理解和应用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信实为粮</dc:title>
  <dc:creator>HP</dc:creator>
  <cp:lastModifiedBy>HP</cp:lastModifiedBy>
  <cp:revision>20</cp:revision>
  <dcterms:created xsi:type="dcterms:W3CDTF">2019-08-23T07:06:33Z</dcterms:created>
  <dcterms:modified xsi:type="dcterms:W3CDTF">2019-08-23T09:29:50Z</dcterms:modified>
</cp:coreProperties>
</file>