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ink/ink8.xml" ContentType="application/inkml+xml"/>
  <Override PartName="/ppt/ink/ink18.xml" ContentType="application/inkml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ink/ink6.xml" ContentType="application/inkml+xml"/>
  <Override PartName="/ppt/ink/ink16.xml" ContentType="application/inkml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ink/ink4.xml" ContentType="application/inkml+xml"/>
  <Override PartName="/ppt/ink/ink14.xml" ContentType="application/inkml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ink/ink2.xml" ContentType="application/inkml+xml"/>
  <Override PartName="/ppt/ink/ink12.xml" ContentType="application/inkml+xml"/>
  <Override PartName="/ppt/ink/ink21.xml" ContentType="application/inkml+xml"/>
  <Override PartName="/ppt/ink/ink10.xml" ContentType="application/inkml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ink/ink9.xml" ContentType="application/inkml+xml"/>
  <Override PartName="/ppt/ink/ink19.xml" ContentType="application/inkml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ink/ink7.xml" ContentType="application/inkml+xml"/>
  <Override PartName="/ppt/ink/ink17.xml" ContentType="application/inkml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ink/ink3.xml" ContentType="application/inkml+xml"/>
  <Override PartName="/ppt/ink/ink5.xml" ContentType="application/inkml+xml"/>
  <Override PartName="/ppt/ink/ink15.xml" ContentType="application/inkml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ink/ink1.xml" ContentType="application/inkml+xml"/>
  <Override PartName="/ppt/ink/ink13.xml" ContentType="application/inkml+xml"/>
  <Override PartName="/ppt/ink/ink22.xml" ContentType="application/inkml+xml"/>
  <Override PartName="/ppt/slideLayouts/slideLayout10.xml" ContentType="application/vnd.openxmlformats-officedocument.presentationml.slideLayout+xml"/>
  <Override PartName="/ppt/ink/ink11.xml" ContentType="application/inkml+xml"/>
  <Override PartName="/ppt/ink/ink20.xml" ContentType="application/inkml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332" r:id="rId4"/>
    <p:sldId id="333" r:id="rId5"/>
    <p:sldId id="334" r:id="rId6"/>
    <p:sldId id="335" r:id="rId7"/>
    <p:sldId id="336" r:id="rId8"/>
    <p:sldId id="338" r:id="rId9"/>
    <p:sldId id="337" r:id="rId10"/>
    <p:sldId id="340" r:id="rId11"/>
    <p:sldId id="363" r:id="rId12"/>
    <p:sldId id="341" r:id="rId13"/>
    <p:sldId id="364" r:id="rId14"/>
    <p:sldId id="346" r:id="rId15"/>
    <p:sldId id="347" r:id="rId16"/>
    <p:sldId id="348" r:id="rId17"/>
    <p:sldId id="349" r:id="rId18"/>
    <p:sldId id="353" r:id="rId19"/>
    <p:sldId id="352" r:id="rId20"/>
    <p:sldId id="350" r:id="rId21"/>
    <p:sldId id="356" r:id="rId22"/>
    <p:sldId id="358" r:id="rId23"/>
    <p:sldId id="351" r:id="rId24"/>
    <p:sldId id="360" r:id="rId25"/>
    <p:sldId id="359" r:id="rId26"/>
    <p:sldId id="366" r:id="rId27"/>
    <p:sldId id="368" r:id="rId28"/>
    <p:sldId id="362" r:id="rId29"/>
    <p:sldId id="367" r:id="rId30"/>
    <p:sldId id="369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2488" autoAdjust="0"/>
  </p:normalViewPr>
  <p:slideViewPr>
    <p:cSldViewPr snapToGrid="0">
      <p:cViewPr varScale="1">
        <p:scale>
          <a:sx n="107" d="100"/>
          <a:sy n="107" d="100"/>
        </p:scale>
        <p:origin x="-71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030982-F64B-4A28-86FE-AFE2F7C172CB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2116486D-ABF0-4235-ACB4-4C8F9D462D89}">
      <dgm:prSet custT="1"/>
      <dgm:spPr/>
      <dgm:t>
        <a:bodyPr/>
        <a:lstStyle/>
        <a:p>
          <a:r>
            <a:rPr lang="en-US" sz="3600" dirty="0"/>
            <a:t>1. </a:t>
          </a:r>
          <a:r>
            <a:rPr lang="zh-CN" sz="3600" dirty="0"/>
            <a:t>你有没有认识你的身份是什么？</a:t>
          </a:r>
          <a:endParaRPr lang="en-US" sz="3600" dirty="0"/>
        </a:p>
      </dgm:t>
    </dgm:pt>
    <dgm:pt modelId="{72330B92-D670-4B51-830F-4EBF334A41CC}" type="parTrans" cxnId="{CF5C670F-6523-4C27-A157-52B70E4DAD22}">
      <dgm:prSet/>
      <dgm:spPr/>
      <dgm:t>
        <a:bodyPr/>
        <a:lstStyle/>
        <a:p>
          <a:endParaRPr lang="en-US"/>
        </a:p>
      </dgm:t>
    </dgm:pt>
    <dgm:pt modelId="{B7768CB2-8F9D-4B0B-AB13-FE34580478A1}" type="sibTrans" cxnId="{CF5C670F-6523-4C27-A157-52B70E4DAD22}">
      <dgm:prSet/>
      <dgm:spPr/>
      <dgm:t>
        <a:bodyPr/>
        <a:lstStyle/>
        <a:p>
          <a:endParaRPr lang="en-US"/>
        </a:p>
      </dgm:t>
    </dgm:pt>
    <dgm:pt modelId="{DB784A03-B97F-4C81-9D72-DB7EF2D8264B}">
      <dgm:prSet custT="1"/>
      <dgm:spPr/>
      <dgm:t>
        <a:bodyPr/>
        <a:lstStyle/>
        <a:p>
          <a:r>
            <a:rPr lang="en-US" sz="3600" dirty="0"/>
            <a:t>2. </a:t>
          </a:r>
          <a:r>
            <a:rPr lang="zh-CN" sz="3600" dirty="0"/>
            <a:t>你知道神要把建造灵宫的责任交托给你吗？</a:t>
          </a:r>
          <a:endParaRPr lang="en-US" sz="3600" dirty="0"/>
        </a:p>
      </dgm:t>
    </dgm:pt>
    <dgm:pt modelId="{B552E89F-5F20-4615-B3B2-BB737BD927C5}" type="parTrans" cxnId="{EA4D8C1B-36FF-48F2-8162-B620B0140DAB}">
      <dgm:prSet/>
      <dgm:spPr/>
      <dgm:t>
        <a:bodyPr/>
        <a:lstStyle/>
        <a:p>
          <a:endParaRPr lang="en-US"/>
        </a:p>
      </dgm:t>
    </dgm:pt>
    <dgm:pt modelId="{05164EF1-28CD-4DE8-84FC-918036567DF8}" type="sibTrans" cxnId="{EA4D8C1B-36FF-48F2-8162-B620B0140DAB}">
      <dgm:prSet/>
      <dgm:spPr/>
      <dgm:t>
        <a:bodyPr/>
        <a:lstStyle/>
        <a:p>
          <a:endParaRPr lang="en-US"/>
        </a:p>
      </dgm:t>
    </dgm:pt>
    <dgm:pt modelId="{AEFC3139-474C-4D1E-AB76-65B233DABAC1}">
      <dgm:prSet custT="1"/>
      <dgm:spPr/>
      <dgm:t>
        <a:bodyPr/>
        <a:lstStyle/>
        <a:p>
          <a:r>
            <a:rPr lang="en-US" sz="3600" dirty="0"/>
            <a:t>3. </a:t>
          </a:r>
          <a:r>
            <a:rPr lang="zh-CN" sz="3600" dirty="0"/>
            <a:t>在建造灵宫的过程中，神给了我们什么应许？</a:t>
          </a:r>
          <a:endParaRPr lang="en-US" sz="3600" dirty="0"/>
        </a:p>
      </dgm:t>
    </dgm:pt>
    <dgm:pt modelId="{338932EE-7E9C-4C93-8263-D0F3BE0A52F1}" type="parTrans" cxnId="{551F6E18-C6A3-41B0-91F9-4E2BD619D184}">
      <dgm:prSet/>
      <dgm:spPr/>
      <dgm:t>
        <a:bodyPr/>
        <a:lstStyle/>
        <a:p>
          <a:endParaRPr lang="en-US"/>
        </a:p>
      </dgm:t>
    </dgm:pt>
    <dgm:pt modelId="{4F63DC68-B9DB-4191-9F2B-445D8C7F9518}" type="sibTrans" cxnId="{551F6E18-C6A3-41B0-91F9-4E2BD619D184}">
      <dgm:prSet/>
      <dgm:spPr/>
      <dgm:t>
        <a:bodyPr/>
        <a:lstStyle/>
        <a:p>
          <a:endParaRPr lang="en-US"/>
        </a:p>
      </dgm:t>
    </dgm:pt>
    <dgm:pt modelId="{00438A12-61C7-4DDE-8ADB-C0CA580A881B}">
      <dgm:prSet custT="1"/>
      <dgm:spPr/>
      <dgm:t>
        <a:bodyPr/>
        <a:lstStyle/>
        <a:p>
          <a:r>
            <a:rPr lang="en-US" sz="3600" dirty="0"/>
            <a:t>4. </a:t>
          </a:r>
          <a:r>
            <a:rPr lang="zh-CN" sz="3600" dirty="0"/>
            <a:t>你愿意在宣扬神的美德方面尽心尽力吗？</a:t>
          </a:r>
          <a:endParaRPr lang="en-US" sz="3600" dirty="0"/>
        </a:p>
      </dgm:t>
    </dgm:pt>
    <dgm:pt modelId="{EB99C775-F133-46EE-B6A4-7E2A9F41E9D4}" type="parTrans" cxnId="{D2B0DA07-3B55-468A-AE27-141595C74277}">
      <dgm:prSet/>
      <dgm:spPr/>
      <dgm:t>
        <a:bodyPr/>
        <a:lstStyle/>
        <a:p>
          <a:endParaRPr lang="en-US"/>
        </a:p>
      </dgm:t>
    </dgm:pt>
    <dgm:pt modelId="{081768CA-81AC-41E1-B68F-B1A80B27C877}" type="sibTrans" cxnId="{D2B0DA07-3B55-468A-AE27-141595C74277}">
      <dgm:prSet/>
      <dgm:spPr/>
      <dgm:t>
        <a:bodyPr/>
        <a:lstStyle/>
        <a:p>
          <a:endParaRPr lang="en-US"/>
        </a:p>
      </dgm:t>
    </dgm:pt>
    <dgm:pt modelId="{EFE732E1-962E-4D28-8722-A36B08ADB4C5}" type="pres">
      <dgm:prSet presAssocID="{B7030982-F64B-4A28-86FE-AFE2F7C172CB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de-DE"/>
        </a:p>
      </dgm:t>
    </dgm:pt>
    <dgm:pt modelId="{EDA094AE-C5EB-4D06-AFD6-BD519B11201D}" type="pres">
      <dgm:prSet presAssocID="{2116486D-ABF0-4235-ACB4-4C8F9D462D89}" presName="thickLine" presStyleLbl="alignNode1" presStyleIdx="0" presStyleCnt="4"/>
      <dgm:spPr/>
    </dgm:pt>
    <dgm:pt modelId="{59D3D956-EA4D-46D2-A8B7-7FCC4113B4A8}" type="pres">
      <dgm:prSet presAssocID="{2116486D-ABF0-4235-ACB4-4C8F9D462D89}" presName="horz1" presStyleCnt="0"/>
      <dgm:spPr/>
    </dgm:pt>
    <dgm:pt modelId="{82FEC419-41C2-4A09-80EE-60DD17C6D29D}" type="pres">
      <dgm:prSet presAssocID="{2116486D-ABF0-4235-ACB4-4C8F9D462D89}" presName="tx1" presStyleLbl="revTx" presStyleIdx="0" presStyleCnt="4"/>
      <dgm:spPr/>
      <dgm:t>
        <a:bodyPr/>
        <a:lstStyle/>
        <a:p>
          <a:endParaRPr lang="de-DE"/>
        </a:p>
      </dgm:t>
    </dgm:pt>
    <dgm:pt modelId="{180A19DA-ADE9-4975-A88C-99437CAC38A0}" type="pres">
      <dgm:prSet presAssocID="{2116486D-ABF0-4235-ACB4-4C8F9D462D89}" presName="vert1" presStyleCnt="0"/>
      <dgm:spPr/>
    </dgm:pt>
    <dgm:pt modelId="{3B3F105F-6FA2-42FD-839B-B9337079AE42}" type="pres">
      <dgm:prSet presAssocID="{DB784A03-B97F-4C81-9D72-DB7EF2D8264B}" presName="thickLine" presStyleLbl="alignNode1" presStyleIdx="1" presStyleCnt="4"/>
      <dgm:spPr/>
    </dgm:pt>
    <dgm:pt modelId="{FB671585-42BF-4347-A84A-C78DF2E27DCF}" type="pres">
      <dgm:prSet presAssocID="{DB784A03-B97F-4C81-9D72-DB7EF2D8264B}" presName="horz1" presStyleCnt="0"/>
      <dgm:spPr/>
    </dgm:pt>
    <dgm:pt modelId="{8D2ED86E-9988-4931-994F-550492C5815A}" type="pres">
      <dgm:prSet presAssocID="{DB784A03-B97F-4C81-9D72-DB7EF2D8264B}" presName="tx1" presStyleLbl="revTx" presStyleIdx="1" presStyleCnt="4"/>
      <dgm:spPr/>
      <dgm:t>
        <a:bodyPr/>
        <a:lstStyle/>
        <a:p>
          <a:endParaRPr lang="de-DE"/>
        </a:p>
      </dgm:t>
    </dgm:pt>
    <dgm:pt modelId="{FC89092E-936A-46CE-93CA-201EF4488D73}" type="pres">
      <dgm:prSet presAssocID="{DB784A03-B97F-4C81-9D72-DB7EF2D8264B}" presName="vert1" presStyleCnt="0"/>
      <dgm:spPr/>
    </dgm:pt>
    <dgm:pt modelId="{9A41B185-FF2E-48A3-9423-40844FD389ED}" type="pres">
      <dgm:prSet presAssocID="{AEFC3139-474C-4D1E-AB76-65B233DABAC1}" presName="thickLine" presStyleLbl="alignNode1" presStyleIdx="2" presStyleCnt="4"/>
      <dgm:spPr/>
    </dgm:pt>
    <dgm:pt modelId="{5DBA214A-C4C0-444E-95F4-6788CC436123}" type="pres">
      <dgm:prSet presAssocID="{AEFC3139-474C-4D1E-AB76-65B233DABAC1}" presName="horz1" presStyleCnt="0"/>
      <dgm:spPr/>
    </dgm:pt>
    <dgm:pt modelId="{3FC45D77-A432-49A3-8497-A509884B7520}" type="pres">
      <dgm:prSet presAssocID="{AEFC3139-474C-4D1E-AB76-65B233DABAC1}" presName="tx1" presStyleLbl="revTx" presStyleIdx="2" presStyleCnt="4"/>
      <dgm:spPr/>
      <dgm:t>
        <a:bodyPr/>
        <a:lstStyle/>
        <a:p>
          <a:endParaRPr lang="de-DE"/>
        </a:p>
      </dgm:t>
    </dgm:pt>
    <dgm:pt modelId="{079044CE-6DF9-4055-9425-F9CBDF09DA23}" type="pres">
      <dgm:prSet presAssocID="{AEFC3139-474C-4D1E-AB76-65B233DABAC1}" presName="vert1" presStyleCnt="0"/>
      <dgm:spPr/>
    </dgm:pt>
    <dgm:pt modelId="{D72B6366-9C0E-4E34-87C0-FDCB9B948DF1}" type="pres">
      <dgm:prSet presAssocID="{00438A12-61C7-4DDE-8ADB-C0CA580A881B}" presName="thickLine" presStyleLbl="alignNode1" presStyleIdx="3" presStyleCnt="4"/>
      <dgm:spPr/>
    </dgm:pt>
    <dgm:pt modelId="{E5719A24-3209-4617-B91B-62BA255317EF}" type="pres">
      <dgm:prSet presAssocID="{00438A12-61C7-4DDE-8ADB-C0CA580A881B}" presName="horz1" presStyleCnt="0"/>
      <dgm:spPr/>
    </dgm:pt>
    <dgm:pt modelId="{1CCC2975-8122-46B1-80B9-ABFB72D6277D}" type="pres">
      <dgm:prSet presAssocID="{00438A12-61C7-4DDE-8ADB-C0CA580A881B}" presName="tx1" presStyleLbl="revTx" presStyleIdx="3" presStyleCnt="4"/>
      <dgm:spPr/>
      <dgm:t>
        <a:bodyPr/>
        <a:lstStyle/>
        <a:p>
          <a:endParaRPr lang="de-DE"/>
        </a:p>
      </dgm:t>
    </dgm:pt>
    <dgm:pt modelId="{B5832B2D-10FC-432E-936B-559295183062}" type="pres">
      <dgm:prSet presAssocID="{00438A12-61C7-4DDE-8ADB-C0CA580A881B}" presName="vert1" presStyleCnt="0"/>
      <dgm:spPr/>
    </dgm:pt>
  </dgm:ptLst>
  <dgm:cxnLst>
    <dgm:cxn modelId="{3D30C360-B3A3-49A3-A702-96936F04A637}" type="presOf" srcId="{B7030982-F64B-4A28-86FE-AFE2F7C172CB}" destId="{EFE732E1-962E-4D28-8722-A36B08ADB4C5}" srcOrd="0" destOrd="0" presId="urn:microsoft.com/office/officeart/2008/layout/LinedList"/>
    <dgm:cxn modelId="{CF5C670F-6523-4C27-A157-52B70E4DAD22}" srcId="{B7030982-F64B-4A28-86FE-AFE2F7C172CB}" destId="{2116486D-ABF0-4235-ACB4-4C8F9D462D89}" srcOrd="0" destOrd="0" parTransId="{72330B92-D670-4B51-830F-4EBF334A41CC}" sibTransId="{B7768CB2-8F9D-4B0B-AB13-FE34580478A1}"/>
    <dgm:cxn modelId="{D2B0DA07-3B55-468A-AE27-141595C74277}" srcId="{B7030982-F64B-4A28-86FE-AFE2F7C172CB}" destId="{00438A12-61C7-4DDE-8ADB-C0CA580A881B}" srcOrd="3" destOrd="0" parTransId="{EB99C775-F133-46EE-B6A4-7E2A9F41E9D4}" sibTransId="{081768CA-81AC-41E1-B68F-B1A80B27C877}"/>
    <dgm:cxn modelId="{BC776C2A-9033-4285-9A35-0ECFA614C3ED}" type="presOf" srcId="{00438A12-61C7-4DDE-8ADB-C0CA580A881B}" destId="{1CCC2975-8122-46B1-80B9-ABFB72D6277D}" srcOrd="0" destOrd="0" presId="urn:microsoft.com/office/officeart/2008/layout/LinedList"/>
    <dgm:cxn modelId="{EA4D8C1B-36FF-48F2-8162-B620B0140DAB}" srcId="{B7030982-F64B-4A28-86FE-AFE2F7C172CB}" destId="{DB784A03-B97F-4C81-9D72-DB7EF2D8264B}" srcOrd="1" destOrd="0" parTransId="{B552E89F-5F20-4615-B3B2-BB737BD927C5}" sibTransId="{05164EF1-28CD-4DE8-84FC-918036567DF8}"/>
    <dgm:cxn modelId="{551F6E18-C6A3-41B0-91F9-4E2BD619D184}" srcId="{B7030982-F64B-4A28-86FE-AFE2F7C172CB}" destId="{AEFC3139-474C-4D1E-AB76-65B233DABAC1}" srcOrd="2" destOrd="0" parTransId="{338932EE-7E9C-4C93-8263-D0F3BE0A52F1}" sibTransId="{4F63DC68-B9DB-4191-9F2B-445D8C7F9518}"/>
    <dgm:cxn modelId="{D04D3337-01B4-4294-8E0A-2BCD4EB65D8C}" type="presOf" srcId="{DB784A03-B97F-4C81-9D72-DB7EF2D8264B}" destId="{8D2ED86E-9988-4931-994F-550492C5815A}" srcOrd="0" destOrd="0" presId="urn:microsoft.com/office/officeart/2008/layout/LinedList"/>
    <dgm:cxn modelId="{E80A9AAB-719F-42F1-9FA4-9A29CC21457E}" type="presOf" srcId="{2116486D-ABF0-4235-ACB4-4C8F9D462D89}" destId="{82FEC419-41C2-4A09-80EE-60DD17C6D29D}" srcOrd="0" destOrd="0" presId="urn:microsoft.com/office/officeart/2008/layout/LinedList"/>
    <dgm:cxn modelId="{19971F4E-A4C4-4A43-BFE2-80EFDE5F32EA}" type="presOf" srcId="{AEFC3139-474C-4D1E-AB76-65B233DABAC1}" destId="{3FC45D77-A432-49A3-8497-A509884B7520}" srcOrd="0" destOrd="0" presId="urn:microsoft.com/office/officeart/2008/layout/LinedList"/>
    <dgm:cxn modelId="{630DF3C0-C063-4490-A4DD-A83E3DBBE4C5}" type="presParOf" srcId="{EFE732E1-962E-4D28-8722-A36B08ADB4C5}" destId="{EDA094AE-C5EB-4D06-AFD6-BD519B11201D}" srcOrd="0" destOrd="0" presId="urn:microsoft.com/office/officeart/2008/layout/LinedList"/>
    <dgm:cxn modelId="{6E840E81-F14B-4770-AA7C-330B9DE65E51}" type="presParOf" srcId="{EFE732E1-962E-4D28-8722-A36B08ADB4C5}" destId="{59D3D956-EA4D-46D2-A8B7-7FCC4113B4A8}" srcOrd="1" destOrd="0" presId="urn:microsoft.com/office/officeart/2008/layout/LinedList"/>
    <dgm:cxn modelId="{E3ABA018-A86E-478A-90C4-1A4F8330DDF4}" type="presParOf" srcId="{59D3D956-EA4D-46D2-A8B7-7FCC4113B4A8}" destId="{82FEC419-41C2-4A09-80EE-60DD17C6D29D}" srcOrd="0" destOrd="0" presId="urn:microsoft.com/office/officeart/2008/layout/LinedList"/>
    <dgm:cxn modelId="{D35D89C6-E72B-42B5-86DD-26758627B40B}" type="presParOf" srcId="{59D3D956-EA4D-46D2-A8B7-7FCC4113B4A8}" destId="{180A19DA-ADE9-4975-A88C-99437CAC38A0}" srcOrd="1" destOrd="0" presId="urn:microsoft.com/office/officeart/2008/layout/LinedList"/>
    <dgm:cxn modelId="{67990843-4664-4239-B806-972C7B79BD38}" type="presParOf" srcId="{EFE732E1-962E-4D28-8722-A36B08ADB4C5}" destId="{3B3F105F-6FA2-42FD-839B-B9337079AE42}" srcOrd="2" destOrd="0" presId="urn:microsoft.com/office/officeart/2008/layout/LinedList"/>
    <dgm:cxn modelId="{31B3EC47-6447-4935-B15A-6EA8CED47629}" type="presParOf" srcId="{EFE732E1-962E-4D28-8722-A36B08ADB4C5}" destId="{FB671585-42BF-4347-A84A-C78DF2E27DCF}" srcOrd="3" destOrd="0" presId="urn:microsoft.com/office/officeart/2008/layout/LinedList"/>
    <dgm:cxn modelId="{FE798378-00CD-4D97-8A33-5A0C930BB968}" type="presParOf" srcId="{FB671585-42BF-4347-A84A-C78DF2E27DCF}" destId="{8D2ED86E-9988-4931-994F-550492C5815A}" srcOrd="0" destOrd="0" presId="urn:microsoft.com/office/officeart/2008/layout/LinedList"/>
    <dgm:cxn modelId="{1A85A7A9-616C-412C-834C-197BB09EF9E6}" type="presParOf" srcId="{FB671585-42BF-4347-A84A-C78DF2E27DCF}" destId="{FC89092E-936A-46CE-93CA-201EF4488D73}" srcOrd="1" destOrd="0" presId="urn:microsoft.com/office/officeart/2008/layout/LinedList"/>
    <dgm:cxn modelId="{9C479250-6247-4CDA-8B47-80A78B92EB32}" type="presParOf" srcId="{EFE732E1-962E-4D28-8722-A36B08ADB4C5}" destId="{9A41B185-FF2E-48A3-9423-40844FD389ED}" srcOrd="4" destOrd="0" presId="urn:microsoft.com/office/officeart/2008/layout/LinedList"/>
    <dgm:cxn modelId="{BD20A68A-F085-40C6-BDA1-26AF36E20ED5}" type="presParOf" srcId="{EFE732E1-962E-4D28-8722-A36B08ADB4C5}" destId="{5DBA214A-C4C0-444E-95F4-6788CC436123}" srcOrd="5" destOrd="0" presId="urn:microsoft.com/office/officeart/2008/layout/LinedList"/>
    <dgm:cxn modelId="{653BB877-55B9-4B5B-97CE-67F1230A59CB}" type="presParOf" srcId="{5DBA214A-C4C0-444E-95F4-6788CC436123}" destId="{3FC45D77-A432-49A3-8497-A509884B7520}" srcOrd="0" destOrd="0" presId="urn:microsoft.com/office/officeart/2008/layout/LinedList"/>
    <dgm:cxn modelId="{733953EA-1283-46EA-9051-3D78D14547CF}" type="presParOf" srcId="{5DBA214A-C4C0-444E-95F4-6788CC436123}" destId="{079044CE-6DF9-4055-9425-F9CBDF09DA23}" srcOrd="1" destOrd="0" presId="urn:microsoft.com/office/officeart/2008/layout/LinedList"/>
    <dgm:cxn modelId="{7B31DF61-2E29-4956-86EC-90596EC67DDF}" type="presParOf" srcId="{EFE732E1-962E-4D28-8722-A36B08ADB4C5}" destId="{D72B6366-9C0E-4E34-87C0-FDCB9B948DF1}" srcOrd="6" destOrd="0" presId="urn:microsoft.com/office/officeart/2008/layout/LinedList"/>
    <dgm:cxn modelId="{210FDD79-2F01-4E5F-A207-48DE13DD6979}" type="presParOf" srcId="{EFE732E1-962E-4D28-8722-A36B08ADB4C5}" destId="{E5719A24-3209-4617-B91B-62BA255317EF}" srcOrd="7" destOrd="0" presId="urn:microsoft.com/office/officeart/2008/layout/LinedList"/>
    <dgm:cxn modelId="{FE99B61F-603D-4598-AD89-62E766497F66}" type="presParOf" srcId="{E5719A24-3209-4617-B91B-62BA255317EF}" destId="{1CCC2975-8122-46B1-80B9-ABFB72D6277D}" srcOrd="0" destOrd="0" presId="urn:microsoft.com/office/officeart/2008/layout/LinedList"/>
    <dgm:cxn modelId="{C66CF76A-BB0F-4290-BAA6-B522450BA446}" type="presParOf" srcId="{E5719A24-3209-4617-B91B-62BA255317EF}" destId="{B5832B2D-10FC-432E-936B-55929518306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DA094AE-C5EB-4D06-AFD6-BD519B11201D}">
      <dsp:nvSpPr>
        <dsp:cNvPr id="0" name=""/>
        <dsp:cNvSpPr/>
      </dsp:nvSpPr>
      <dsp:spPr>
        <a:xfrm>
          <a:off x="0" y="0"/>
          <a:ext cx="64928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FEC419-41C2-4A09-80EE-60DD17C6D29D}">
      <dsp:nvSpPr>
        <dsp:cNvPr id="0" name=""/>
        <dsp:cNvSpPr/>
      </dsp:nvSpPr>
      <dsp:spPr>
        <a:xfrm>
          <a:off x="0" y="0"/>
          <a:ext cx="6492875" cy="1276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/>
            <a:t>1. </a:t>
          </a:r>
          <a:r>
            <a:rPr lang="zh-CN" sz="3600" kern="1200" dirty="0"/>
            <a:t>你有没有认识你的身份是什么？</a:t>
          </a:r>
          <a:endParaRPr lang="en-US" sz="3600" kern="1200" dirty="0"/>
        </a:p>
      </dsp:txBody>
      <dsp:txXfrm>
        <a:off x="0" y="0"/>
        <a:ext cx="6492875" cy="1276350"/>
      </dsp:txXfrm>
    </dsp:sp>
    <dsp:sp modelId="{3B3F105F-6FA2-42FD-839B-B9337079AE42}">
      <dsp:nvSpPr>
        <dsp:cNvPr id="0" name=""/>
        <dsp:cNvSpPr/>
      </dsp:nvSpPr>
      <dsp:spPr>
        <a:xfrm>
          <a:off x="0" y="1276350"/>
          <a:ext cx="6492875" cy="0"/>
        </a:xfrm>
        <a:prstGeom prst="lin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2ED86E-9988-4931-994F-550492C5815A}">
      <dsp:nvSpPr>
        <dsp:cNvPr id="0" name=""/>
        <dsp:cNvSpPr/>
      </dsp:nvSpPr>
      <dsp:spPr>
        <a:xfrm>
          <a:off x="0" y="1276350"/>
          <a:ext cx="6492875" cy="1276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/>
            <a:t>2. </a:t>
          </a:r>
          <a:r>
            <a:rPr lang="zh-CN" sz="3600" kern="1200" dirty="0"/>
            <a:t>你知道神要把建造灵宫的责任交托给你吗？</a:t>
          </a:r>
          <a:endParaRPr lang="en-US" sz="3600" kern="1200" dirty="0"/>
        </a:p>
      </dsp:txBody>
      <dsp:txXfrm>
        <a:off x="0" y="1276350"/>
        <a:ext cx="6492875" cy="1276350"/>
      </dsp:txXfrm>
    </dsp:sp>
    <dsp:sp modelId="{9A41B185-FF2E-48A3-9423-40844FD389ED}">
      <dsp:nvSpPr>
        <dsp:cNvPr id="0" name=""/>
        <dsp:cNvSpPr/>
      </dsp:nvSpPr>
      <dsp:spPr>
        <a:xfrm>
          <a:off x="0" y="2552700"/>
          <a:ext cx="6492875" cy="0"/>
        </a:xfrm>
        <a:prstGeom prst="lin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C45D77-A432-49A3-8497-A509884B7520}">
      <dsp:nvSpPr>
        <dsp:cNvPr id="0" name=""/>
        <dsp:cNvSpPr/>
      </dsp:nvSpPr>
      <dsp:spPr>
        <a:xfrm>
          <a:off x="0" y="2552700"/>
          <a:ext cx="6492875" cy="1276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/>
            <a:t>3. </a:t>
          </a:r>
          <a:r>
            <a:rPr lang="zh-CN" sz="3600" kern="1200" dirty="0"/>
            <a:t>在建造灵宫的过程中，神给了我们什么应许？</a:t>
          </a:r>
          <a:endParaRPr lang="en-US" sz="3600" kern="1200" dirty="0"/>
        </a:p>
      </dsp:txBody>
      <dsp:txXfrm>
        <a:off x="0" y="2552700"/>
        <a:ext cx="6492875" cy="1276350"/>
      </dsp:txXfrm>
    </dsp:sp>
    <dsp:sp modelId="{D72B6366-9C0E-4E34-87C0-FDCB9B948DF1}">
      <dsp:nvSpPr>
        <dsp:cNvPr id="0" name=""/>
        <dsp:cNvSpPr/>
      </dsp:nvSpPr>
      <dsp:spPr>
        <a:xfrm>
          <a:off x="0" y="3829050"/>
          <a:ext cx="6492875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CC2975-8122-46B1-80B9-ABFB72D6277D}">
      <dsp:nvSpPr>
        <dsp:cNvPr id="0" name=""/>
        <dsp:cNvSpPr/>
      </dsp:nvSpPr>
      <dsp:spPr>
        <a:xfrm>
          <a:off x="0" y="3829050"/>
          <a:ext cx="6492875" cy="1276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/>
            <a:t>4. </a:t>
          </a:r>
          <a:r>
            <a:rPr lang="zh-CN" sz="3600" kern="1200" dirty="0"/>
            <a:t>你愿意在宣扬神的美德方面尽心尽力吗？</a:t>
          </a:r>
          <a:endParaRPr lang="en-US" sz="3600" kern="1200" dirty="0"/>
        </a:p>
      </dsp:txBody>
      <dsp:txXfrm>
        <a:off x="0" y="3829050"/>
        <a:ext cx="6492875" cy="12763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8-05T00:24:50.36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0,'1409'0,"-1351"0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8-05T19:20:09.47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0,'0'0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8-05T19:20:13.80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8-05T19:20:19.24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0 900,'7716'-404,"-2014"105,-1995 104,-3662 193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8-05T19:20:31.69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17557 1,'-13041'1140,"8571"-748,4425-389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8-05T19:20:54.04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0,'13236'1626,"-6018"-740,-6130-753,-1055-129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8-05T19:21:09.99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4250,'14627'-2843,"-8709"1693,-4643 902,-1234 240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8-05T19:22:19.69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4990,'10370'-3570,"-6280"2161,-4059 1399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8-05T19:22:32.40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8-05T19:22:55.34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2178,'15456'-2172,"-15413"2166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8-04T23:52:55.42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</inkml:trace>
  <inkml:trace contextRef="#ctx0" brushRef="#br0" timeOffset="1984.527">41 40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8-05T19:15:41.04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1,'0'9,"0"2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8-04T23:52:59.77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8-04T23:53:01.89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8-04T23:53:04.55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</inkml:trace>
  <inkml:trace contextRef="#ctx0" brushRef="#br0" timeOffset="1048.281">1 1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8-05T19:15:46.55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8-05T19:16:19.24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1,'3450'7747,"-3437"-7717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8-05T19:16:45.77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0,'0'0,"0"0,0 0,0 0,0 0,0 0,0 0,0 0,0 0,0 0,0 0,0 0,0 0,0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8-05T19:16:52.22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</inkml:trace>
  <inkml:trace contextRef="#ctx0" brushRef="#br0" timeOffset="338.508">16 46,'-2'-7,"-2"-4</inkml:trace>
  <inkml:trace contextRef="#ctx0" brushRef="#br0" timeOffset="3462.673">1 1,'1104'3207,"-1095"-3180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8-05T19:19:12.66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1,'14100'0,"-14055"0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8-05T19:19:37.76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8-05T19:19:43.76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13898 0,'-13854'1456,"13810"-1451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41C1D3-5440-4591-A048-2F7016FB23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EE51B0B-FAB6-4060-9F53-3DB8356396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F389701-40B1-48C7-BBF0-6B0F68D03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53F63-2AAC-495C-9263-FF775FBD04A1}" type="datetimeFigureOut">
              <a:rPr lang="en-US" smtClean="0"/>
              <a:pPr/>
              <a:t>8/10/2019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74E1A63-B7ED-4C18-A023-4F5E4A78E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8CC0299-93F9-4D4A-AB38-22F4CA933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ECE6F-377A-4E01-B945-7C8EE5B6F5C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47266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71D66D-D1C5-41D1-BFA2-90A822E90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3CF6481-3604-491F-B3A6-3B7B85CADF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9FD2C68-012C-4D46-9933-E74E488BE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53F63-2AAC-495C-9263-FF775FBD04A1}" type="datetimeFigureOut">
              <a:rPr lang="en-US" smtClean="0"/>
              <a:pPr/>
              <a:t>8/10/2019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5FE0177-2892-4495-A10C-55EB7091D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21F8ED0-8F9A-401A-9B32-19AAED7CA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ECE6F-377A-4E01-B945-7C8EE5B6F5C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66159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ACCA08A-7B94-4361-BCA1-0C637FA558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3371962-4A5C-4655-A92C-C297C9B0A5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6B0742B-83E2-4C36-BA05-6D36D3BE8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53F63-2AAC-495C-9263-FF775FBD04A1}" type="datetimeFigureOut">
              <a:rPr lang="en-US" smtClean="0"/>
              <a:pPr/>
              <a:t>8/10/2019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D4EE736-4756-421C-BCD3-D05BCF932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B307245-4725-4B6C-951D-EABB70E24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ECE6F-377A-4E01-B945-7C8EE5B6F5C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81071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F7B771-8D6E-4950-A44B-A4EF01E4D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0EA3441-D4F6-4EEA-B986-BA6E2C0A82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574809D-E125-4DCB-B493-531CE93A0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53F63-2AAC-495C-9263-FF775FBD04A1}" type="datetimeFigureOut">
              <a:rPr lang="en-US" smtClean="0"/>
              <a:pPr/>
              <a:t>8/10/2019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28D1D19-3857-4720-9A8E-148293947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E39ABB5-8CF7-4E6C-89F1-4044E3DD0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ECE6F-377A-4E01-B945-7C8EE5B6F5C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72650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7BD6C2-367A-4745-B84A-B31340005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58DEAA6-7EEB-418F-AAC0-AC629CD441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BB13551-8EEB-4D27-91D5-535D5EF4B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53F63-2AAC-495C-9263-FF775FBD04A1}" type="datetimeFigureOut">
              <a:rPr lang="en-US" smtClean="0"/>
              <a:pPr/>
              <a:t>8/10/2019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6DF310C-898F-4250-BA75-7E8483FE3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53E443E-C0F5-4242-A877-730361B7D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ECE6F-377A-4E01-B945-7C8EE5B6F5C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99682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FCBF77-69C3-4663-8F0E-5BD89D3DA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D4F9782-9C50-48EE-A8CF-465705908F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FA39A49-9ED1-4F14-A799-51FE3EE0EE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2BA99B7-47C9-4061-8EA4-98AC0B0F7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53F63-2AAC-495C-9263-FF775FBD04A1}" type="datetimeFigureOut">
              <a:rPr lang="en-US" smtClean="0"/>
              <a:pPr/>
              <a:t>8/10/2019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DE45253-06C0-4EFE-A947-0C7EAE40C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ADC7463-64BB-4076-847B-EBC80DE08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ECE6F-377A-4E01-B945-7C8EE5B6F5C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37916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9E5D75-659B-4342-976C-F231396E0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EC6E540-A35F-4CA1-9AD7-D6181597B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6D54B25-661D-48E3-BB03-372FCC265E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18BB4FD-53C3-4BAD-ADD8-25D46FB7B6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F5838A8-B5A1-4886-AB90-D2BF29D4B7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D264D13-8B1B-477B-852D-255F52A18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53F63-2AAC-495C-9263-FF775FBD04A1}" type="datetimeFigureOut">
              <a:rPr lang="en-US" smtClean="0"/>
              <a:pPr/>
              <a:t>8/10/2019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FB723E7-21EC-4140-8206-42C97B753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21A776B-473A-4BD6-9032-CE4E77F01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ECE6F-377A-4E01-B945-7C8EE5B6F5C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06697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825F36-DD80-4C8B-AA4C-DA2C7ACCB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4A71A3D-3D0A-45CE-BCDA-0FBD25F6A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53F63-2AAC-495C-9263-FF775FBD04A1}" type="datetimeFigureOut">
              <a:rPr lang="en-US" smtClean="0"/>
              <a:pPr/>
              <a:t>8/10/2019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B14FB85-3244-4D32-8D83-350A74966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F9CC36A-41B6-4BAC-BA49-491C596D6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ECE6F-377A-4E01-B945-7C8EE5B6F5C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78512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135B53F-D88A-481D-B95C-2AA1EB259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53F63-2AAC-495C-9263-FF775FBD04A1}" type="datetimeFigureOut">
              <a:rPr lang="en-US" smtClean="0"/>
              <a:pPr/>
              <a:t>8/10/2019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67180D8-D071-49D2-A9C8-65A4230D8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E1AE84A-EE21-406E-B32A-8E1B00B80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ECE6F-377A-4E01-B945-7C8EE5B6F5C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7630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0A375D-73E6-458C-8731-26C6241C3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95FB4D5-9FFC-455D-A945-F679BC6E11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9BBBAA8-7A6E-45CE-82FE-0F1E7EDB67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2FEE3BD-26EC-400F-BDB5-68CB3293A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53F63-2AAC-495C-9263-FF775FBD04A1}" type="datetimeFigureOut">
              <a:rPr lang="en-US" smtClean="0"/>
              <a:pPr/>
              <a:t>8/10/2019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891DE28-8DA1-4DAF-8104-2561D792D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82CDFD6-1C35-43F2-B0B4-5063366D0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ECE6F-377A-4E01-B945-7C8EE5B6F5C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98762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5B1AE0-1A7C-4C3E-834D-161E01DB8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D4395D3-B9F5-49E8-8A77-0F678CDBF5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FA7481D-143B-4FE0-9110-67EDBDDA58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8A9EC20-0F1F-4784-8F01-EB67A31C3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53F63-2AAC-495C-9263-FF775FBD04A1}" type="datetimeFigureOut">
              <a:rPr lang="en-US" smtClean="0"/>
              <a:pPr/>
              <a:t>8/10/2019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1C33B54-631D-45A4-8F62-744787B03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2E18E20-16F3-4148-941E-D8AC969B5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ECE6F-377A-4E01-B945-7C8EE5B6F5C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1157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16652365-D97D-4DBB-AACF-8D05C581C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58DDA7F-4D58-4436-90B0-8D07729F65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22D04D5-4651-4DCA-91F8-F772736E88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D53F63-2AAC-495C-9263-FF775FBD04A1}" type="datetimeFigureOut">
              <a:rPr lang="en-US" smtClean="0"/>
              <a:pPr/>
              <a:t>8/10/2019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F9CBD5D-D8B6-4D92-8C98-994CD9CE76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78AA423-FBCC-4CDE-993B-94D331F9A5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ECE6F-377A-4E01-B945-7C8EE5B6F5C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8752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6.png"/><Relationship Id="rId39" Type="http://schemas.openxmlformats.org/officeDocument/2006/relationships/image" Target="../media/image12.png"/><Relationship Id="rId51" Type="http://schemas.openxmlformats.org/officeDocument/2006/relationships/image" Target="../media/image17.png"/><Relationship Id="rId3" Type="http://schemas.openxmlformats.org/officeDocument/2006/relationships/customXml" Target="../ink/ink1.xml"/><Relationship Id="rId34" Type="http://schemas.openxmlformats.org/officeDocument/2006/relationships/customXml" Target="../ink/ink7.xml"/><Relationship Id="rId42" Type="http://schemas.openxmlformats.org/officeDocument/2006/relationships/customXml" Target="../ink/ink12.xml"/><Relationship Id="rId47" Type="http://schemas.openxmlformats.org/officeDocument/2006/relationships/image" Target="../media/image15.png"/><Relationship Id="rId50" Type="http://schemas.openxmlformats.org/officeDocument/2006/relationships/customXml" Target="../ink/ink16.xml"/><Relationship Id="rId25" Type="http://schemas.openxmlformats.org/officeDocument/2006/relationships/customXml" Target="../ink/ink2.xml"/><Relationship Id="rId33" Type="http://schemas.openxmlformats.org/officeDocument/2006/relationships/image" Target="../media/image9.png"/><Relationship Id="rId38" Type="http://schemas.openxmlformats.org/officeDocument/2006/relationships/customXml" Target="../ink/ink9.xml"/><Relationship Id="rId46" Type="http://schemas.openxmlformats.org/officeDocument/2006/relationships/customXml" Target="../ink/ink14.xml"/><Relationship Id="rId2" Type="http://schemas.openxmlformats.org/officeDocument/2006/relationships/image" Target="../media/image4.jpeg"/><Relationship Id="rId29" Type="http://schemas.openxmlformats.org/officeDocument/2006/relationships/customXml" Target="../ink/ink4.xml"/><Relationship Id="rId41" Type="http://schemas.openxmlformats.org/officeDocument/2006/relationships/customXml" Target="../ink/ink11.xml"/><Relationship Id="rId5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32" Type="http://schemas.openxmlformats.org/officeDocument/2006/relationships/customXml" Target="../ink/ink6.xml"/><Relationship Id="rId37" Type="http://schemas.openxmlformats.org/officeDocument/2006/relationships/image" Target="../media/image11.png"/><Relationship Id="rId40" Type="http://schemas.openxmlformats.org/officeDocument/2006/relationships/customXml" Target="../ink/ink10.xml"/><Relationship Id="rId45" Type="http://schemas.openxmlformats.org/officeDocument/2006/relationships/image" Target="../media/image14.png"/><Relationship Id="rId53" Type="http://schemas.openxmlformats.org/officeDocument/2006/relationships/customXml" Target="../ink/ink18.xml"/><Relationship Id="rId28" Type="http://schemas.openxmlformats.org/officeDocument/2006/relationships/image" Target="../media/image7.png"/><Relationship Id="rId36" Type="http://schemas.openxmlformats.org/officeDocument/2006/relationships/customXml" Target="../ink/ink8.xml"/><Relationship Id="rId49" Type="http://schemas.openxmlformats.org/officeDocument/2006/relationships/image" Target="../media/image16.png"/><Relationship Id="rId31" Type="http://schemas.openxmlformats.org/officeDocument/2006/relationships/customXml" Target="../ink/ink5.xml"/><Relationship Id="rId44" Type="http://schemas.openxmlformats.org/officeDocument/2006/relationships/customXml" Target="../ink/ink13.xml"/><Relationship Id="rId52" Type="http://schemas.openxmlformats.org/officeDocument/2006/relationships/customXml" Target="../ink/ink17.xml"/><Relationship Id="rId4" Type="http://schemas.openxmlformats.org/officeDocument/2006/relationships/image" Target="../media/image5.png"/><Relationship Id="rId27" Type="http://schemas.openxmlformats.org/officeDocument/2006/relationships/customXml" Target="../ink/ink3.xml"/><Relationship Id="rId30" Type="http://schemas.openxmlformats.org/officeDocument/2006/relationships/image" Target="../media/image8.png"/><Relationship Id="rId35" Type="http://schemas.openxmlformats.org/officeDocument/2006/relationships/image" Target="../media/image10.png"/><Relationship Id="rId43" Type="http://schemas.openxmlformats.org/officeDocument/2006/relationships/image" Target="../media/image13.png"/><Relationship Id="rId48" Type="http://schemas.openxmlformats.org/officeDocument/2006/relationships/customXml" Target="../ink/ink1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22.xml"/><Relationship Id="rId3" Type="http://schemas.openxmlformats.org/officeDocument/2006/relationships/customXml" Target="../ink/ink19.xml"/><Relationship Id="rId7" Type="http://schemas.openxmlformats.org/officeDocument/2006/relationships/customXml" Target="../ink/ink21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customXml" Target="../ink/ink20.xml"/><Relationship Id="rId4" Type="http://schemas.openxmlformats.org/officeDocument/2006/relationships/image" Target="../media/image20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2197AC-D4CC-4A32-9389-72E2F3091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6628" y="1783959"/>
            <a:ext cx="4645250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sz="6000" dirty="0"/>
              <a:t>潘德</a:t>
            </a:r>
            <a:r>
              <a:rPr lang="en-US" altLang="zh-CN" sz="6000" dirty="0"/>
              <a:t/>
            </a:r>
            <a:br>
              <a:rPr lang="en-US" altLang="zh-CN" sz="6000" dirty="0"/>
            </a:br>
            <a:r>
              <a:rPr lang="zh-CN" altLang="en-US" sz="6000" dirty="0"/>
              <a:t>邝卓芳</a:t>
            </a:r>
            <a:endParaRPr lang="en-US" sz="600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1DB7C82F-AB7E-4F0C-B829-FA1B9C4151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 descr="A couple of people posing for the camera&#10;&#10;Description automatically generated">
            <a:extLst>
              <a:ext uri="{FF2B5EF4-FFF2-40B4-BE49-F238E27FC236}">
                <a16:creationId xmlns:a16="http://schemas.microsoft.com/office/drawing/2014/main" xmlns="" id="{D517FECE-CE28-4AD5-825B-4BA10000F8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2" b="14617"/>
          <a:stretch/>
        </p:blipFill>
        <p:spPr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xmlns="" val="34327156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52923D2D-C1AE-4C61-A25A-3F39FDB85D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709584427"/>
              </p:ext>
            </p:extLst>
          </p:nvPr>
        </p:nvGraphicFramePr>
        <p:xfrm>
          <a:off x="1" y="0"/>
          <a:ext cx="12192001" cy="75008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12571">
                  <a:extLst>
                    <a:ext uri="{9D8B030D-6E8A-4147-A177-3AD203B41FA5}">
                      <a16:colId xmlns:a16="http://schemas.microsoft.com/office/drawing/2014/main" xmlns="" val="1511969896"/>
                    </a:ext>
                  </a:extLst>
                </a:gridCol>
                <a:gridCol w="1088572">
                  <a:extLst>
                    <a:ext uri="{9D8B030D-6E8A-4147-A177-3AD203B41FA5}">
                      <a16:colId xmlns:a16="http://schemas.microsoft.com/office/drawing/2014/main" xmlns="" val="4254809469"/>
                    </a:ext>
                  </a:extLst>
                </a:gridCol>
                <a:gridCol w="1088572">
                  <a:extLst>
                    <a:ext uri="{9D8B030D-6E8A-4147-A177-3AD203B41FA5}">
                      <a16:colId xmlns:a16="http://schemas.microsoft.com/office/drawing/2014/main" xmlns="" val="3708486589"/>
                    </a:ext>
                  </a:extLst>
                </a:gridCol>
                <a:gridCol w="1088572">
                  <a:extLst>
                    <a:ext uri="{9D8B030D-6E8A-4147-A177-3AD203B41FA5}">
                      <a16:colId xmlns:a16="http://schemas.microsoft.com/office/drawing/2014/main" xmlns="" val="2051706184"/>
                    </a:ext>
                  </a:extLst>
                </a:gridCol>
                <a:gridCol w="1088572">
                  <a:extLst>
                    <a:ext uri="{9D8B030D-6E8A-4147-A177-3AD203B41FA5}">
                      <a16:colId xmlns:a16="http://schemas.microsoft.com/office/drawing/2014/main" xmlns="" val="2646790118"/>
                    </a:ext>
                  </a:extLst>
                </a:gridCol>
                <a:gridCol w="2612571">
                  <a:extLst>
                    <a:ext uri="{9D8B030D-6E8A-4147-A177-3AD203B41FA5}">
                      <a16:colId xmlns:a16="http://schemas.microsoft.com/office/drawing/2014/main" xmlns="" val="831430197"/>
                    </a:ext>
                  </a:extLst>
                </a:gridCol>
                <a:gridCol w="2612571">
                  <a:extLst>
                    <a:ext uri="{9D8B030D-6E8A-4147-A177-3AD203B41FA5}">
                      <a16:colId xmlns:a16="http://schemas.microsoft.com/office/drawing/2014/main" xmlns="" val="973191796"/>
                    </a:ext>
                  </a:extLst>
                </a:gridCol>
              </a:tblGrid>
              <a:tr h="22225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SUN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5" marR="6715" marT="6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MON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5" marR="6715" marT="6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TUE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5" marR="6715" marT="6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WED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5" marR="6715" marT="6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THUR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5" marR="6715" marT="6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FRI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5" marR="6715" marT="6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SAT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5" marR="6715" marT="6715" marB="0" anchor="b"/>
                </a:tc>
                <a:extLst>
                  <a:ext uri="{0D108BD9-81ED-4DB2-BD59-A6C34878D82A}">
                    <a16:rowId xmlns:a16="http://schemas.microsoft.com/office/drawing/2014/main" xmlns="" val="153940562"/>
                  </a:ext>
                </a:extLst>
              </a:tr>
              <a:tr h="635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5" marR="6715" marT="6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5" marR="6715" marT="6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5" marR="6715" marT="6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5" marR="6715" marT="6715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>
                          <a:effectLst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5" marR="6715" marT="671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>
                          <a:effectLst/>
                        </a:rPr>
                        <a:t>2 Arr HAM 11:25AM HAM</a:t>
                      </a:r>
                      <a:r>
                        <a:rPr lang="zh-TW" altLang="en-US" sz="1800" u="none" strike="noStrike">
                          <a:effectLst/>
                        </a:rPr>
                        <a:t>长青团契                </a:t>
                      </a:r>
                      <a:r>
                        <a:rPr lang="en-US" sz="1800" u="none" strike="noStrike">
                          <a:effectLst/>
                        </a:rPr>
                        <a:t>HAM</a:t>
                      </a:r>
                      <a:r>
                        <a:rPr lang="zh-TW" altLang="en-US" sz="1800" u="none" strike="noStrike">
                          <a:effectLst/>
                        </a:rPr>
                        <a:t>周五查经班</a:t>
                      </a:r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5" marR="6715" marT="671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>
                          <a:effectLst/>
                        </a:rPr>
                        <a:t>3 BRE </a:t>
                      </a:r>
                      <a:r>
                        <a:rPr lang="zh-TW" altLang="en-US" sz="1800" u="none" strike="noStrike">
                          <a:effectLst/>
                        </a:rPr>
                        <a:t>主日学</a:t>
                      </a:r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5" marR="6715" marT="6715" marB="0"/>
                </a:tc>
                <a:extLst>
                  <a:ext uri="{0D108BD9-81ED-4DB2-BD59-A6C34878D82A}">
                    <a16:rowId xmlns:a16="http://schemas.microsoft.com/office/drawing/2014/main" xmlns="" val="1009729783"/>
                  </a:ext>
                </a:extLst>
              </a:tr>
              <a:tr h="63500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>
                          <a:effectLst/>
                        </a:rPr>
                        <a:t>4 HAM </a:t>
                      </a:r>
                      <a:r>
                        <a:rPr lang="zh-TW" altLang="en-US" sz="1800" u="none" strike="noStrike">
                          <a:effectLst/>
                        </a:rPr>
                        <a:t>主日学                            </a:t>
                      </a:r>
                      <a:r>
                        <a:rPr lang="en-US" sz="1800" u="none" strike="noStrike">
                          <a:effectLst/>
                        </a:rPr>
                        <a:t>KIEL （</a:t>
                      </a:r>
                      <a:r>
                        <a:rPr lang="zh-TW" altLang="en-US" sz="1800" u="none" strike="noStrike">
                          <a:effectLst/>
                        </a:rPr>
                        <a:t>圣餐）</a:t>
                      </a:r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5" marR="6715" marT="671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5" marR="6715" marT="671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>
                          <a:effectLst/>
                        </a:rPr>
                        <a:t>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5" marR="6715" marT="671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>
                          <a:effectLst/>
                        </a:rPr>
                        <a:t>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5" marR="6715" marT="671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>
                          <a:effectLst/>
                        </a:rPr>
                        <a:t>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5" marR="6715" marT="671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>
                          <a:effectLst/>
                        </a:rPr>
                        <a:t>9 HAM</a:t>
                      </a:r>
                      <a:r>
                        <a:rPr lang="zh-TW" altLang="en-US" sz="1800" u="none" strike="noStrike">
                          <a:effectLst/>
                        </a:rPr>
                        <a:t>周五查经班</a:t>
                      </a:r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5" marR="6715" marT="671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>
                          <a:effectLst/>
                        </a:rPr>
                        <a:t>10  BRE</a:t>
                      </a:r>
                      <a:r>
                        <a:rPr lang="zh-TW" altLang="en-US" sz="1800" u="none" strike="noStrike">
                          <a:effectLst/>
                        </a:rPr>
                        <a:t>讲道</a:t>
                      </a:r>
                      <a:r>
                        <a:rPr lang="en-US" altLang="zh-TW" sz="1800" u="none" strike="noStrike">
                          <a:effectLst/>
                        </a:rPr>
                        <a:t>/</a:t>
                      </a:r>
                      <a:r>
                        <a:rPr lang="zh-TW" altLang="en-US" sz="1800" u="none" strike="noStrike">
                          <a:effectLst/>
                        </a:rPr>
                        <a:t>主日学</a:t>
                      </a:r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5" marR="6715" marT="6715" marB="0"/>
                </a:tc>
                <a:extLst>
                  <a:ext uri="{0D108BD9-81ED-4DB2-BD59-A6C34878D82A}">
                    <a16:rowId xmlns:a16="http://schemas.microsoft.com/office/drawing/2014/main" xmlns="" val="4283601906"/>
                  </a:ext>
                </a:extLst>
              </a:tr>
              <a:tr h="635000"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sz="1800" u="none" strike="noStrike">
                          <a:effectLst/>
                        </a:rPr>
                        <a:t>11  HAM</a:t>
                      </a:r>
                      <a:r>
                        <a:rPr lang="zh-CN" altLang="en-US" sz="1800" u="none" strike="noStrike">
                          <a:effectLst/>
                        </a:rPr>
                        <a:t>讲道</a:t>
                      </a:r>
                      <a:r>
                        <a:rPr lang="en-US" altLang="zh-CN" sz="1800" u="none" strike="noStrike">
                          <a:effectLst/>
                        </a:rPr>
                        <a:t>: </a:t>
                      </a:r>
                      <a:r>
                        <a:rPr lang="zh-CN" altLang="en-US" sz="1800" u="none" strike="noStrike">
                          <a:effectLst/>
                        </a:rPr>
                        <a:t>被父神揀選的人（彼前</a:t>
                      </a:r>
                      <a:r>
                        <a:rPr lang="en-US" altLang="zh-CN" sz="1800" u="none" strike="noStrike">
                          <a:effectLst/>
                        </a:rPr>
                        <a:t>2:4-10</a:t>
                      </a:r>
                      <a:r>
                        <a:rPr lang="zh-CN" altLang="en-US" sz="1800" u="none" strike="noStrike">
                          <a:effectLst/>
                        </a:rPr>
                        <a:t>）</a:t>
                      </a:r>
                      <a:r>
                        <a:rPr lang="en-US" altLang="zh-CN" sz="1800" u="none" strike="noStrike">
                          <a:effectLst/>
                        </a:rPr>
                        <a:t>HAM </a:t>
                      </a:r>
                      <a:r>
                        <a:rPr lang="zh-CN" altLang="en-US" sz="1800" u="none" strike="noStrike">
                          <a:effectLst/>
                        </a:rPr>
                        <a:t>主日学 </a:t>
                      </a:r>
                      <a:r>
                        <a:rPr lang="en-US" altLang="zh-CN" sz="1800" u="none" strike="noStrike">
                          <a:effectLst/>
                        </a:rPr>
                        <a:t>KIEL </a:t>
                      </a:r>
                      <a:r>
                        <a:rPr lang="zh-CN" altLang="en-US" sz="1800" u="none" strike="noStrike">
                          <a:effectLst/>
                        </a:rPr>
                        <a:t>讲道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5" marR="6715" marT="671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12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5" marR="6715" marT="671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13 </a:t>
                      </a:r>
                      <a:r>
                        <a:rPr lang="en-US" altLang="zh-CN" sz="1800" u="none" strike="noStrike" dirty="0">
                          <a:effectLst/>
                        </a:rPr>
                        <a:t>HAM</a:t>
                      </a:r>
                      <a:r>
                        <a:rPr lang="zh-CN" altLang="en-US" sz="1800" u="none" strike="noStrike" dirty="0">
                          <a:effectLst/>
                        </a:rPr>
                        <a:t>弟兄会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5" marR="6715" marT="671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>
                          <a:effectLst/>
                        </a:rPr>
                        <a:t>14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5" marR="6715" marT="671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>
                          <a:effectLst/>
                        </a:rPr>
                        <a:t>15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5" marR="6715" marT="671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sz="1800" u="none" strike="noStrike">
                          <a:effectLst/>
                        </a:rPr>
                        <a:t>16 HAM</a:t>
                      </a:r>
                      <a:r>
                        <a:rPr lang="zh-CN" altLang="en-US" sz="1800" u="none" strike="noStrike">
                          <a:effectLst/>
                        </a:rPr>
                        <a:t>长青团契 </a:t>
                      </a:r>
                      <a:r>
                        <a:rPr lang="en-US" altLang="zh-CN" sz="1800" u="none" strike="noStrike">
                          <a:effectLst/>
                        </a:rPr>
                        <a:t>HAM</a:t>
                      </a:r>
                      <a:r>
                        <a:rPr lang="zh-CN" altLang="en-US" sz="1800" u="none" strike="noStrike">
                          <a:effectLst/>
                        </a:rPr>
                        <a:t>周五查经班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5" marR="6715" marT="671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TW" sz="1800" u="none" strike="noStrike">
                          <a:effectLst/>
                        </a:rPr>
                        <a:t>17 HAM</a:t>
                      </a:r>
                      <a:r>
                        <a:rPr lang="zh-TW" altLang="en-US" sz="1800" u="none" strike="noStrike">
                          <a:effectLst/>
                        </a:rPr>
                        <a:t>華人教會堂址維护基金歩行籌款</a:t>
                      </a:r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5" marR="6715" marT="6715" marB="0"/>
                </a:tc>
                <a:extLst>
                  <a:ext uri="{0D108BD9-81ED-4DB2-BD59-A6C34878D82A}">
                    <a16:rowId xmlns:a16="http://schemas.microsoft.com/office/drawing/2014/main" xmlns="" val="3803704210"/>
                  </a:ext>
                </a:extLst>
              </a:tr>
              <a:tr h="635000"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TW" sz="1800" u="none" strike="noStrike">
                          <a:effectLst/>
                        </a:rPr>
                        <a:t>18 HAM</a:t>
                      </a:r>
                      <a:r>
                        <a:rPr lang="zh-TW" altLang="en-US" sz="1800" u="none" strike="noStrike">
                          <a:effectLst/>
                        </a:rPr>
                        <a:t>讲道：藉聖靈成聖的人（彼前</a:t>
                      </a:r>
                      <a:r>
                        <a:rPr lang="en-US" altLang="zh-TW" sz="1800" u="none" strike="noStrike">
                          <a:effectLst/>
                        </a:rPr>
                        <a:t>1:13-21</a:t>
                      </a:r>
                      <a:r>
                        <a:rPr lang="zh-TW" altLang="en-US" sz="1800" u="none" strike="noStrike">
                          <a:effectLst/>
                        </a:rPr>
                        <a:t>） </a:t>
                      </a:r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5" marR="6715" marT="671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>
                          <a:effectLst/>
                        </a:rPr>
                        <a:t>19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5" marR="6715" marT="671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20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5" marR="6715" marT="671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>
                          <a:effectLst/>
                        </a:rPr>
                        <a:t>21 CZ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5" marR="6715" marT="671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>
                          <a:effectLst/>
                        </a:rPr>
                        <a:t>22 CZ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5" marR="6715" marT="671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>
                          <a:effectLst/>
                        </a:rPr>
                        <a:t>23 CZ AlphaCourse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5" marR="6715" marT="671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>
                          <a:effectLst/>
                        </a:rPr>
                        <a:t>24 CZ </a:t>
                      </a:r>
                      <a:r>
                        <a:rPr lang="zh-TW" altLang="en-US" sz="1800" u="none" strike="noStrike">
                          <a:effectLst/>
                        </a:rPr>
                        <a:t>讲道 培训</a:t>
                      </a:r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5" marR="6715" marT="6715" marB="0"/>
                </a:tc>
                <a:extLst>
                  <a:ext uri="{0D108BD9-81ED-4DB2-BD59-A6C34878D82A}">
                    <a16:rowId xmlns:a16="http://schemas.microsoft.com/office/drawing/2014/main" xmlns="" val="2651534436"/>
                  </a:ext>
                </a:extLst>
              </a:tr>
              <a:tr h="63500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>
                          <a:effectLst/>
                        </a:rPr>
                        <a:t>25 HAM</a:t>
                      </a:r>
                      <a:r>
                        <a:rPr lang="zh-TW" altLang="en-US" sz="1800" u="none" strike="noStrike">
                          <a:effectLst/>
                        </a:rPr>
                        <a:t>月祷会</a:t>
                      </a:r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5" marR="6715" marT="671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>
                          <a:effectLst/>
                        </a:rPr>
                        <a:t>26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5" marR="6715" marT="671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27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5" marR="6715" marT="671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>
                          <a:effectLst/>
                        </a:rPr>
                        <a:t>28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5" marR="6715" marT="671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>
                          <a:effectLst/>
                        </a:rPr>
                        <a:t>29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5" marR="6715" marT="671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>
                          <a:effectLst/>
                        </a:rPr>
                        <a:t>30 HAM</a:t>
                      </a:r>
                      <a:r>
                        <a:rPr lang="zh-TW" altLang="en-US" sz="1800" u="none" strike="noStrike">
                          <a:effectLst/>
                        </a:rPr>
                        <a:t>周五查经班</a:t>
                      </a:r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5" marR="6715" marT="671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>
                          <a:effectLst/>
                        </a:rPr>
                        <a:t>31 BRE</a:t>
                      </a:r>
                      <a:r>
                        <a:rPr lang="zh-TW" altLang="en-US" sz="1800" u="none" strike="noStrike">
                          <a:effectLst/>
                        </a:rPr>
                        <a:t>月祷会 </a:t>
                      </a:r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5" marR="6715" marT="6715" marB="0"/>
                </a:tc>
                <a:extLst>
                  <a:ext uri="{0D108BD9-81ED-4DB2-BD59-A6C34878D82A}">
                    <a16:rowId xmlns:a16="http://schemas.microsoft.com/office/drawing/2014/main" xmlns="" val="859996192"/>
                  </a:ext>
                </a:extLst>
              </a:tr>
              <a:tr h="63500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>
                          <a:effectLst/>
                        </a:rPr>
                        <a:t>1 HAM</a:t>
                      </a:r>
                      <a:r>
                        <a:rPr lang="zh-TW" altLang="en-US" sz="1800" u="none" strike="noStrike">
                          <a:effectLst/>
                        </a:rPr>
                        <a:t>讲道</a:t>
                      </a:r>
                      <a:r>
                        <a:rPr lang="en-US" altLang="zh-TW" sz="1800" u="none" strike="noStrike">
                          <a:effectLst/>
                        </a:rPr>
                        <a:t>/</a:t>
                      </a:r>
                      <a:r>
                        <a:rPr lang="zh-TW" altLang="en-US" sz="1800" u="none" strike="noStrike">
                          <a:effectLst/>
                        </a:rPr>
                        <a:t>圣餐：學基督順服的人（彼前</a:t>
                      </a:r>
                      <a:r>
                        <a:rPr lang="en-US" altLang="zh-TW" sz="1800" u="none" strike="noStrike">
                          <a:effectLst/>
                        </a:rPr>
                        <a:t>2:13-3:7</a:t>
                      </a:r>
                      <a:r>
                        <a:rPr lang="zh-TW" altLang="en-US" sz="1800" u="none" strike="noStrike">
                          <a:effectLst/>
                        </a:rPr>
                        <a:t>） </a:t>
                      </a:r>
                      <a:r>
                        <a:rPr lang="en-US" sz="1800" u="none" strike="noStrike">
                          <a:effectLst/>
                        </a:rPr>
                        <a:t>HAM </a:t>
                      </a:r>
                      <a:r>
                        <a:rPr lang="zh-TW" altLang="en-US" sz="1800" u="none" strike="noStrike">
                          <a:effectLst/>
                        </a:rPr>
                        <a:t>主日学</a:t>
                      </a:r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5" marR="6715" marT="671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>
                          <a:effectLst/>
                        </a:rPr>
                        <a:t>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5" marR="6715" marT="671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>
                          <a:effectLst/>
                        </a:rPr>
                        <a:t>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5" marR="6715" marT="671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>
                          <a:effectLst/>
                        </a:rPr>
                        <a:t>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5" marR="6715" marT="671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>
                          <a:effectLst/>
                        </a:rPr>
                        <a:t>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5" marR="6715" marT="671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sz="1800" u="none" strike="noStrike">
                          <a:effectLst/>
                        </a:rPr>
                        <a:t>6 HAM</a:t>
                      </a:r>
                      <a:r>
                        <a:rPr lang="zh-CN" altLang="en-US" sz="1800" u="none" strike="noStrike">
                          <a:effectLst/>
                        </a:rPr>
                        <a:t>长青团契 </a:t>
                      </a:r>
                      <a:r>
                        <a:rPr lang="en-US" altLang="zh-CN" sz="1800" u="none" strike="noStrike">
                          <a:effectLst/>
                        </a:rPr>
                        <a:t>HAM</a:t>
                      </a:r>
                      <a:r>
                        <a:rPr lang="zh-CN" altLang="en-US" sz="1800" u="none" strike="noStrike">
                          <a:effectLst/>
                        </a:rPr>
                        <a:t>周五查经班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5" marR="6715" marT="671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sz="1800" u="none" strike="noStrike">
                          <a:effectLst/>
                        </a:rPr>
                        <a:t>7 BRE </a:t>
                      </a:r>
                      <a:r>
                        <a:rPr lang="zh-CN" altLang="en-US" sz="1800" u="none" strike="noStrike">
                          <a:effectLst/>
                        </a:rPr>
                        <a:t>讲道</a:t>
                      </a:r>
                      <a:r>
                        <a:rPr lang="en-US" altLang="zh-CN" sz="1800" u="none" strike="noStrike">
                          <a:effectLst/>
                        </a:rPr>
                        <a:t>/</a:t>
                      </a:r>
                      <a:r>
                        <a:rPr lang="zh-CN" altLang="en-US" sz="1800" u="none" strike="noStrike">
                          <a:effectLst/>
                        </a:rPr>
                        <a:t>圣餐</a:t>
                      </a:r>
                      <a:r>
                        <a:rPr lang="en-US" altLang="zh-CN" sz="1800" u="none" strike="noStrike">
                          <a:effectLst/>
                        </a:rPr>
                        <a:t>/</a:t>
                      </a:r>
                      <a:r>
                        <a:rPr lang="zh-CN" altLang="en-US" sz="1800" u="none" strike="noStrike">
                          <a:effectLst/>
                        </a:rPr>
                        <a:t>主日学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5" marR="6715" marT="6715" marB="0"/>
                </a:tc>
                <a:extLst>
                  <a:ext uri="{0D108BD9-81ED-4DB2-BD59-A6C34878D82A}">
                    <a16:rowId xmlns:a16="http://schemas.microsoft.com/office/drawing/2014/main" xmlns="" val="1947450848"/>
                  </a:ext>
                </a:extLst>
              </a:tr>
              <a:tr h="63500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>
                          <a:effectLst/>
                        </a:rPr>
                        <a:t>8 HAM </a:t>
                      </a:r>
                      <a:r>
                        <a:rPr lang="zh-TW" altLang="en-US" sz="1800" u="none" strike="noStrike">
                          <a:effectLst/>
                        </a:rPr>
                        <a:t>主日学 </a:t>
                      </a:r>
                      <a:r>
                        <a:rPr lang="en-US" sz="1800" u="none" strike="noStrike">
                          <a:effectLst/>
                        </a:rPr>
                        <a:t>HAN</a:t>
                      </a:r>
                      <a:r>
                        <a:rPr lang="zh-TW" altLang="en-US" sz="1800" u="none" strike="noStrike">
                          <a:effectLst/>
                        </a:rPr>
                        <a:t>讲道</a:t>
                      </a:r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5" marR="6715" marT="671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>
                          <a:effectLst/>
                        </a:rPr>
                        <a:t>9 HAN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5" marR="6715" marT="671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>
                          <a:effectLst/>
                        </a:rPr>
                        <a:t>10 HAN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5" marR="6715" marT="671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>
                          <a:effectLst/>
                        </a:rPr>
                        <a:t>11 HAN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5" marR="6715" marT="671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>
                          <a:effectLst/>
                        </a:rPr>
                        <a:t>12 HAN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5" marR="6715" marT="671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800" u="none" strike="noStrike">
                          <a:effectLst/>
                        </a:rPr>
                        <a:t>中秋节 </a:t>
                      </a:r>
                      <a:r>
                        <a:rPr lang="en-US" altLang="zh-TW" sz="1800" u="none" strike="noStrike">
                          <a:effectLst/>
                        </a:rPr>
                        <a:t>13 </a:t>
                      </a:r>
                      <a:r>
                        <a:rPr lang="en-US" sz="1800" u="none" strike="noStrike">
                          <a:effectLst/>
                        </a:rPr>
                        <a:t>CZ AlphaCourse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5" marR="6715" marT="671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>
                          <a:effectLst/>
                        </a:rPr>
                        <a:t>14 CZ</a:t>
                      </a:r>
                      <a:r>
                        <a:rPr lang="zh-TW" altLang="en-US" sz="1800" u="none" strike="noStrike">
                          <a:effectLst/>
                        </a:rPr>
                        <a:t>讲道</a:t>
                      </a:r>
                      <a:r>
                        <a:rPr lang="en-US" altLang="zh-TW" sz="1800" u="none" strike="noStrike">
                          <a:effectLst/>
                        </a:rPr>
                        <a:t>/</a:t>
                      </a:r>
                      <a:r>
                        <a:rPr lang="zh-TW" altLang="en-US" sz="1800" u="none" strike="noStrike">
                          <a:effectLst/>
                        </a:rPr>
                        <a:t>培训</a:t>
                      </a:r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5" marR="6715" marT="6715" marB="0"/>
                </a:tc>
                <a:extLst>
                  <a:ext uri="{0D108BD9-81ED-4DB2-BD59-A6C34878D82A}">
                    <a16:rowId xmlns:a16="http://schemas.microsoft.com/office/drawing/2014/main" xmlns="" val="417203915"/>
                  </a:ext>
                </a:extLst>
              </a:tr>
              <a:tr h="920749"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sz="1800" u="none" strike="noStrike">
                          <a:effectLst/>
                        </a:rPr>
                        <a:t>15 HAM </a:t>
                      </a:r>
                      <a:r>
                        <a:rPr lang="zh-CN" altLang="en-US" sz="1800" u="none" strike="noStrike">
                          <a:effectLst/>
                        </a:rPr>
                        <a:t>讲道 ：蒙寶血所灑的人（彼前</a:t>
                      </a:r>
                      <a:r>
                        <a:rPr lang="en-US" altLang="zh-CN" sz="1800" u="none" strike="noStrike">
                          <a:effectLst/>
                        </a:rPr>
                        <a:t>3:18-4:6</a:t>
                      </a:r>
                      <a:r>
                        <a:rPr lang="zh-CN" altLang="en-US" sz="1800" u="none" strike="noStrike">
                          <a:effectLst/>
                        </a:rPr>
                        <a:t>） 主日学 </a:t>
                      </a:r>
                      <a:r>
                        <a:rPr lang="en-US" altLang="zh-CN" sz="1800" u="none" strike="noStrike">
                          <a:effectLst/>
                        </a:rPr>
                        <a:t>HAM</a:t>
                      </a:r>
                      <a:r>
                        <a:rPr lang="zh-CN" altLang="en-US" sz="1800" u="none" strike="noStrike">
                          <a:effectLst/>
                        </a:rPr>
                        <a:t>中秋节聚会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5" marR="6715" marT="671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>
                          <a:effectLst/>
                        </a:rPr>
                        <a:t>16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5" marR="6715" marT="671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>
                          <a:effectLst/>
                        </a:rPr>
                        <a:t>17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5" marR="6715" marT="671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>
                          <a:effectLst/>
                        </a:rPr>
                        <a:t>18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5" marR="6715" marT="671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>
                          <a:effectLst/>
                        </a:rPr>
                        <a:t>19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5" marR="6715" marT="671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sz="1800" u="none" strike="noStrike">
                          <a:effectLst/>
                        </a:rPr>
                        <a:t>20 HAM</a:t>
                      </a:r>
                      <a:r>
                        <a:rPr lang="zh-CN" altLang="en-US" sz="1800" u="none" strike="noStrike">
                          <a:effectLst/>
                        </a:rPr>
                        <a:t>长青团契 </a:t>
                      </a:r>
                      <a:r>
                        <a:rPr lang="en-US" altLang="zh-CN" sz="1800" u="none" strike="noStrike">
                          <a:effectLst/>
                        </a:rPr>
                        <a:t>HAM</a:t>
                      </a:r>
                      <a:r>
                        <a:rPr lang="zh-CN" altLang="en-US" sz="1800" u="none" strike="noStrike">
                          <a:effectLst/>
                        </a:rPr>
                        <a:t>周五查经班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5" marR="6715" marT="671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>
                          <a:effectLst/>
                        </a:rPr>
                        <a:t>21 BRE </a:t>
                      </a:r>
                      <a:r>
                        <a:rPr lang="zh-TW" altLang="en-US" sz="1800" u="none" strike="noStrike">
                          <a:effectLst/>
                        </a:rPr>
                        <a:t>讲道</a:t>
                      </a:r>
                      <a:r>
                        <a:rPr lang="en-US" altLang="zh-TW" sz="1800" u="none" strike="noStrike">
                          <a:effectLst/>
                        </a:rPr>
                        <a:t>/</a:t>
                      </a:r>
                      <a:r>
                        <a:rPr lang="zh-TW" altLang="en-US" sz="1800" u="none" strike="noStrike">
                          <a:effectLst/>
                        </a:rPr>
                        <a:t>主日学</a:t>
                      </a:r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5" marR="6715" marT="6715" marB="0"/>
                </a:tc>
                <a:extLst>
                  <a:ext uri="{0D108BD9-81ED-4DB2-BD59-A6C34878D82A}">
                    <a16:rowId xmlns:a16="http://schemas.microsoft.com/office/drawing/2014/main" xmlns="" val="4241470975"/>
                  </a:ext>
                </a:extLst>
              </a:tr>
              <a:tr h="63500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>
                          <a:effectLst/>
                        </a:rPr>
                        <a:t>22 HAM </a:t>
                      </a:r>
                      <a:r>
                        <a:rPr lang="zh-TW" altLang="en-US" sz="1800" u="none" strike="noStrike">
                          <a:effectLst/>
                        </a:rPr>
                        <a:t>主日学 </a:t>
                      </a:r>
                      <a:r>
                        <a:rPr lang="en-US" sz="1800" u="none" strike="noStrike">
                          <a:effectLst/>
                        </a:rPr>
                        <a:t>KIEL </a:t>
                      </a:r>
                      <a:r>
                        <a:rPr lang="zh-TW" altLang="en-US" sz="1800" u="none" strike="noStrike">
                          <a:effectLst/>
                        </a:rPr>
                        <a:t>讲道</a:t>
                      </a:r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5" marR="6715" marT="671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>
                          <a:effectLst/>
                        </a:rPr>
                        <a:t>23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5" marR="6715" marT="671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>
                          <a:effectLst/>
                        </a:rPr>
                        <a:t>24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5" marR="6715" marT="671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>
                          <a:effectLst/>
                        </a:rPr>
                        <a:t>25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5" marR="6715" marT="671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>
                          <a:effectLst/>
                        </a:rPr>
                        <a:t>26 KAR….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5" marR="6715" marT="671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>
                          <a:effectLst/>
                        </a:rPr>
                        <a:t>27  KARL </a:t>
                      </a:r>
                      <a:r>
                        <a:rPr lang="zh-TW" altLang="en-US" sz="1800" u="none" strike="noStrike">
                          <a:effectLst/>
                        </a:rPr>
                        <a:t>妇女查经班</a:t>
                      </a:r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5" marR="6715" marT="671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>
                          <a:effectLst/>
                        </a:rPr>
                        <a:t>28 KARL </a:t>
                      </a:r>
                      <a:r>
                        <a:rPr lang="zh-TW" altLang="en-US" sz="1800" u="none" strike="noStrike">
                          <a:effectLst/>
                        </a:rPr>
                        <a:t>家庭组</a:t>
                      </a:r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5" marR="6715" marT="6715" marB="0"/>
                </a:tc>
                <a:extLst>
                  <a:ext uri="{0D108BD9-81ED-4DB2-BD59-A6C34878D82A}">
                    <a16:rowId xmlns:a16="http://schemas.microsoft.com/office/drawing/2014/main" xmlns="" val="1224479501"/>
                  </a:ext>
                </a:extLst>
              </a:tr>
              <a:tr h="635000"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sz="1800" u="none" strike="noStrike">
                          <a:effectLst/>
                        </a:rPr>
                        <a:t>29  KARL </a:t>
                      </a:r>
                      <a:r>
                        <a:rPr lang="zh-CN" altLang="en-US" sz="1800" u="none" strike="noStrike">
                          <a:effectLst/>
                        </a:rPr>
                        <a:t>讲道：主的差遣 （约</a:t>
                      </a:r>
                      <a:r>
                        <a:rPr lang="en-US" altLang="zh-CN" sz="1800" u="none" strike="noStrike">
                          <a:effectLst/>
                        </a:rPr>
                        <a:t>20</a:t>
                      </a:r>
                      <a:r>
                        <a:rPr lang="zh-CN" altLang="en-US" sz="1800" u="none" strike="noStrike">
                          <a:effectLst/>
                        </a:rPr>
                        <a:t>：</a:t>
                      </a:r>
                      <a:r>
                        <a:rPr lang="en-US" altLang="zh-CN" sz="1800" u="none" strike="noStrike">
                          <a:effectLst/>
                        </a:rPr>
                        <a:t>21</a:t>
                      </a:r>
                      <a:r>
                        <a:rPr lang="zh-CN" altLang="en-US" sz="1800" u="none" strike="noStrike">
                          <a:effectLst/>
                        </a:rPr>
                        <a:t>）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5" marR="6715" marT="671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30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5" marR="6715" marT="671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5" marR="6715" marT="671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5" marR="6715" marT="671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5" marR="6715" marT="671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5" marR="6715" marT="671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5" marR="6715" marT="6715" marB="0"/>
                </a:tc>
                <a:extLst>
                  <a:ext uri="{0D108BD9-81ED-4DB2-BD59-A6C34878D82A}">
                    <a16:rowId xmlns:a16="http://schemas.microsoft.com/office/drawing/2014/main" xmlns="" val="33931701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022602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F033F3-6610-4FD2-A6C2-AE7214B42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E3534F7-E7F8-4401-9BC5-368C40C1A3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dirty="0"/>
              <a:t>+1 832 419 8199</a:t>
            </a:r>
          </a:p>
        </p:txBody>
      </p:sp>
    </p:spTree>
    <p:extLst>
      <p:ext uri="{BB962C8B-B14F-4D97-AF65-F5344CB8AC3E}">
        <p14:creationId xmlns:p14="http://schemas.microsoft.com/office/powerpoint/2010/main" xmlns="" val="20845706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3D9935-3A7D-4765-8E1E-EA4A02F1C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6000" dirty="0"/>
              <a:t>彼得前书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440C147-149B-4757-9A61-F40DB4C2BD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4000" dirty="0"/>
              <a:t>作者：使徒彼得</a:t>
            </a:r>
            <a:endParaRPr lang="en-US" altLang="zh-CN" sz="4000" dirty="0"/>
          </a:p>
          <a:p>
            <a:r>
              <a:rPr lang="zh-CN" altLang="en-US" sz="4000" dirty="0"/>
              <a:t>受信人：那 分 散 在 本 都 、 加 拉 太 、 加 帕 多 家 、 亚 西 亚 、 庇 推 尼 寄 居 的</a:t>
            </a:r>
            <a:endParaRPr lang="en-US" altLang="zh-CN" sz="4000" dirty="0"/>
          </a:p>
          <a:p>
            <a:r>
              <a:rPr lang="zh-CN" altLang="en-US" sz="4000" dirty="0"/>
              <a:t>写信地点：罗马</a:t>
            </a:r>
            <a:endParaRPr lang="en-US" altLang="zh-CN" sz="4000" dirty="0"/>
          </a:p>
          <a:p>
            <a:r>
              <a:rPr lang="zh-CN" altLang="en-US" sz="4000" dirty="0"/>
              <a:t>写信时间：</a:t>
            </a:r>
            <a:r>
              <a:rPr lang="en-US" altLang="zh-CN" sz="4000" dirty="0"/>
              <a:t>64-68</a:t>
            </a:r>
            <a:r>
              <a:rPr lang="zh-CN" altLang="en-US" sz="4000" dirty="0"/>
              <a:t>年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20883310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xmlns="" id="{F0618178-4B5C-46A4-9E68-052C31FA6E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65E7D7-DCCC-42F8-9270-FA3C40D23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1821" y="3812954"/>
            <a:ext cx="6465287" cy="15160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sz="4800" dirty="0">
                <a:solidFill>
                  <a:srgbClr val="FFFFFF"/>
                </a:solidFill>
              </a:rPr>
              <a:t>建造灵宫 </a:t>
            </a:r>
            <a:r>
              <a:rPr lang="en-US" altLang="zh-CN" sz="3200" dirty="0">
                <a:solidFill>
                  <a:srgbClr val="FFFFFF"/>
                </a:solidFill>
              </a:rPr>
              <a:t>(</a:t>
            </a:r>
            <a:r>
              <a:rPr lang="zh-CN" altLang="en-US" sz="3200" dirty="0">
                <a:solidFill>
                  <a:srgbClr val="FFFFFF"/>
                </a:solidFill>
              </a:rPr>
              <a:t>彼前</a:t>
            </a:r>
            <a:r>
              <a:rPr lang="en-US" altLang="zh-CN" sz="3200" dirty="0">
                <a:solidFill>
                  <a:srgbClr val="FFFFFF"/>
                </a:solidFill>
              </a:rPr>
              <a:t>2</a:t>
            </a:r>
            <a:r>
              <a:rPr lang="zh-CN" altLang="en-US" sz="3200" dirty="0">
                <a:solidFill>
                  <a:srgbClr val="FFFFFF"/>
                </a:solidFill>
              </a:rPr>
              <a:t>：</a:t>
            </a:r>
            <a:r>
              <a:rPr lang="en-US" altLang="zh-CN" sz="3200" dirty="0">
                <a:solidFill>
                  <a:srgbClr val="FFFFFF"/>
                </a:solidFill>
              </a:rPr>
              <a:t>4-10</a:t>
            </a:r>
            <a:r>
              <a:rPr lang="zh-CN" altLang="en-US" sz="3200" dirty="0">
                <a:solidFill>
                  <a:srgbClr val="FFFFFF"/>
                </a:solidFill>
              </a:rPr>
              <a:t>）</a:t>
            </a:r>
            <a:endParaRPr lang="en-US" sz="3200" dirty="0">
              <a:solidFill>
                <a:srgbClr val="FFFFFF"/>
              </a:solidFill>
            </a:endParaRPr>
          </a:p>
        </p:txBody>
      </p:sp>
      <p:pic>
        <p:nvPicPr>
          <p:cNvPr id="1034" name="Picture 10" descr="Image result for churches in Ratzeburg">
            <a:extLst>
              <a:ext uri="{FF2B5EF4-FFF2-40B4-BE49-F238E27FC236}">
                <a16:creationId xmlns:a16="http://schemas.microsoft.com/office/drawing/2014/main" xmlns="" id="{D44460E1-96ED-4EF5-A910-AB3B266349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73754" y="321733"/>
            <a:ext cx="4048213" cy="2966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xmlns="" id="{E5668E30-813E-4F5E-9F6A-846F1887FE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9"/>
          <a:stretch/>
        </p:blipFill>
        <p:spPr bwMode="auto">
          <a:xfrm>
            <a:off x="4638789" y="612391"/>
            <a:ext cx="2775313" cy="2343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st peter church rome">
            <a:extLst>
              <a:ext uri="{FF2B5EF4-FFF2-40B4-BE49-F238E27FC236}">
                <a16:creationId xmlns:a16="http://schemas.microsoft.com/office/drawing/2014/main" xmlns="" id="{AB5C6429-CF45-4335-BDE1-761B499CC44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444" r="-4" b="-4"/>
          <a:stretch/>
        </p:blipFill>
        <p:spPr bwMode="auto">
          <a:xfrm>
            <a:off x="7666087" y="299363"/>
            <a:ext cx="4126123" cy="300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xmlns="" id="{936FD40B-09C1-46D7-9E32-CC9BD7629F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Picture 8">
            <a:extLst>
              <a:ext uri="{FF2B5EF4-FFF2-40B4-BE49-F238E27FC236}">
                <a16:creationId xmlns:a16="http://schemas.microsoft.com/office/drawing/2014/main" xmlns="" id="{B898F9CD-23E9-41FA-B48B-8656A1A785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997" r="-1" b="-1"/>
          <a:stretch/>
        </p:blipFill>
        <p:spPr bwMode="auto">
          <a:xfrm>
            <a:off x="317635" y="3509433"/>
            <a:ext cx="4160452" cy="3026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663511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C31B1C-4D41-46A5-B41D-3C7754605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dirty="0"/>
              <a:t>建造灵宫</a:t>
            </a:r>
            <a:r>
              <a:rPr lang="en-US" altLang="zh-TW" dirty="0"/>
              <a:t>(</a:t>
            </a:r>
            <a:r>
              <a:rPr lang="zh-CN" altLang="en-US" dirty="0"/>
              <a:t>彼前</a:t>
            </a:r>
            <a:r>
              <a:rPr lang="en-US" altLang="zh-TW" dirty="0"/>
              <a:t>2:4-10)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B717BF9-C9A4-4257-AE50-A40DA6384F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r>
              <a:rPr lang="en-US" altLang="zh-CN" sz="4000" b="1" baseline="30000" dirty="0"/>
              <a:t>4 </a:t>
            </a:r>
            <a:r>
              <a:rPr lang="zh-CN" altLang="en-US" sz="4000" dirty="0"/>
              <a:t>主 乃 活 石 ， 固 然 是 被 人 所 弃 的 ， 却 是 被 神 所 拣 选 、 所 宝 贵 的 。</a:t>
            </a:r>
          </a:p>
          <a:p>
            <a:r>
              <a:rPr lang="en-US" altLang="zh-CN" sz="4000" b="1" baseline="30000" dirty="0"/>
              <a:t>5 </a:t>
            </a:r>
            <a:r>
              <a:rPr lang="zh-CN" altLang="en-US" sz="4000" dirty="0"/>
              <a:t>你 们 来 到 主 面 前 ， 也 就 像 活 石 ， 被 建 造 成 为 灵 宫 ， 作 圣 洁 的 祭 司 ， 藉 着 耶 稣 基 督 奉 献 神 所 悦 纳 的 灵 祭 。</a:t>
            </a:r>
          </a:p>
          <a:p>
            <a:r>
              <a:rPr lang="en-US" altLang="zh-CN" sz="4000" b="1" baseline="30000" dirty="0"/>
              <a:t>6 </a:t>
            </a:r>
            <a:r>
              <a:rPr lang="zh-CN" altLang="en-US" sz="4000" dirty="0"/>
              <a:t>因 为 经 上 说 ： 看 哪 ， 我 把 所 拣 选 、 所 宝 贵 的 房 角 石 安 放 在 锡 安 ； 信 靠 他 的 人 必 不 至 於 羞 愧 。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138940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C31B1C-4D41-46A5-B41D-3C7754605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建造灵宫</a:t>
            </a:r>
            <a:r>
              <a:rPr lang="en-US" altLang="zh-TW" dirty="0"/>
              <a:t>(2:4-10)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B717BF9-C9A4-4257-AE50-A40DA6384F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r>
              <a:rPr lang="en-US" altLang="zh-CN" sz="4000" b="1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7 </a:t>
            </a:r>
            <a:r>
              <a:rPr lang="zh-CN" altLang="en-US" sz="4000" dirty="0">
                <a:solidFill>
                  <a:srgbClr val="000000"/>
                </a:solidFill>
                <a:latin typeface="Helvetica Neue"/>
              </a:rPr>
              <a:t>所 以 ， 他 在 你 们 信 的 人 就 为 宝 贵 ， 在 那 不 信 的 人 有 话 说 ： 匠 人 所 弃 的 石 头 已 作 了 房 角 的 头 块 石 头 。</a:t>
            </a:r>
          </a:p>
          <a:p>
            <a:r>
              <a:rPr lang="en-US" altLang="zh-CN" sz="4000" b="1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8 </a:t>
            </a:r>
            <a:r>
              <a:rPr lang="zh-CN" altLang="en-US" sz="4000" dirty="0">
                <a:solidFill>
                  <a:srgbClr val="000000"/>
                </a:solidFill>
                <a:latin typeface="Helvetica Neue"/>
              </a:rPr>
              <a:t>又 说 ： 作 了 绊 脚 的 石 头 ， 跌 人 的 磐 石 。 他 们 既 不 顺 从 ， 就 在 道 理 上 绊 跌 （ 或 译 ： 他 们 绊 跌 都 因 不 顺 从 道 理 ） ； 他 们 这 样 绊 跌 也 是 预 定 的 。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591695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C31B1C-4D41-46A5-B41D-3C7754605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500061"/>
            <a:ext cx="10515600" cy="1325563"/>
          </a:xfrm>
        </p:spPr>
        <p:txBody>
          <a:bodyPr/>
          <a:lstStyle/>
          <a:p>
            <a:r>
              <a:rPr lang="zh-CN" altLang="en-US" dirty="0"/>
              <a:t>建造灵宫</a:t>
            </a:r>
            <a:r>
              <a:rPr lang="en-US" altLang="zh-TW" dirty="0"/>
              <a:t>(2:4-10)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B717BF9-C9A4-4257-AE50-A40DA6384F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r>
              <a:rPr lang="en-US" altLang="zh-CN" sz="4000" b="1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9 </a:t>
            </a:r>
            <a:r>
              <a:rPr lang="zh-CN" altLang="en-US" sz="4000" dirty="0">
                <a:solidFill>
                  <a:srgbClr val="000000"/>
                </a:solidFill>
                <a:latin typeface="Helvetica Neue"/>
              </a:rPr>
              <a:t>惟 有 你 们 是 被 拣 选 的 族 类 ， 是 有 君 尊 的 祭 司 ， 是 圣 洁 的 国 度 ， 是 属 神 的 子 民 ， 要 叫 你 们 宣 扬 那 召 你 们 出 黑 暗 入 奇 妙 光 明 者 的 美 德 。</a:t>
            </a:r>
          </a:p>
          <a:p>
            <a:r>
              <a:rPr lang="en-US" altLang="zh-CN" sz="4000" b="1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10 </a:t>
            </a:r>
            <a:r>
              <a:rPr lang="zh-CN" altLang="en-US" sz="4000" dirty="0">
                <a:solidFill>
                  <a:srgbClr val="000000"/>
                </a:solidFill>
                <a:latin typeface="Helvetica Neue"/>
              </a:rPr>
              <a:t>你 们 从 前 算 不 得 子 民 ， 现 在 却 作 了 神 的 子 民 ； 从 前 未 曾 蒙 怜 恤 ， 现 在 却 蒙 了 怜 恤 。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552427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0FD2DF-BB39-4282-9594-D30569B62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r>
              <a:rPr lang="zh-CN" altLang="en-US" dirty="0"/>
              <a:t>建造灵宫</a:t>
            </a:r>
            <a:r>
              <a:rPr lang="en-US" altLang="zh-TW" dirty="0"/>
              <a:t>(2:4-10)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369666D-3159-4C0B-8EA8-A5BE08AA9F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47891"/>
          </a:xfrm>
        </p:spPr>
        <p:txBody>
          <a:bodyPr>
            <a:normAutofit/>
          </a:bodyPr>
          <a:lstStyle/>
          <a:p>
            <a:r>
              <a:rPr lang="zh-CN" altLang="en-US" sz="4000" u="sng" dirty="0"/>
              <a:t>题旨引句</a:t>
            </a:r>
            <a:endParaRPr lang="en-US" altLang="zh-CN" sz="4000" u="sng" dirty="0"/>
          </a:p>
          <a:p>
            <a:r>
              <a:rPr lang="en-US" altLang="zh-CN" sz="4000" dirty="0"/>
              <a:t>A. </a:t>
            </a:r>
            <a:r>
              <a:rPr lang="zh-CN" altLang="en-US" sz="4000" dirty="0"/>
              <a:t>耶稣是蒙拣选的石 （</a:t>
            </a:r>
            <a:r>
              <a:rPr lang="en-US" altLang="zh-CN" sz="4000" dirty="0"/>
              <a:t>v4</a:t>
            </a:r>
            <a:r>
              <a:rPr lang="zh-CN" altLang="en-US" sz="4000" dirty="0"/>
              <a:t>）</a:t>
            </a:r>
            <a:endParaRPr lang="en-US" altLang="zh-CN" sz="4000" dirty="0"/>
          </a:p>
          <a:p>
            <a:r>
              <a:rPr lang="en-US" altLang="zh-CN" sz="4000" dirty="0"/>
              <a:t>B. </a:t>
            </a:r>
            <a:r>
              <a:rPr lang="zh-CN" altLang="en-US" sz="4000" dirty="0"/>
              <a:t>教会是蒙拣选的子民（</a:t>
            </a:r>
            <a:r>
              <a:rPr lang="en-US" altLang="zh-CN" sz="4000" dirty="0"/>
              <a:t>v5</a:t>
            </a:r>
            <a:r>
              <a:rPr lang="zh-CN" altLang="en-US" sz="4000" dirty="0"/>
              <a:t>）</a:t>
            </a:r>
            <a:endParaRPr lang="en-US" altLang="zh-CN" sz="4000" dirty="0"/>
          </a:p>
          <a:p>
            <a:r>
              <a:rPr lang="zh-CN" altLang="en-US" sz="4000" u="sng" dirty="0"/>
              <a:t>解释</a:t>
            </a:r>
            <a:endParaRPr lang="en-US" altLang="zh-CN" sz="4000" u="sng" dirty="0"/>
          </a:p>
          <a:p>
            <a:r>
              <a:rPr lang="en-US" altLang="zh-CN" sz="4000" dirty="0"/>
              <a:t>      A</a:t>
            </a:r>
            <a:r>
              <a:rPr lang="zh-CN" altLang="en-US" sz="4000" dirty="0"/>
              <a:t>‘蒙拣选的石 （</a:t>
            </a:r>
            <a:r>
              <a:rPr lang="en-US" altLang="zh-CN" sz="4000" dirty="0"/>
              <a:t>v6-8</a:t>
            </a:r>
            <a:r>
              <a:rPr lang="zh-CN" altLang="en-US" sz="4000" dirty="0"/>
              <a:t>）</a:t>
            </a:r>
            <a:endParaRPr lang="en-US" altLang="zh-CN" sz="4000" dirty="0"/>
          </a:p>
          <a:p>
            <a:r>
              <a:rPr lang="en-US" altLang="zh-CN" sz="4000" dirty="0"/>
              <a:t>      B</a:t>
            </a:r>
            <a:r>
              <a:rPr lang="zh-CN" altLang="en-US" sz="4000" dirty="0"/>
              <a:t>‘蒙拣选的子民 （</a:t>
            </a:r>
            <a:r>
              <a:rPr lang="en-US" altLang="zh-CN" sz="4000" dirty="0"/>
              <a:t>v9-10</a:t>
            </a:r>
            <a:r>
              <a:rPr lang="zh-CN" altLang="en-US" sz="4000" dirty="0"/>
              <a:t>）</a:t>
            </a:r>
            <a:endParaRPr lang="en-US" altLang="zh-CN" sz="4000" dirty="0"/>
          </a:p>
          <a:p>
            <a:r>
              <a:rPr lang="en-US" altLang="zh-CN" sz="4000" dirty="0"/>
              <a:t>    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288219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å»ºé å£æ®¿">
            <a:extLst>
              <a:ext uri="{FF2B5EF4-FFF2-40B4-BE49-F238E27FC236}">
                <a16:creationId xmlns:a16="http://schemas.microsoft.com/office/drawing/2014/main" xmlns="" id="{C2EFD73A-5231-4F96-9692-3F2461296DB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924" b="1353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352220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å»ºé å£æ®¿">
            <a:extLst>
              <a:ext uri="{FF2B5EF4-FFF2-40B4-BE49-F238E27FC236}">
                <a16:creationId xmlns:a16="http://schemas.microsoft.com/office/drawing/2014/main" xmlns="" id="{925FF08C-A295-4922-8CE2-BE37413EFDF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303" b="411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98392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oup of people sitting at a table with wine glasses&#10;&#10;Description automatically generated">
            <a:extLst>
              <a:ext uri="{FF2B5EF4-FFF2-40B4-BE49-F238E27FC236}">
                <a16:creationId xmlns:a16="http://schemas.microsoft.com/office/drawing/2014/main" xmlns="" id="{5853868E-5D43-4901-A3E3-3172A56760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627" b="537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137562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B046E4-8112-47D1-82A9-C574A2CD7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耶稣是蒙拣选的石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C40AFDB-20C4-443B-9735-063EACD5F6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79975"/>
          </a:xfrm>
        </p:spPr>
        <p:txBody>
          <a:bodyPr>
            <a:normAutofit lnSpcReduction="10000"/>
          </a:bodyPr>
          <a:lstStyle/>
          <a:p>
            <a:r>
              <a:rPr lang="en-US" altLang="zh-CN" sz="3200" b="1" baseline="30000" dirty="0"/>
              <a:t>4 </a:t>
            </a:r>
            <a:r>
              <a:rPr lang="zh-CN" altLang="en-US" sz="3200" dirty="0"/>
              <a:t>主 乃 活 石 ， 固 然 是 被 人 所 弃 的 ， 却 是 被 神 所 拣 选 、 所 宝 贵 的 。</a:t>
            </a:r>
            <a:endParaRPr lang="en-US" altLang="zh-CN" sz="3200" dirty="0"/>
          </a:p>
          <a:p>
            <a:r>
              <a:rPr lang="en-US" altLang="zh-CN" sz="3200" b="1" baseline="30000" dirty="0"/>
              <a:t>6 </a:t>
            </a:r>
            <a:r>
              <a:rPr lang="zh-CN" altLang="en-US" sz="3200" dirty="0"/>
              <a:t>因 为 经 上 说 ： 看 哪 ， 我 把 所 拣 选 、 所 宝 贵 的 房 角 石 安 放 在 锡 安 ； 信 靠 他 的 人 必 不 至 於 羞 愧 。</a:t>
            </a:r>
            <a:endParaRPr lang="en-US" altLang="zh-CN" sz="3200" dirty="0"/>
          </a:p>
          <a:p>
            <a:r>
              <a:rPr lang="en-US" altLang="zh-CN" sz="3200" b="1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7 </a:t>
            </a:r>
            <a:r>
              <a:rPr lang="zh-CN" altLang="en-US" sz="3200" dirty="0">
                <a:solidFill>
                  <a:srgbClr val="000000"/>
                </a:solidFill>
                <a:latin typeface="Helvetica Neue"/>
              </a:rPr>
              <a:t>所 以 ， 他 在 你 们 信 的 人 就 为 宝 贵 ， 在 那 不 信 的 人 有 话 说 ： 匠 人 所 弃 的 石 头 已 作 了 房 角 的 头 块 石 头 。</a:t>
            </a:r>
          </a:p>
          <a:p>
            <a:r>
              <a:rPr lang="en-US" altLang="zh-CN" sz="3200" b="1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8 </a:t>
            </a:r>
            <a:r>
              <a:rPr lang="zh-CN" altLang="en-US" sz="3200" dirty="0">
                <a:solidFill>
                  <a:srgbClr val="000000"/>
                </a:solidFill>
                <a:latin typeface="Helvetica Neue"/>
              </a:rPr>
              <a:t>又 说 ： 作 了 绊 脚 的 石 头 ， 跌 人 的 磐 石 。 他 们 既 不 顺 从 ， 就 在 道 理 上 绊 跌 （ 或 译 ： 他 们 绊 跌 都 因 不 顺 从 道 理 ） ； 他 们 这 样 绊 跌 也 是 预 定 的 。</a:t>
            </a:r>
          </a:p>
          <a:p>
            <a:endParaRPr lang="zh-CN" altLang="en-US" sz="3200" dirty="0"/>
          </a:p>
          <a:p>
            <a:endParaRPr lang="zh-CN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702203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B046E4-8112-47D1-82A9-C574A2CD7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耶稣是蒙拣选的石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C40AFDB-20C4-443B-9735-063EACD5F6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79975"/>
          </a:xfrm>
        </p:spPr>
        <p:txBody>
          <a:bodyPr>
            <a:normAutofit lnSpcReduction="10000"/>
          </a:bodyPr>
          <a:lstStyle/>
          <a:p>
            <a:r>
              <a:rPr lang="en-US" altLang="zh-CN" sz="3200" b="1" baseline="30000" dirty="0"/>
              <a:t>4 </a:t>
            </a:r>
            <a:r>
              <a:rPr lang="zh-CN" altLang="en-US" sz="3200" dirty="0">
                <a:highlight>
                  <a:srgbClr val="FFFF00"/>
                </a:highlight>
              </a:rPr>
              <a:t>主 乃 活 石 </a:t>
            </a:r>
            <a:r>
              <a:rPr lang="zh-CN" altLang="en-US" sz="3200" dirty="0"/>
              <a:t>， 固 然 是 </a:t>
            </a:r>
            <a:r>
              <a:rPr lang="zh-CN" altLang="en-US" sz="3200" dirty="0">
                <a:highlight>
                  <a:srgbClr val="C0C0C0"/>
                </a:highlight>
              </a:rPr>
              <a:t>被 人 所 弃 的 </a:t>
            </a:r>
            <a:r>
              <a:rPr lang="zh-CN" altLang="en-US" sz="3200" dirty="0"/>
              <a:t>， 却 是 </a:t>
            </a:r>
            <a:r>
              <a:rPr lang="zh-CN" altLang="en-US" sz="3200" dirty="0">
                <a:highlight>
                  <a:srgbClr val="00FF00"/>
                </a:highlight>
              </a:rPr>
              <a:t>被 神 所 拣 选 、 所 宝 贵 的 。</a:t>
            </a:r>
            <a:endParaRPr lang="en-US" altLang="zh-CN" sz="3200" dirty="0">
              <a:highlight>
                <a:srgbClr val="00FF00"/>
              </a:highlight>
            </a:endParaRPr>
          </a:p>
          <a:p>
            <a:r>
              <a:rPr lang="en-US" altLang="zh-CN" sz="3200" b="1" baseline="30000" dirty="0"/>
              <a:t>6</a:t>
            </a:r>
            <a:r>
              <a:rPr lang="en-US" altLang="zh-CN" sz="3200" b="1" baseline="30000" dirty="0">
                <a:highlight>
                  <a:srgbClr val="00FF00"/>
                </a:highlight>
              </a:rPr>
              <a:t> </a:t>
            </a:r>
            <a:r>
              <a:rPr lang="zh-CN" altLang="en-US" sz="3200" dirty="0">
                <a:highlight>
                  <a:srgbClr val="00FF00"/>
                </a:highlight>
              </a:rPr>
              <a:t>因 为 经 上 说 ： 看 哪 ， 我 把 所 拣 选 、 所 宝 贵 的 房 角 石 安 放 在 锡 安 ； 信 靠 他 的 人 必 不 至 於 羞 愧 。</a:t>
            </a:r>
            <a:endParaRPr lang="en-US" altLang="zh-CN" sz="3200" dirty="0">
              <a:highlight>
                <a:srgbClr val="00FF00"/>
              </a:highlight>
            </a:endParaRPr>
          </a:p>
          <a:p>
            <a:r>
              <a:rPr lang="en-US" altLang="zh-CN" sz="3200" b="1" baseline="30000" dirty="0">
                <a:solidFill>
                  <a:srgbClr val="000000"/>
                </a:solidFill>
                <a:highlight>
                  <a:srgbClr val="00FF00"/>
                </a:highlight>
                <a:latin typeface="Arial" panose="020B0604020202020204" pitchFamily="34" charset="0"/>
              </a:rPr>
              <a:t>7 </a:t>
            </a:r>
            <a:r>
              <a:rPr lang="zh-CN" altLang="en-US" sz="3200" dirty="0">
                <a:solidFill>
                  <a:srgbClr val="000000"/>
                </a:solidFill>
                <a:highlight>
                  <a:srgbClr val="00FF00"/>
                </a:highlight>
                <a:latin typeface="Helvetica Neue"/>
              </a:rPr>
              <a:t>所 以 ， 他 在 你 们 信 的 人 就 为 宝 贵 ， </a:t>
            </a:r>
            <a:r>
              <a:rPr lang="zh-CN" altLang="en-US" sz="3200" dirty="0">
                <a:solidFill>
                  <a:srgbClr val="000000"/>
                </a:solidFill>
                <a:highlight>
                  <a:srgbClr val="C0C0C0"/>
                </a:highlight>
                <a:latin typeface="Helvetica Neue"/>
              </a:rPr>
              <a:t>在 那 不 信 的 人 有 话 说 ： 匠 人 所 弃 的 石 头 已 作 了 房 角 的 头 块 石 头 。</a:t>
            </a:r>
          </a:p>
          <a:p>
            <a:r>
              <a:rPr lang="en-US" altLang="zh-CN" sz="3200" b="1" baseline="30000" dirty="0">
                <a:solidFill>
                  <a:srgbClr val="000000"/>
                </a:solidFill>
                <a:highlight>
                  <a:srgbClr val="C0C0C0"/>
                </a:highlight>
                <a:latin typeface="Arial" panose="020B0604020202020204" pitchFamily="34" charset="0"/>
              </a:rPr>
              <a:t>8 </a:t>
            </a:r>
            <a:r>
              <a:rPr lang="zh-CN" altLang="en-US" sz="3200" dirty="0">
                <a:solidFill>
                  <a:srgbClr val="000000"/>
                </a:solidFill>
                <a:highlight>
                  <a:srgbClr val="C0C0C0"/>
                </a:highlight>
                <a:latin typeface="Helvetica Neue"/>
              </a:rPr>
              <a:t>又 说 ： 作 了 绊 脚 的 石 头 ， 跌 人 的 磐 石 。</a:t>
            </a:r>
            <a:r>
              <a:rPr lang="zh-CN" altLang="en-US" sz="3200" dirty="0">
                <a:solidFill>
                  <a:srgbClr val="000000"/>
                </a:solidFill>
                <a:latin typeface="Helvetica Neue"/>
              </a:rPr>
              <a:t> </a:t>
            </a:r>
            <a:r>
              <a:rPr lang="zh-CN" altLang="en-US" sz="3200" dirty="0">
                <a:solidFill>
                  <a:srgbClr val="000000"/>
                </a:solidFill>
                <a:highlight>
                  <a:srgbClr val="FFFF00"/>
                </a:highlight>
                <a:latin typeface="Helvetica Neue"/>
              </a:rPr>
              <a:t>他 们 既 不 顺 从 ， 就 在 道 理 上 绊 跌 （ 或 译 ： 他 们 绊 跌 都 因 不 顺 从 道 理 ） ； 他 们 这 样 绊 跌 也 是 预 定 的 。</a:t>
            </a:r>
          </a:p>
          <a:p>
            <a:endParaRPr lang="zh-CN" altLang="en-US" sz="3200" dirty="0"/>
          </a:p>
          <a:p>
            <a:endParaRPr lang="zh-CN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657207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13A3D43C-3DAF-46C7-814B-918A93DDE4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642269139"/>
              </p:ext>
            </p:extLst>
          </p:nvPr>
        </p:nvGraphicFramePr>
        <p:xfrm>
          <a:off x="205273" y="0"/>
          <a:ext cx="11663266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31633">
                  <a:extLst>
                    <a:ext uri="{9D8B030D-6E8A-4147-A177-3AD203B41FA5}">
                      <a16:colId xmlns:a16="http://schemas.microsoft.com/office/drawing/2014/main" xmlns="" val="2596448348"/>
                    </a:ext>
                  </a:extLst>
                </a:gridCol>
                <a:gridCol w="5831633">
                  <a:extLst>
                    <a:ext uri="{9D8B030D-6E8A-4147-A177-3AD203B41FA5}">
                      <a16:colId xmlns:a16="http://schemas.microsoft.com/office/drawing/2014/main" xmlns="" val="1857316494"/>
                    </a:ext>
                  </a:extLst>
                </a:gridCol>
              </a:tblGrid>
              <a:tr h="853871"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sz="3600" dirty="0"/>
                        <a:t>主 乃 活 石 </a:t>
                      </a:r>
                      <a:endParaRPr lang="en-US" sz="3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37752753"/>
                  </a:ext>
                </a:extLst>
              </a:tr>
              <a:tr h="827792">
                <a:tc>
                  <a:txBody>
                    <a:bodyPr/>
                    <a:lstStyle/>
                    <a:p>
                      <a:r>
                        <a:rPr lang="zh-CN" altLang="en-US" sz="3600" dirty="0"/>
                        <a:t>被 神 所 拣 选 、所 宝 贵 的。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3600" dirty="0"/>
                        <a:t>被 人 所 弃 的。</a:t>
                      </a:r>
                      <a:endParaRPr lang="en-US" altLang="zh-CN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18446112"/>
                  </a:ext>
                </a:extLst>
              </a:tr>
              <a:tr h="4218171">
                <a:tc>
                  <a:txBody>
                    <a:bodyPr/>
                    <a:lstStyle/>
                    <a:p>
                      <a:r>
                        <a:rPr lang="zh-CN" altLang="en-US" sz="3600" dirty="0"/>
                        <a:t>因 为 经 上 说 ： 看 哪 ， 我 把 </a:t>
                      </a:r>
                      <a:r>
                        <a:rPr lang="zh-CN" altLang="en-US" sz="3600" dirty="0">
                          <a:highlight>
                            <a:srgbClr val="00FFFF"/>
                          </a:highlight>
                        </a:rPr>
                        <a:t>所 拣 选 、 所 宝 贵 的 </a:t>
                      </a:r>
                      <a:r>
                        <a:rPr lang="zh-CN" altLang="en-US" sz="3600" dirty="0">
                          <a:highlight>
                            <a:srgbClr val="00FF00"/>
                          </a:highlight>
                        </a:rPr>
                        <a:t>房 角 石 </a:t>
                      </a:r>
                      <a:r>
                        <a:rPr lang="zh-CN" altLang="en-US" sz="3600" dirty="0"/>
                        <a:t>安 放 在 锡 安 ； </a:t>
                      </a:r>
                      <a:r>
                        <a:rPr lang="zh-CN" altLang="en-US" sz="3600" dirty="0">
                          <a:highlight>
                            <a:srgbClr val="FFFF00"/>
                          </a:highlight>
                        </a:rPr>
                        <a:t>信 靠 他 的 人</a:t>
                      </a:r>
                      <a:r>
                        <a:rPr lang="zh-CN" altLang="en-US" sz="3600" dirty="0"/>
                        <a:t> 必 不 至 於 羞 愧 。</a:t>
                      </a:r>
                      <a:endParaRPr lang="en-US" altLang="zh-CN" sz="3600" dirty="0"/>
                    </a:p>
                    <a:p>
                      <a:r>
                        <a:rPr lang="en-US" altLang="zh-CN" sz="3600" b="1" baseline="30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7 </a:t>
                      </a:r>
                      <a:r>
                        <a:rPr lang="zh-CN" altLang="en-US" sz="3600" dirty="0">
                          <a:solidFill>
                            <a:srgbClr val="000000"/>
                          </a:solidFill>
                          <a:latin typeface="Helvetica Neue"/>
                        </a:rPr>
                        <a:t>所 以 ， 他 </a:t>
                      </a:r>
                      <a:r>
                        <a:rPr lang="zh-CN" altLang="en-US" sz="3600" dirty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Helvetica Neue"/>
                        </a:rPr>
                        <a:t>在 你 们 信 的 人</a:t>
                      </a:r>
                      <a:r>
                        <a:rPr lang="zh-CN" altLang="en-US" sz="3600" dirty="0">
                          <a:solidFill>
                            <a:srgbClr val="000000"/>
                          </a:solidFill>
                          <a:latin typeface="Helvetica Neue"/>
                        </a:rPr>
                        <a:t> 就 为 宝 贵 </a:t>
                      </a:r>
                      <a:endParaRPr lang="en-US" altLang="zh-CN" sz="3600" dirty="0">
                        <a:solidFill>
                          <a:srgbClr val="000000"/>
                        </a:solidFill>
                        <a:latin typeface="Helvetica Neu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3600" dirty="0">
                          <a:solidFill>
                            <a:srgbClr val="000000"/>
                          </a:solidFill>
                          <a:latin typeface="Helvetica Neue"/>
                        </a:rPr>
                        <a:t>在 那 不 信 的 人 有 话 说 ： 匠 人 </a:t>
                      </a:r>
                      <a:r>
                        <a:rPr lang="zh-CN" altLang="en-US" sz="3600" dirty="0">
                          <a:solidFill>
                            <a:srgbClr val="000000"/>
                          </a:solidFill>
                          <a:highlight>
                            <a:srgbClr val="00FFFF"/>
                          </a:highlight>
                          <a:latin typeface="Helvetica Neue"/>
                        </a:rPr>
                        <a:t>所 弃 的 </a:t>
                      </a:r>
                      <a:r>
                        <a:rPr lang="zh-CN" altLang="en-US" sz="3600" dirty="0">
                          <a:solidFill>
                            <a:srgbClr val="000000"/>
                          </a:solidFill>
                          <a:latin typeface="Helvetica Neue"/>
                        </a:rPr>
                        <a:t>石 头 已 作 了 </a:t>
                      </a:r>
                      <a:r>
                        <a:rPr lang="zh-CN" altLang="en-US" sz="3600" dirty="0">
                          <a:solidFill>
                            <a:srgbClr val="000000"/>
                          </a:solidFill>
                          <a:highlight>
                            <a:srgbClr val="00FF00"/>
                          </a:highlight>
                          <a:latin typeface="Helvetica Neue"/>
                        </a:rPr>
                        <a:t>房 角 的 头 块 石 头 </a:t>
                      </a:r>
                      <a:r>
                        <a:rPr lang="zh-CN" altLang="en-US" sz="3600" dirty="0">
                          <a:solidFill>
                            <a:srgbClr val="000000"/>
                          </a:solidFill>
                          <a:latin typeface="Helvetica Neue"/>
                        </a:rPr>
                        <a:t>。又 说 ： 作 了 绊 脚 的 石 头 ， 跌 人 的 磐 石 。 他 们 既 不 顺 从 ， 就 </a:t>
                      </a:r>
                      <a:r>
                        <a:rPr lang="zh-CN" altLang="en-US" sz="3600" dirty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Helvetica Neue"/>
                        </a:rPr>
                        <a:t>在 道 理 上 </a:t>
                      </a:r>
                      <a:r>
                        <a:rPr lang="zh-CN" altLang="en-US" sz="3600" dirty="0">
                          <a:solidFill>
                            <a:srgbClr val="000000"/>
                          </a:solidFill>
                          <a:latin typeface="Helvetica Neue"/>
                        </a:rPr>
                        <a:t>绊 跌 </a:t>
                      </a:r>
                      <a:endParaRPr 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13720978"/>
                  </a:ext>
                </a:extLst>
              </a:tr>
              <a:tr h="958166"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sz="3600" dirty="0">
                          <a:solidFill>
                            <a:srgbClr val="000000"/>
                          </a:solidFill>
                          <a:latin typeface="Helvetica Neue"/>
                        </a:rPr>
                        <a:t>他 们 这 样 绊 跌 也 是 预 定 的 。</a:t>
                      </a:r>
                      <a:endParaRPr lang="en-US" sz="3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618111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0052321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1DE187-9B48-4991-A720-75702C63C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教会是蒙拣选的子民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DE10AAB-13AD-49A4-A15B-21714A1C20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/>
          <a:lstStyle/>
          <a:p>
            <a:r>
              <a:rPr lang="en-US" altLang="zh-CN" sz="3200" b="1" baseline="30000" dirty="0"/>
              <a:t>5 </a:t>
            </a:r>
            <a:r>
              <a:rPr lang="zh-CN" altLang="en-US" sz="3200" dirty="0"/>
              <a:t>你 们 来 到 主 面 前 ， 也 就 像 活 石 ， 被 建 造 成 为 灵 宫 ， 作 圣 洁 的 祭 司 ， 藉 着 耶 稣 基 督 奉 献 神 所 悦 纳 的 灵 祭 。</a:t>
            </a:r>
            <a:endParaRPr lang="en-US" altLang="zh-CN" sz="3200" dirty="0"/>
          </a:p>
          <a:p>
            <a:r>
              <a:rPr lang="en-US" altLang="zh-CN" sz="3200" b="1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9 </a:t>
            </a:r>
            <a:r>
              <a:rPr lang="zh-CN" altLang="en-US" sz="3200" dirty="0">
                <a:solidFill>
                  <a:srgbClr val="000000"/>
                </a:solidFill>
                <a:latin typeface="Helvetica Neue"/>
              </a:rPr>
              <a:t>惟 有 你 们 是 被 拣 选 的 族 类 ， 是 有 君 尊 的 祭 司 ， 是 圣 洁 的 国 度 ， 是 属 神 的 子 民 ， 要 叫 你 们 宣 扬 那 召 你 们 出 黑 暗 入 奇 妙 光 明 者 的 美 德 。</a:t>
            </a:r>
          </a:p>
          <a:p>
            <a:r>
              <a:rPr lang="en-US" altLang="zh-CN" sz="3200" b="1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10 </a:t>
            </a:r>
            <a:r>
              <a:rPr lang="zh-CN" altLang="en-US" sz="3200" dirty="0">
                <a:solidFill>
                  <a:srgbClr val="000000"/>
                </a:solidFill>
                <a:latin typeface="Helvetica Neue"/>
              </a:rPr>
              <a:t>你 们 从 前 算 不 得 子 民 ， 现 在 却 作 了 神 的 子 民 ； 从 前 未 曾 蒙 怜 恤 ， 现 在 却 蒙 了 怜 恤 。</a:t>
            </a:r>
          </a:p>
          <a:p>
            <a:endParaRPr lang="zh-CN" alt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358566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1DE187-9B48-4991-A720-75702C63C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教会是蒙拣选的子民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DE10AAB-13AD-49A4-A15B-21714A1C20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/>
          <a:lstStyle/>
          <a:p>
            <a:r>
              <a:rPr lang="en-US" altLang="zh-CN" sz="3200" b="1" baseline="30000" dirty="0"/>
              <a:t>5 </a:t>
            </a:r>
            <a:r>
              <a:rPr lang="zh-CN" altLang="en-US" sz="3200" dirty="0"/>
              <a:t>你 们 来 到 主 面 前 ， 也 就 </a:t>
            </a:r>
            <a:r>
              <a:rPr lang="zh-CN" altLang="en-US" sz="3200" dirty="0">
                <a:highlight>
                  <a:srgbClr val="FFFF00"/>
                </a:highlight>
              </a:rPr>
              <a:t>像 </a:t>
            </a:r>
            <a:r>
              <a:rPr lang="zh-CN" altLang="en-US" sz="3200" dirty="0"/>
              <a:t>活 石 ， </a:t>
            </a:r>
            <a:r>
              <a:rPr lang="zh-CN" altLang="en-US" sz="3200" dirty="0">
                <a:highlight>
                  <a:srgbClr val="00FF00"/>
                </a:highlight>
              </a:rPr>
              <a:t>被 建 造 成 为 灵 宫 ， 作 圣 洁 的 祭 司 </a:t>
            </a:r>
            <a:r>
              <a:rPr lang="zh-CN" altLang="en-US" sz="3200" dirty="0"/>
              <a:t>， 藉 着 耶 稣 基 督 </a:t>
            </a:r>
            <a:r>
              <a:rPr lang="zh-CN" altLang="en-US" sz="3200" dirty="0">
                <a:highlight>
                  <a:srgbClr val="00FF00"/>
                </a:highlight>
              </a:rPr>
              <a:t>奉 献 神 所 悦 纳 的 灵 祭 。</a:t>
            </a:r>
            <a:endParaRPr lang="en-US" altLang="zh-CN" sz="3200" dirty="0">
              <a:highlight>
                <a:srgbClr val="00FF00"/>
              </a:highlight>
            </a:endParaRPr>
          </a:p>
          <a:p>
            <a:r>
              <a:rPr lang="en-US" altLang="zh-CN" sz="3200" b="1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9 </a:t>
            </a:r>
            <a:r>
              <a:rPr lang="zh-CN" altLang="en-US" sz="3200" dirty="0">
                <a:solidFill>
                  <a:srgbClr val="000000"/>
                </a:solidFill>
                <a:latin typeface="Helvetica Neue"/>
              </a:rPr>
              <a:t>惟 有 你 们 </a:t>
            </a:r>
            <a:r>
              <a:rPr lang="zh-CN" altLang="en-US" sz="3200" dirty="0">
                <a:solidFill>
                  <a:srgbClr val="000000"/>
                </a:solidFill>
                <a:highlight>
                  <a:srgbClr val="FFFF00"/>
                </a:highlight>
                <a:latin typeface="Helvetica Neue"/>
              </a:rPr>
              <a:t>是</a:t>
            </a:r>
            <a:r>
              <a:rPr lang="zh-CN" altLang="en-US" sz="3200" dirty="0">
                <a:solidFill>
                  <a:srgbClr val="000000"/>
                </a:solidFill>
                <a:latin typeface="Helvetica Neue"/>
              </a:rPr>
              <a:t> 被 拣 选 的 族 类 ， </a:t>
            </a:r>
            <a:r>
              <a:rPr lang="zh-CN" altLang="en-US" sz="3200" dirty="0">
                <a:solidFill>
                  <a:srgbClr val="000000"/>
                </a:solidFill>
                <a:highlight>
                  <a:srgbClr val="FFFF00"/>
                </a:highlight>
                <a:latin typeface="Helvetica Neue"/>
              </a:rPr>
              <a:t>是</a:t>
            </a:r>
            <a:r>
              <a:rPr lang="zh-CN" altLang="en-US" sz="3200" dirty="0">
                <a:solidFill>
                  <a:srgbClr val="000000"/>
                </a:solidFill>
                <a:latin typeface="Helvetica Neue"/>
              </a:rPr>
              <a:t> 有 君 尊 的 祭 司 ， </a:t>
            </a:r>
            <a:r>
              <a:rPr lang="zh-CN" altLang="en-US" sz="3200" dirty="0">
                <a:solidFill>
                  <a:srgbClr val="000000"/>
                </a:solidFill>
                <a:highlight>
                  <a:srgbClr val="FFFF00"/>
                </a:highlight>
                <a:latin typeface="Helvetica Neue"/>
              </a:rPr>
              <a:t>是</a:t>
            </a:r>
            <a:r>
              <a:rPr lang="zh-CN" altLang="en-US" sz="3200" dirty="0">
                <a:solidFill>
                  <a:srgbClr val="000000"/>
                </a:solidFill>
                <a:latin typeface="Helvetica Neue"/>
              </a:rPr>
              <a:t> 圣 洁 的 国 度 ， </a:t>
            </a:r>
            <a:r>
              <a:rPr lang="zh-CN" altLang="en-US" sz="3200" dirty="0">
                <a:solidFill>
                  <a:srgbClr val="000000"/>
                </a:solidFill>
                <a:highlight>
                  <a:srgbClr val="FFFF00"/>
                </a:highlight>
                <a:latin typeface="Helvetica Neue"/>
              </a:rPr>
              <a:t>是</a:t>
            </a:r>
            <a:r>
              <a:rPr lang="zh-CN" altLang="en-US" sz="3200" dirty="0">
                <a:solidFill>
                  <a:srgbClr val="000000"/>
                </a:solidFill>
                <a:latin typeface="Helvetica Neue"/>
              </a:rPr>
              <a:t> 属 神 的 子 民 ， 要 叫 你 们 </a:t>
            </a:r>
            <a:r>
              <a:rPr lang="zh-CN" altLang="en-US" sz="3200" dirty="0">
                <a:solidFill>
                  <a:srgbClr val="000000"/>
                </a:solidFill>
                <a:highlight>
                  <a:srgbClr val="00FF00"/>
                </a:highlight>
                <a:latin typeface="Helvetica Neue"/>
              </a:rPr>
              <a:t>宣 扬 那 召 你 们 出 黑 暗 入 奇 妙 光 明 者 的 美 德 。</a:t>
            </a:r>
          </a:p>
          <a:p>
            <a:r>
              <a:rPr lang="en-US" altLang="zh-CN" sz="3200" b="1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10 </a:t>
            </a:r>
            <a:r>
              <a:rPr lang="zh-CN" altLang="en-US" sz="3200" dirty="0">
                <a:solidFill>
                  <a:srgbClr val="000000"/>
                </a:solidFill>
                <a:latin typeface="Helvetica Neue"/>
              </a:rPr>
              <a:t>你 们 </a:t>
            </a:r>
            <a:r>
              <a:rPr lang="zh-CN" altLang="en-US" sz="3200" dirty="0">
                <a:solidFill>
                  <a:srgbClr val="000000"/>
                </a:solidFill>
                <a:highlight>
                  <a:srgbClr val="00FFFF"/>
                </a:highlight>
                <a:latin typeface="Helvetica Neue"/>
              </a:rPr>
              <a:t>从 前</a:t>
            </a:r>
            <a:r>
              <a:rPr lang="zh-CN" altLang="en-US" sz="3200" dirty="0">
                <a:solidFill>
                  <a:srgbClr val="000000"/>
                </a:solidFill>
                <a:latin typeface="Helvetica Neue"/>
              </a:rPr>
              <a:t> 算 不 得 子 民 ， </a:t>
            </a:r>
            <a:r>
              <a:rPr lang="zh-CN" altLang="en-US" sz="3200" dirty="0">
                <a:solidFill>
                  <a:srgbClr val="000000"/>
                </a:solidFill>
                <a:highlight>
                  <a:srgbClr val="00FFFF"/>
                </a:highlight>
                <a:latin typeface="Helvetica Neue"/>
              </a:rPr>
              <a:t>现 在</a:t>
            </a:r>
            <a:r>
              <a:rPr lang="zh-CN" altLang="en-US" sz="3200" dirty="0">
                <a:solidFill>
                  <a:srgbClr val="000000"/>
                </a:solidFill>
                <a:latin typeface="Helvetica Neue"/>
              </a:rPr>
              <a:t> 却 作 了 神 的 子 民 ； </a:t>
            </a:r>
            <a:r>
              <a:rPr lang="zh-CN" altLang="en-US" sz="3200" dirty="0">
                <a:solidFill>
                  <a:srgbClr val="000000"/>
                </a:solidFill>
                <a:highlight>
                  <a:srgbClr val="00FFFF"/>
                </a:highlight>
                <a:latin typeface="Helvetica Neue"/>
              </a:rPr>
              <a:t>从 前</a:t>
            </a:r>
            <a:r>
              <a:rPr lang="zh-CN" altLang="en-US" sz="3200" dirty="0">
                <a:solidFill>
                  <a:srgbClr val="000000"/>
                </a:solidFill>
                <a:latin typeface="Helvetica Neue"/>
              </a:rPr>
              <a:t> 未 曾 蒙 怜 恤 ， 现 在 却 蒙 了 怜 恤 。</a:t>
            </a:r>
          </a:p>
          <a:p>
            <a:endParaRPr lang="zh-CN" alt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632169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2EBA4AEE-83E5-461D-9DB5-76AD493E87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83164305"/>
              </p:ext>
            </p:extLst>
          </p:nvPr>
        </p:nvGraphicFramePr>
        <p:xfrm>
          <a:off x="373225" y="186613"/>
          <a:ext cx="11420670" cy="62197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4414">
                  <a:extLst>
                    <a:ext uri="{9D8B030D-6E8A-4147-A177-3AD203B41FA5}">
                      <a16:colId xmlns:a16="http://schemas.microsoft.com/office/drawing/2014/main" xmlns="" val="387419397"/>
                    </a:ext>
                  </a:extLst>
                </a:gridCol>
                <a:gridCol w="9696256">
                  <a:extLst>
                    <a:ext uri="{9D8B030D-6E8A-4147-A177-3AD203B41FA5}">
                      <a16:colId xmlns:a16="http://schemas.microsoft.com/office/drawing/2014/main" xmlns="" val="2841540283"/>
                    </a:ext>
                  </a:extLst>
                </a:gridCol>
              </a:tblGrid>
              <a:tr h="1828860">
                <a:tc>
                  <a:txBody>
                    <a:bodyPr/>
                    <a:lstStyle/>
                    <a:p>
                      <a:r>
                        <a:rPr lang="zh-CN" altLang="en-US" sz="3600" dirty="0"/>
                        <a:t>我们的身份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3600" b="1" baseline="30000" dirty="0"/>
                        <a:t> </a:t>
                      </a:r>
                      <a:r>
                        <a:rPr lang="zh-CN" altLang="en-US" sz="3600" dirty="0">
                          <a:solidFill>
                            <a:schemeClr val="bg1"/>
                          </a:solidFill>
                        </a:rPr>
                        <a:t>你 们 来 到 主 面 前 ， 也 就 </a:t>
                      </a:r>
                      <a:r>
                        <a:rPr lang="zh-CN" altLang="en-US" sz="3600" dirty="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</a:rPr>
                        <a:t>像</a:t>
                      </a:r>
                      <a:r>
                        <a:rPr lang="zh-CN" altLang="en-US" sz="3600" dirty="0">
                          <a:solidFill>
                            <a:schemeClr val="bg1"/>
                          </a:solidFill>
                        </a:rPr>
                        <a:t> 活 石 ，</a:t>
                      </a:r>
                      <a:r>
                        <a:rPr lang="en-US" altLang="zh-CN" sz="3600" b="1" baseline="30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zh-CN" altLang="en-US" sz="3600" dirty="0">
                          <a:solidFill>
                            <a:schemeClr val="bg1"/>
                          </a:solidFill>
                          <a:latin typeface="Helvetica Neue"/>
                        </a:rPr>
                        <a:t>惟 有 你 们 </a:t>
                      </a:r>
                      <a:r>
                        <a:rPr lang="zh-CN" altLang="en-US" sz="3600" dirty="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  <a:latin typeface="Helvetica Neue"/>
                        </a:rPr>
                        <a:t>是</a:t>
                      </a:r>
                      <a:r>
                        <a:rPr lang="zh-CN" altLang="en-US" sz="3600" dirty="0">
                          <a:solidFill>
                            <a:schemeClr val="bg1"/>
                          </a:solidFill>
                          <a:latin typeface="Helvetica Neue"/>
                        </a:rPr>
                        <a:t> 被 拣 选 的 族 类 ， </a:t>
                      </a:r>
                      <a:r>
                        <a:rPr lang="zh-CN" altLang="en-US" sz="3600" dirty="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  <a:latin typeface="Helvetica Neue"/>
                        </a:rPr>
                        <a:t>是</a:t>
                      </a:r>
                      <a:r>
                        <a:rPr lang="zh-CN" altLang="en-US" sz="3600" dirty="0">
                          <a:solidFill>
                            <a:srgbClr val="FF0000"/>
                          </a:solidFill>
                          <a:latin typeface="Helvetica Neue"/>
                        </a:rPr>
                        <a:t> </a:t>
                      </a:r>
                      <a:r>
                        <a:rPr lang="zh-CN" altLang="en-US" sz="3600" dirty="0">
                          <a:solidFill>
                            <a:schemeClr val="bg1"/>
                          </a:solidFill>
                          <a:latin typeface="Helvetica Neue"/>
                        </a:rPr>
                        <a:t>有 君 尊 的 祭 司 ， </a:t>
                      </a:r>
                      <a:r>
                        <a:rPr lang="zh-CN" altLang="en-US" sz="3600" dirty="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  <a:latin typeface="Helvetica Neue"/>
                        </a:rPr>
                        <a:t>是</a:t>
                      </a:r>
                      <a:r>
                        <a:rPr lang="zh-CN" altLang="en-US" sz="3600" dirty="0">
                          <a:solidFill>
                            <a:schemeClr val="bg1"/>
                          </a:solidFill>
                          <a:latin typeface="Helvetica Neue"/>
                        </a:rPr>
                        <a:t> 圣 洁 的 国 度 ， </a:t>
                      </a:r>
                      <a:r>
                        <a:rPr lang="zh-CN" altLang="en-US" sz="3600" dirty="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  <a:latin typeface="Helvetica Neue"/>
                        </a:rPr>
                        <a:t>是</a:t>
                      </a:r>
                      <a:r>
                        <a:rPr lang="zh-CN" altLang="en-US" sz="3600" dirty="0">
                          <a:solidFill>
                            <a:srgbClr val="FF0000"/>
                          </a:solidFill>
                          <a:latin typeface="Helvetica Neue"/>
                        </a:rPr>
                        <a:t> </a:t>
                      </a:r>
                      <a:r>
                        <a:rPr lang="zh-CN" altLang="en-US" sz="3600" dirty="0">
                          <a:solidFill>
                            <a:schemeClr val="bg1"/>
                          </a:solidFill>
                          <a:latin typeface="Helvetica Neue"/>
                        </a:rPr>
                        <a:t>属 神 的 子 民 ， </a:t>
                      </a:r>
                      <a:endParaRPr lang="en-US" sz="3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29716913"/>
                  </a:ext>
                </a:extLst>
              </a:tr>
              <a:tr h="2369172">
                <a:tc>
                  <a:txBody>
                    <a:bodyPr/>
                    <a:lstStyle/>
                    <a:p>
                      <a:r>
                        <a:rPr lang="zh-CN" altLang="en-US" sz="3600" dirty="0"/>
                        <a:t>我们的职分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3600" dirty="0">
                          <a:highlight>
                            <a:srgbClr val="00FF00"/>
                          </a:highlight>
                        </a:rPr>
                        <a:t>被 建 造 </a:t>
                      </a:r>
                      <a:r>
                        <a:rPr lang="zh-CN" altLang="en-US" sz="3600" dirty="0"/>
                        <a:t>成 为 灵 宫 ， </a:t>
                      </a:r>
                      <a:r>
                        <a:rPr lang="zh-CN" altLang="en-US" sz="3600" dirty="0">
                          <a:highlight>
                            <a:srgbClr val="00FF00"/>
                          </a:highlight>
                        </a:rPr>
                        <a:t>作</a:t>
                      </a:r>
                      <a:r>
                        <a:rPr lang="zh-CN" altLang="en-US" sz="3600" dirty="0"/>
                        <a:t> 圣 洁 的 祭 司 ， 藉 着 耶 稣 基 督 </a:t>
                      </a:r>
                      <a:r>
                        <a:rPr lang="zh-CN" altLang="en-US" sz="3600" dirty="0">
                          <a:highlight>
                            <a:srgbClr val="00FF00"/>
                          </a:highlight>
                        </a:rPr>
                        <a:t>奉 献</a:t>
                      </a:r>
                      <a:r>
                        <a:rPr lang="zh-CN" altLang="en-US" sz="3600" dirty="0"/>
                        <a:t> 神 所 悦 纳 的 灵 祭 。</a:t>
                      </a:r>
                      <a:r>
                        <a:rPr lang="zh-CN" altLang="en-US" sz="3600" dirty="0">
                          <a:solidFill>
                            <a:srgbClr val="000000"/>
                          </a:solidFill>
                          <a:latin typeface="Helvetica Neue"/>
                        </a:rPr>
                        <a:t>要 叫 你 们 </a:t>
                      </a:r>
                      <a:r>
                        <a:rPr lang="zh-CN" altLang="en-US" sz="3600" dirty="0">
                          <a:solidFill>
                            <a:srgbClr val="000000"/>
                          </a:solidFill>
                          <a:highlight>
                            <a:srgbClr val="00FF00"/>
                          </a:highlight>
                          <a:latin typeface="Helvetica Neue"/>
                        </a:rPr>
                        <a:t>宣 扬</a:t>
                      </a:r>
                      <a:r>
                        <a:rPr lang="zh-CN" altLang="en-US" sz="3600" dirty="0">
                          <a:solidFill>
                            <a:srgbClr val="000000"/>
                          </a:solidFill>
                          <a:latin typeface="Helvetica Neue"/>
                        </a:rPr>
                        <a:t> 那 召 你 们 出 黑 暗 入 奇 妙 光 明 者 的 美 德 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83881113"/>
                  </a:ext>
                </a:extLst>
              </a:tr>
              <a:tr h="2021752">
                <a:tc>
                  <a:txBody>
                    <a:bodyPr/>
                    <a:lstStyle/>
                    <a:p>
                      <a:r>
                        <a:rPr lang="zh-CN" altLang="en-US" sz="3600" dirty="0"/>
                        <a:t>我们今非昔比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3600" dirty="0">
                          <a:solidFill>
                            <a:srgbClr val="000000"/>
                          </a:solidFill>
                          <a:latin typeface="Helvetica Neue"/>
                        </a:rPr>
                        <a:t>你 们 </a:t>
                      </a:r>
                      <a:r>
                        <a:rPr lang="zh-CN" altLang="en-US" sz="3600" dirty="0">
                          <a:solidFill>
                            <a:srgbClr val="000000"/>
                          </a:solidFill>
                          <a:highlight>
                            <a:srgbClr val="00FFFF"/>
                          </a:highlight>
                          <a:latin typeface="Helvetica Neue"/>
                        </a:rPr>
                        <a:t>从 前</a:t>
                      </a:r>
                      <a:r>
                        <a:rPr lang="zh-CN" altLang="en-US" sz="3600" dirty="0">
                          <a:solidFill>
                            <a:srgbClr val="000000"/>
                          </a:solidFill>
                          <a:latin typeface="Helvetica Neue"/>
                        </a:rPr>
                        <a:t> 算 不 得 子 民 ， </a:t>
                      </a:r>
                      <a:r>
                        <a:rPr lang="zh-CN" altLang="en-US" sz="3600" dirty="0">
                          <a:solidFill>
                            <a:srgbClr val="000000"/>
                          </a:solidFill>
                          <a:highlight>
                            <a:srgbClr val="00FFFF"/>
                          </a:highlight>
                          <a:latin typeface="Helvetica Neue"/>
                        </a:rPr>
                        <a:t>现 在</a:t>
                      </a:r>
                      <a:r>
                        <a:rPr lang="zh-CN" altLang="en-US" sz="3600" dirty="0">
                          <a:solidFill>
                            <a:srgbClr val="000000"/>
                          </a:solidFill>
                          <a:latin typeface="Helvetica Neue"/>
                        </a:rPr>
                        <a:t> 却 作 了 神 的 子 民 ； </a:t>
                      </a:r>
                      <a:r>
                        <a:rPr lang="zh-CN" altLang="en-US" sz="3600" dirty="0">
                          <a:solidFill>
                            <a:srgbClr val="000000"/>
                          </a:solidFill>
                          <a:highlight>
                            <a:srgbClr val="00FFFF"/>
                          </a:highlight>
                          <a:latin typeface="Helvetica Neue"/>
                        </a:rPr>
                        <a:t>从 前</a:t>
                      </a:r>
                      <a:r>
                        <a:rPr lang="zh-CN" altLang="en-US" sz="3600" dirty="0">
                          <a:solidFill>
                            <a:srgbClr val="000000"/>
                          </a:solidFill>
                          <a:latin typeface="Helvetica Neue"/>
                        </a:rPr>
                        <a:t> 未 曾 蒙 怜 恤 ， </a:t>
                      </a:r>
                      <a:r>
                        <a:rPr lang="zh-CN" altLang="en-US" sz="3600" dirty="0">
                          <a:solidFill>
                            <a:srgbClr val="000000"/>
                          </a:solidFill>
                          <a:highlight>
                            <a:srgbClr val="00FFFF"/>
                          </a:highlight>
                          <a:latin typeface="Helvetica Neue"/>
                        </a:rPr>
                        <a:t>现 在</a:t>
                      </a:r>
                      <a:r>
                        <a:rPr lang="zh-CN" altLang="en-US" sz="3600" dirty="0">
                          <a:solidFill>
                            <a:srgbClr val="000000"/>
                          </a:solidFill>
                          <a:latin typeface="Helvetica Neue"/>
                        </a:rPr>
                        <a:t> 却 蒙 了 怜 恤 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83951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7548209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6EAC4A-906C-4F10-9C2F-EAE9E9020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建造灵宫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515712A-847F-441D-B245-90D6AB0DB5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3600" dirty="0"/>
              <a:t>约</a:t>
            </a:r>
            <a:r>
              <a:rPr lang="en-US" altLang="zh-CN" sz="3600" dirty="0"/>
              <a:t>1:40</a:t>
            </a:r>
            <a:r>
              <a:rPr lang="zh-CN" altLang="en-US" sz="3600" dirty="0"/>
              <a:t>  听见约翰的话跟从耶稣的那两个人，一个是西门彼得的兄弟安得烈。 </a:t>
            </a:r>
          </a:p>
          <a:p>
            <a:r>
              <a:rPr lang="en-US" altLang="zh-CN" sz="3600" dirty="0"/>
              <a:t>1:41  </a:t>
            </a:r>
            <a:r>
              <a:rPr lang="zh-CN" altLang="en-US" sz="3600" dirty="0"/>
              <a:t>他先找著自己的哥哥西门，对他说：「我们遇见弥赛亚了。」（弥赛亚翻出来就是基督。） </a:t>
            </a:r>
          </a:p>
          <a:p>
            <a:r>
              <a:rPr lang="en-US" altLang="zh-CN" sz="3600" dirty="0"/>
              <a:t>1:42  </a:t>
            </a:r>
            <a:r>
              <a:rPr lang="zh-CN" altLang="en-US" sz="3600" dirty="0"/>
              <a:t>於是领他去见耶稣。耶稣看著他，说：「你是约翰的儿子西门，你要称为矶法。」（矶法翻出来就是彼得。）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213467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83F810-B372-4637-8CE9-60F7FF276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改名的用意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FAE69A8-3537-4349-A978-26B62B19C2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4000" dirty="0">
                <a:latin typeface="DFKai-SB" panose="03000509000000000000" pitchFamily="65" charset="-120"/>
                <a:ea typeface="DFKai-SB" panose="03000509000000000000" pitchFamily="65" charset="-120"/>
              </a:rPr>
              <a:t>有新的方向与目标</a:t>
            </a:r>
            <a:endParaRPr lang="en-US" altLang="zh-CN" sz="40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CN" altLang="en-US" sz="4000" dirty="0">
                <a:latin typeface="DFKai-SB" panose="03000509000000000000" pitchFamily="65" charset="-120"/>
                <a:ea typeface="DFKai-SB" panose="03000509000000000000" pitchFamily="65" charset="-120"/>
              </a:rPr>
              <a:t>亚伯兰</a:t>
            </a:r>
            <a:r>
              <a:rPr lang="en-US" altLang="zh-CN" sz="4000" dirty="0">
                <a:latin typeface="DFKai-SB" panose="03000509000000000000" pitchFamily="65" charset="-120"/>
                <a:ea typeface="DFKai-SB" panose="03000509000000000000" pitchFamily="65" charset="-120"/>
              </a:rPr>
              <a:t>(</a:t>
            </a:r>
            <a:r>
              <a:rPr lang="zh-CN" altLang="en-US" sz="4000" dirty="0">
                <a:latin typeface="DFKai-SB" panose="03000509000000000000" pitchFamily="65" charset="-120"/>
                <a:ea typeface="DFKai-SB" panose="03000509000000000000" pitchFamily="65" charset="-120"/>
              </a:rPr>
              <a:t>尊贵的父）</a:t>
            </a:r>
            <a:r>
              <a:rPr lang="en-US" altLang="zh-CN" sz="4000" dirty="0">
                <a:latin typeface="DFKai-SB" panose="03000509000000000000" pitchFamily="65" charset="-120"/>
                <a:ea typeface="DFKai-SB" panose="03000509000000000000" pitchFamily="65" charset="-120"/>
              </a:rPr>
              <a:t>---</a:t>
            </a:r>
            <a:r>
              <a:rPr lang="zh-CN" altLang="en-US" sz="4000" dirty="0">
                <a:latin typeface="DFKai-SB" panose="03000509000000000000" pitchFamily="65" charset="-120"/>
                <a:ea typeface="DFKai-SB" panose="03000509000000000000" pitchFamily="65" charset="-120"/>
              </a:rPr>
              <a:t>亚伯拉罕（多国的父）</a:t>
            </a:r>
            <a:endParaRPr lang="en-US" altLang="zh-CN" sz="40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CN" altLang="en-US" sz="4000" dirty="0">
                <a:latin typeface="DFKai-SB" panose="03000509000000000000" pitchFamily="65" charset="-120"/>
                <a:ea typeface="DFKai-SB" panose="03000509000000000000" pitchFamily="65" charset="-120"/>
              </a:rPr>
              <a:t>雅各（</a:t>
            </a:r>
            <a:r>
              <a:rPr lang="zh-TW" altLang="en-US" sz="4000" dirty="0">
                <a:latin typeface="DFKai-SB" panose="03000509000000000000" pitchFamily="65" charset="-120"/>
                <a:ea typeface="DFKai-SB" panose="03000509000000000000" pitchFamily="65" charset="-120"/>
              </a:rPr>
              <a:t>抓住</a:t>
            </a:r>
            <a:r>
              <a:rPr lang="zh-CN" altLang="en-US" sz="4000" dirty="0">
                <a:latin typeface="DFKai-SB" panose="03000509000000000000" pitchFamily="65" charset="-120"/>
                <a:ea typeface="DFKai-SB" panose="03000509000000000000" pitchFamily="65" charset="-120"/>
              </a:rPr>
              <a:t>）</a:t>
            </a:r>
            <a:r>
              <a:rPr lang="en-US" altLang="zh-CN" sz="4000" dirty="0">
                <a:latin typeface="DFKai-SB" panose="03000509000000000000" pitchFamily="65" charset="-120"/>
                <a:ea typeface="DFKai-SB" panose="03000509000000000000" pitchFamily="65" charset="-120"/>
              </a:rPr>
              <a:t>---</a:t>
            </a:r>
            <a:r>
              <a:rPr lang="zh-CN" altLang="en-US" sz="4000" dirty="0">
                <a:latin typeface="DFKai-SB" panose="03000509000000000000" pitchFamily="65" charset="-120"/>
                <a:ea typeface="DFKai-SB" panose="03000509000000000000" pitchFamily="65" charset="-120"/>
              </a:rPr>
              <a:t>以色列（神的王子）</a:t>
            </a:r>
            <a:endParaRPr lang="en-US" altLang="zh-CN" sz="40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CN" altLang="en-US" sz="4000" dirty="0">
                <a:latin typeface="DFKai-SB" panose="03000509000000000000" pitchFamily="65" charset="-120"/>
                <a:ea typeface="DFKai-SB" panose="03000509000000000000" pitchFamily="65" charset="-120"/>
              </a:rPr>
              <a:t>扫罗（</a:t>
            </a:r>
            <a:r>
              <a:rPr lang="zh-TW" altLang="en-US" sz="4000" dirty="0">
                <a:latin typeface="DFKai-SB" panose="03000509000000000000" pitchFamily="65" charset="-120"/>
                <a:ea typeface="DFKai-SB" panose="03000509000000000000" pitchFamily="65" charset="-120"/>
              </a:rPr>
              <a:t>高大</a:t>
            </a:r>
            <a:r>
              <a:rPr lang="zh-CN" altLang="en-US" sz="4000" dirty="0">
                <a:latin typeface="DFKai-SB" panose="03000509000000000000" pitchFamily="65" charset="-120"/>
                <a:ea typeface="DFKai-SB" panose="03000509000000000000" pitchFamily="65" charset="-120"/>
              </a:rPr>
              <a:t>）</a:t>
            </a:r>
            <a:r>
              <a:rPr lang="en-US" altLang="zh-CN" sz="4000" dirty="0">
                <a:latin typeface="DFKai-SB" panose="03000509000000000000" pitchFamily="65" charset="-120"/>
                <a:ea typeface="DFKai-SB" panose="03000509000000000000" pitchFamily="65" charset="-120"/>
              </a:rPr>
              <a:t>---</a:t>
            </a:r>
            <a:r>
              <a:rPr lang="zh-CN" altLang="en-US" sz="4000" dirty="0">
                <a:latin typeface="DFKai-SB" panose="03000509000000000000" pitchFamily="65" charset="-120"/>
                <a:ea typeface="DFKai-SB" panose="03000509000000000000" pitchFamily="65" charset="-120"/>
              </a:rPr>
              <a:t>保罗（</a:t>
            </a:r>
            <a:r>
              <a:rPr lang="zh-TW" altLang="en-US" sz="4000" dirty="0">
                <a:latin typeface="DFKai-SB" panose="03000509000000000000" pitchFamily="65" charset="-120"/>
                <a:ea typeface="DFKai-SB" panose="03000509000000000000" pitchFamily="65" charset="-120"/>
              </a:rPr>
              <a:t>微小</a:t>
            </a:r>
            <a:r>
              <a:rPr lang="zh-CN" altLang="en-US" sz="4000" dirty="0">
                <a:latin typeface="DFKai-SB" panose="03000509000000000000" pitchFamily="65" charset="-120"/>
                <a:ea typeface="DFKai-SB" panose="03000509000000000000" pitchFamily="65" charset="-120"/>
              </a:rPr>
              <a:t>）</a:t>
            </a:r>
            <a:endParaRPr lang="en-US" sz="4000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49857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22D982-0EFB-4A8E-8E58-2F28247E4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/>
          <a:lstStyle/>
          <a:p>
            <a:r>
              <a:rPr lang="zh-CN" altLang="en-US" dirty="0"/>
              <a:t>改名的用意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8CD643B-686D-4B57-B322-C72A0D0CA3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4000" dirty="0"/>
              <a:t>西门</a:t>
            </a:r>
            <a:r>
              <a:rPr lang="en-US" sz="4000" dirty="0"/>
              <a:t>(</a:t>
            </a:r>
            <a:r>
              <a:rPr lang="zh-CN" altLang="en-US" sz="4000" dirty="0"/>
              <a:t>希腊语</a:t>
            </a:r>
            <a:r>
              <a:rPr lang="en-US" sz="4000" dirty="0"/>
              <a:t>) ---</a:t>
            </a:r>
            <a:r>
              <a:rPr lang="zh-CN" altLang="en-US" sz="4000" dirty="0"/>
              <a:t>聆听的意思</a:t>
            </a:r>
            <a:endParaRPr lang="en-US" sz="4000" dirty="0"/>
          </a:p>
          <a:p>
            <a:r>
              <a:rPr lang="zh-CN" altLang="en-US" sz="4000" dirty="0"/>
              <a:t>矶法</a:t>
            </a:r>
            <a:r>
              <a:rPr lang="en-US" sz="4000" dirty="0"/>
              <a:t>(</a:t>
            </a:r>
            <a:r>
              <a:rPr lang="zh-CN" altLang="en-US" sz="4000" dirty="0"/>
              <a:t>亚兰语</a:t>
            </a:r>
            <a:r>
              <a:rPr lang="en-US" sz="4000" dirty="0"/>
              <a:t>) ---</a:t>
            </a:r>
            <a:r>
              <a:rPr lang="zh-CN" altLang="en-US" sz="4000" dirty="0"/>
              <a:t>石头的意思</a:t>
            </a:r>
            <a:endParaRPr lang="en-US" sz="4000" dirty="0"/>
          </a:p>
          <a:p>
            <a:r>
              <a:rPr lang="zh-CN" altLang="en-US" sz="4000" dirty="0"/>
              <a:t>彼得</a:t>
            </a:r>
            <a:r>
              <a:rPr lang="en-US" sz="4000" dirty="0"/>
              <a:t>(</a:t>
            </a:r>
            <a:r>
              <a:rPr lang="zh-CN" altLang="en-US" sz="4000" dirty="0"/>
              <a:t>希腊语</a:t>
            </a:r>
            <a:r>
              <a:rPr lang="en-US" sz="4000" dirty="0"/>
              <a:t>) ---</a:t>
            </a:r>
            <a:r>
              <a:rPr lang="zh-CN" altLang="en-US" sz="4000" dirty="0"/>
              <a:t>石头的意思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5736202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556A80-1A0C-4C67-BCB1-1FCC08C49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31647AB-6897-4037-89AE-837491A060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16:15  </a:t>
            </a:r>
            <a:r>
              <a:rPr lang="zh-CN" altLang="en-US" dirty="0"/>
              <a:t>耶稣说：「你们说我是谁？」 </a:t>
            </a:r>
          </a:p>
          <a:p>
            <a:r>
              <a:rPr lang="en-US" altLang="zh-CN" dirty="0"/>
              <a:t>16:16  </a:t>
            </a:r>
            <a:r>
              <a:rPr lang="zh-CN" altLang="en-US" dirty="0"/>
              <a:t>西门彼得回答说：「你是基督，是永生神的儿子。」 </a:t>
            </a:r>
          </a:p>
          <a:p>
            <a:r>
              <a:rPr lang="en-US" altLang="zh-CN" dirty="0"/>
              <a:t>16:17  </a:t>
            </a:r>
            <a:r>
              <a:rPr lang="zh-CN" altLang="en-US" dirty="0"/>
              <a:t>耶稣对他说：「西门巴约拿，你是有福的！因为这不是属血肉的指示你的，乃是我在天上的父指示的。 </a:t>
            </a:r>
          </a:p>
          <a:p>
            <a:r>
              <a:rPr lang="en-US" altLang="zh-CN" dirty="0"/>
              <a:t>16:18  </a:t>
            </a:r>
            <a:r>
              <a:rPr lang="zh-CN" altLang="en-US" dirty="0"/>
              <a:t>我还告诉你，你是彼得，我要把我的教会</a:t>
            </a:r>
            <a:r>
              <a:rPr lang="zh-CN" altLang="en-US" dirty="0">
                <a:highlight>
                  <a:srgbClr val="FFFF00"/>
                </a:highlight>
              </a:rPr>
              <a:t>建造在这磐石上</a:t>
            </a:r>
            <a:r>
              <a:rPr lang="zh-CN" altLang="en-US" dirty="0"/>
              <a:t>；阴间的权柄（权柄：原文作门），不能胜过他。 </a:t>
            </a:r>
          </a:p>
          <a:p>
            <a:r>
              <a:rPr lang="en-US" altLang="zh-CN" dirty="0"/>
              <a:t>16:19  </a:t>
            </a:r>
            <a:r>
              <a:rPr lang="zh-CN" altLang="en-US" dirty="0"/>
              <a:t>我要把天国的钥匙给你，凡你在地上所捆绑的，在天上也要捆绑；凡你在地上所释放的，在天上也要释放。」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7988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TextBox 2"/>
          <p:cNvSpPr txBox="1"/>
          <p:nvPr/>
        </p:nvSpPr>
        <p:spPr>
          <a:xfrm>
            <a:off x="942535" y="365125"/>
            <a:ext cx="413590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rgbClr val="FFFF00"/>
                </a:solidFill>
              </a:rPr>
              <a:t>福遍中国教会</a:t>
            </a:r>
            <a:endParaRPr lang="en-US" sz="4400" b="1" dirty="0">
              <a:solidFill>
                <a:srgbClr val="FFFF00"/>
              </a:solidFill>
            </a:endParaRPr>
          </a:p>
          <a:p>
            <a:endParaRPr lang="en-US" sz="4400" b="1" dirty="0">
              <a:solidFill>
                <a:srgbClr val="FFFF00"/>
              </a:solidFill>
            </a:endParaRPr>
          </a:p>
          <a:p>
            <a:endParaRPr lang="en-US" sz="4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4147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42285737-90EE-47DC-AC80-8AE156B119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B57BDC17-F1B3-455F-BBF1-680AA1F25C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xmlns="" id="{64E2FA9A-FEF7-4501-B0EB-5E45EDD217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xmlns="" id="{BC38192B-B4CB-47D4-A3B1-10010247F1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xmlns="" id="{96330E33-E171-4B0F-82B5-AF7230399B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xmlns="" id="{332B1723-69BF-42D7-B757-0FA059E152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xmlns="" id="{F115D62D-1E96-48D1-A78D-D370A0BFB9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xmlns="" id="{91C2876A-169D-4822-A766-C00578C88B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5095C7-A5B7-47D0-868C-308BBC56E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685800"/>
            <a:ext cx="3614738" cy="2228850"/>
          </a:xfrm>
        </p:spPr>
        <p:txBody>
          <a:bodyPr>
            <a:normAutofit/>
          </a:bodyPr>
          <a:lstStyle/>
          <a:p>
            <a:r>
              <a:rPr lang="zh-CN" altLang="en-US" sz="6000" dirty="0">
                <a:solidFill>
                  <a:srgbClr val="FFFFFF"/>
                </a:solidFill>
              </a:rPr>
              <a:t>应用</a:t>
            </a:r>
            <a:r>
              <a:rPr lang="en-US" altLang="zh-CN" sz="6000" dirty="0">
                <a:solidFill>
                  <a:srgbClr val="FFFFFF"/>
                </a:solidFill>
              </a:rPr>
              <a:t>/</a:t>
            </a:r>
            <a:r>
              <a:rPr lang="zh-CN" altLang="en-US" sz="6000" dirty="0">
                <a:solidFill>
                  <a:srgbClr val="FFFFFF"/>
                </a:solidFill>
              </a:rPr>
              <a:t>默想</a:t>
            </a:r>
            <a:endParaRPr lang="en-US" sz="6000" dirty="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36613F0B-06D3-4A64-8E18-5E157FEB85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52192565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898227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TextBox 2"/>
          <p:cNvSpPr txBox="1"/>
          <p:nvPr/>
        </p:nvSpPr>
        <p:spPr>
          <a:xfrm>
            <a:off x="942535" y="365125"/>
            <a:ext cx="566928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rgbClr val="FFFF00"/>
                </a:solidFill>
              </a:rPr>
              <a:t>福遍中国教会</a:t>
            </a:r>
            <a:endParaRPr lang="en-US" altLang="zh-CN" sz="4400" b="1" dirty="0">
              <a:solidFill>
                <a:srgbClr val="FFFF00"/>
              </a:solidFill>
            </a:endParaRPr>
          </a:p>
          <a:p>
            <a:r>
              <a:rPr lang="en-US" altLang="zh-CN" sz="4400" b="1" dirty="0">
                <a:solidFill>
                  <a:srgbClr val="FFFF00"/>
                </a:solidFill>
              </a:rPr>
              <a:t>2004-2014   </a:t>
            </a:r>
            <a:r>
              <a:rPr lang="zh-CN" altLang="en-US" sz="4400" b="1" dirty="0">
                <a:solidFill>
                  <a:srgbClr val="FFFF00"/>
                </a:solidFill>
              </a:rPr>
              <a:t>差传牧师</a:t>
            </a:r>
            <a:endParaRPr lang="en-US" altLang="zh-CN" sz="4400" b="1" dirty="0">
              <a:solidFill>
                <a:srgbClr val="FFFF00"/>
              </a:solidFill>
            </a:endParaRPr>
          </a:p>
          <a:p>
            <a:r>
              <a:rPr lang="en-US" altLang="zh-CN" sz="4400" b="1" dirty="0">
                <a:solidFill>
                  <a:srgbClr val="FFFF00"/>
                </a:solidFill>
              </a:rPr>
              <a:t>2015-</a:t>
            </a:r>
            <a:r>
              <a:rPr lang="zh-CN" altLang="en-US" sz="4400" b="1" dirty="0">
                <a:solidFill>
                  <a:srgbClr val="FFFF00"/>
                </a:solidFill>
              </a:rPr>
              <a:t>现在   粤语牧师</a:t>
            </a:r>
            <a:endParaRPr lang="en-US" sz="4400" b="1" dirty="0">
              <a:solidFill>
                <a:srgbClr val="FFFF00"/>
              </a:solidFill>
            </a:endParaRPr>
          </a:p>
          <a:p>
            <a:endParaRPr lang="en-US" sz="4400" b="1" dirty="0">
              <a:solidFill>
                <a:srgbClr val="FFFF00"/>
              </a:solidFill>
            </a:endParaRPr>
          </a:p>
          <a:p>
            <a:endParaRPr lang="en-US" sz="4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2316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text, map&#10;&#10;Description automatically generated">
            <a:extLst>
              <a:ext uri="{FF2B5EF4-FFF2-40B4-BE49-F238E27FC236}">
                <a16:creationId xmlns:a16="http://schemas.microsoft.com/office/drawing/2014/main" xmlns="" id="{C79EF18A-887A-4FB3-8BF3-18D6C05FBA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245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xmlns="" Requires="p14">
          <p:contentPart p14:bwMode="auto" r:id="rId3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EEE2B09A-7A62-4110-8B0E-7D7B52D6D85F}"/>
                  </a:ext>
                </a:extLst>
              </p14:cNvPr>
              <p14:cNvContentPartPr/>
              <p14:nvPr/>
            </p14:nvContentPartPr>
            <p14:xfrm>
              <a:off x="5007434" y="2911763"/>
              <a:ext cx="528480" cy="36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EEE2B09A-7A62-4110-8B0E-7D7B52D6D85F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4998794" y="2902763"/>
                <a:ext cx="54612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D2BB786A-785F-4077-ADC6-6244BA846A2C}"/>
              </a:ext>
            </a:extLst>
          </p:cNvPr>
          <p:cNvSpPr txBox="1"/>
          <p:nvPr/>
        </p:nvSpPr>
        <p:spPr>
          <a:xfrm>
            <a:off x="2771335" y="5556738"/>
            <a:ext cx="38967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highlight>
                  <a:srgbClr val="FFFF00"/>
                </a:highlight>
              </a:rPr>
              <a:t>54 </a:t>
            </a:r>
            <a:r>
              <a:rPr lang="zh-CN" altLang="en-US" sz="3600" dirty="0">
                <a:solidFill>
                  <a:srgbClr val="FF0000"/>
                </a:solidFill>
                <a:highlight>
                  <a:srgbClr val="FFFF00"/>
                </a:highlight>
              </a:rPr>
              <a:t>次短宣行程</a:t>
            </a:r>
            <a:endParaRPr lang="en-US" sz="3600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mc:AlternateContent xmlns:mc="http://schemas.openxmlformats.org/markup-compatibility/2006">
        <mc:Choice xmlns:p14="http://schemas.microsoft.com/office/powerpoint/2010/main" xmlns="" Requires="p14">
          <p:contentPart p14:bwMode="auto" r:id="rId2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476478E-BD4B-4808-8017-DC10813720DE}"/>
                  </a:ext>
                </a:extLst>
              </p14:cNvPr>
              <p14:cNvContentPartPr/>
              <p14:nvPr/>
            </p14:nvContentPartPr>
            <p14:xfrm>
              <a:off x="9984600" y="2394720"/>
              <a:ext cx="360" cy="79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4476478E-BD4B-4808-8017-DC10813720DE}"/>
                  </a:ext>
                </a:extLst>
              </p:cNvPr>
              <p:cNvPicPr/>
              <p:nvPr/>
            </p:nvPicPr>
            <p:blipFill>
              <a:blip r:embed="rId26" cstate="print"/>
              <a:stretch>
                <a:fillRect/>
              </a:stretch>
            </p:blipFill>
            <p:spPr>
              <a:xfrm>
                <a:off x="9966600" y="2377080"/>
                <a:ext cx="36000" cy="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2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B574894-4443-4BDE-B8F0-23320A4E9EBC}"/>
                  </a:ext>
                </a:extLst>
              </p14:cNvPr>
              <p14:cNvContentPartPr/>
              <p14:nvPr/>
            </p14:nvContentPartPr>
            <p14:xfrm>
              <a:off x="11301480" y="5211360"/>
              <a:ext cx="360" cy="3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5B574894-4443-4BDE-B8F0-23320A4E9EBC}"/>
                  </a:ext>
                </a:extLst>
              </p:cNvPr>
              <p:cNvPicPr/>
              <p:nvPr/>
            </p:nvPicPr>
            <p:blipFill>
              <a:blip r:embed="rId28" cstate="print"/>
              <a:stretch>
                <a:fillRect/>
              </a:stretch>
            </p:blipFill>
            <p:spPr>
              <a:xfrm>
                <a:off x="11283480" y="51937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29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E4C1259-5573-42E4-B64F-E8DBBB77076A}"/>
                  </a:ext>
                </a:extLst>
              </p14:cNvPr>
              <p14:cNvContentPartPr/>
              <p14:nvPr/>
            </p14:nvContentPartPr>
            <p14:xfrm>
              <a:off x="9978120" y="2424600"/>
              <a:ext cx="1247040" cy="28000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EE4C1259-5573-42E4-B64F-E8DBBB77076A}"/>
                  </a:ext>
                </a:extLst>
              </p:cNvPr>
              <p:cNvPicPr/>
              <p:nvPr/>
            </p:nvPicPr>
            <p:blipFill>
              <a:blip r:embed="rId30" cstate="print"/>
              <a:stretch>
                <a:fillRect/>
              </a:stretch>
            </p:blipFill>
            <p:spPr>
              <a:xfrm>
                <a:off x="9960120" y="2406960"/>
                <a:ext cx="1282680" cy="28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31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F3C879AE-4521-4FE8-A0BA-3E06399DF63D}"/>
                  </a:ext>
                </a:extLst>
              </p14:cNvPr>
              <p14:cNvContentPartPr/>
              <p14:nvPr/>
            </p14:nvContentPartPr>
            <p14:xfrm>
              <a:off x="6776581" y="-1036"/>
              <a:ext cx="360" cy="3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F3C879AE-4521-4FE8-A0BA-3E06399DF63D}"/>
                  </a:ext>
                </a:extLst>
              </p:cNvPr>
              <p:cNvPicPr/>
              <p:nvPr/>
            </p:nvPicPr>
            <p:blipFill>
              <a:blip r:embed="rId28" cstate="print"/>
              <a:stretch>
                <a:fillRect/>
              </a:stretch>
            </p:blipFill>
            <p:spPr>
              <a:xfrm>
                <a:off x="6758941" y="-19036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3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A6B5B087-DFAC-44D3-8BCC-896E39A3B438}"/>
                  </a:ext>
                </a:extLst>
              </p14:cNvPr>
              <p14:cNvContentPartPr/>
              <p14:nvPr/>
            </p14:nvContentPartPr>
            <p14:xfrm>
              <a:off x="10003261" y="2393324"/>
              <a:ext cx="401400" cy="116460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A6B5B087-DFAC-44D3-8BCC-896E39A3B438}"/>
                  </a:ext>
                </a:extLst>
              </p:cNvPr>
              <p:cNvPicPr/>
              <p:nvPr/>
            </p:nvPicPr>
            <p:blipFill>
              <a:blip r:embed="rId33" cstate="print"/>
              <a:stretch>
                <a:fillRect/>
              </a:stretch>
            </p:blipFill>
            <p:spPr>
              <a:xfrm>
                <a:off x="9985621" y="2375684"/>
                <a:ext cx="437040" cy="120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3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F80F3EFE-B088-4728-AA3C-8C6C82513D04}"/>
                  </a:ext>
                </a:extLst>
              </p14:cNvPr>
              <p14:cNvContentPartPr/>
              <p14:nvPr/>
            </p14:nvContentPartPr>
            <p14:xfrm>
              <a:off x="4907461" y="2392964"/>
              <a:ext cx="5092560" cy="36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F80F3EFE-B088-4728-AA3C-8C6C82513D04}"/>
                  </a:ext>
                </a:extLst>
              </p:cNvPr>
              <p:cNvPicPr/>
              <p:nvPr/>
            </p:nvPicPr>
            <p:blipFill>
              <a:blip r:embed="rId35" cstate="print"/>
              <a:stretch>
                <a:fillRect/>
              </a:stretch>
            </p:blipFill>
            <p:spPr>
              <a:xfrm>
                <a:off x="4898821" y="2384324"/>
                <a:ext cx="51102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36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B79AAECD-0A8A-4F9B-B89C-57CF4BDB1EB2}"/>
                  </a:ext>
                </a:extLst>
              </p14:cNvPr>
              <p14:cNvContentPartPr/>
              <p14:nvPr/>
            </p14:nvContentPartPr>
            <p14:xfrm>
              <a:off x="9990661" y="2423204"/>
              <a:ext cx="360" cy="36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B79AAECD-0A8A-4F9B-B89C-57CF4BDB1EB2}"/>
                  </a:ext>
                </a:extLst>
              </p:cNvPr>
              <p:cNvPicPr/>
              <p:nvPr/>
            </p:nvPicPr>
            <p:blipFill>
              <a:blip r:embed="rId37" cstate="print"/>
              <a:stretch>
                <a:fillRect/>
              </a:stretch>
            </p:blipFill>
            <p:spPr>
              <a:xfrm>
                <a:off x="9981661" y="241420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38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15C71988-3FB2-43B5-86BD-D1121D893E5E}"/>
                  </a:ext>
                </a:extLst>
              </p14:cNvPr>
              <p14:cNvContentPartPr/>
              <p14:nvPr/>
            </p14:nvContentPartPr>
            <p14:xfrm>
              <a:off x="4987381" y="2423204"/>
              <a:ext cx="5003640" cy="52632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15C71988-3FB2-43B5-86BD-D1121D893E5E}"/>
                  </a:ext>
                </a:extLst>
              </p:cNvPr>
              <p:cNvPicPr/>
              <p:nvPr/>
            </p:nvPicPr>
            <p:blipFill>
              <a:blip r:embed="rId39" cstate="print"/>
              <a:stretch>
                <a:fillRect/>
              </a:stretch>
            </p:blipFill>
            <p:spPr>
              <a:xfrm>
                <a:off x="4978381" y="2414204"/>
                <a:ext cx="5021280" cy="54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40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728B4827-CB64-4565-A72E-95E2BAAD74AA}"/>
                  </a:ext>
                </a:extLst>
              </p14:cNvPr>
              <p14:cNvContentPartPr/>
              <p14:nvPr/>
            </p14:nvContentPartPr>
            <p14:xfrm>
              <a:off x="-710699" y="5235884"/>
              <a:ext cx="360" cy="36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728B4827-CB64-4565-A72E-95E2BAAD74AA}"/>
                  </a:ext>
                </a:extLst>
              </p:cNvPr>
              <p:cNvPicPr/>
              <p:nvPr/>
            </p:nvPicPr>
            <p:blipFill>
              <a:blip r:embed="rId37" cstate="print"/>
              <a:stretch>
                <a:fillRect/>
              </a:stretch>
            </p:blipFill>
            <p:spPr>
              <a:xfrm>
                <a:off x="-719339" y="522688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41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ABB7DCA2-ADEC-425A-8CD9-304CA87861F0}"/>
                  </a:ext>
                </a:extLst>
              </p14:cNvPr>
              <p14:cNvContentPartPr/>
              <p14:nvPr/>
            </p14:nvContentPartPr>
            <p14:xfrm>
              <a:off x="3621901" y="2748284"/>
              <a:ext cx="360" cy="36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ABB7DCA2-ADEC-425A-8CD9-304CA87861F0}"/>
                  </a:ext>
                </a:extLst>
              </p:cNvPr>
              <p:cNvPicPr/>
              <p:nvPr/>
            </p:nvPicPr>
            <p:blipFill>
              <a:blip r:embed="rId37" cstate="print"/>
              <a:stretch>
                <a:fillRect/>
              </a:stretch>
            </p:blipFill>
            <p:spPr>
              <a:xfrm>
                <a:off x="3613261" y="273964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42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492FB269-1336-4F08-8604-4D74EEB60667}"/>
                  </a:ext>
                </a:extLst>
              </p14:cNvPr>
              <p14:cNvContentPartPr/>
              <p14:nvPr/>
            </p14:nvContentPartPr>
            <p14:xfrm>
              <a:off x="3826741" y="2413844"/>
              <a:ext cx="6181560" cy="32436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492FB269-1336-4F08-8604-4D74EEB60667}"/>
                  </a:ext>
                </a:extLst>
              </p:cNvPr>
              <p:cNvPicPr/>
              <p:nvPr/>
            </p:nvPicPr>
            <p:blipFill>
              <a:blip r:embed="rId43" cstate="print"/>
              <a:stretch>
                <a:fillRect/>
              </a:stretch>
            </p:blipFill>
            <p:spPr>
              <a:xfrm>
                <a:off x="3817741" y="2404844"/>
                <a:ext cx="6199200" cy="34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44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2EA3DA68-1396-44B3-B3EB-9CA95F218194}"/>
                  </a:ext>
                </a:extLst>
              </p14:cNvPr>
              <p14:cNvContentPartPr/>
              <p14:nvPr/>
            </p14:nvContentPartPr>
            <p14:xfrm>
              <a:off x="3683101" y="2403764"/>
              <a:ext cx="6320520" cy="55332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2EA3DA68-1396-44B3-B3EB-9CA95F218194}"/>
                  </a:ext>
                </a:extLst>
              </p:cNvPr>
              <p:cNvPicPr/>
              <p:nvPr/>
            </p:nvPicPr>
            <p:blipFill>
              <a:blip r:embed="rId45" cstate="print"/>
              <a:stretch>
                <a:fillRect/>
              </a:stretch>
            </p:blipFill>
            <p:spPr>
              <a:xfrm>
                <a:off x="3674461" y="2395124"/>
                <a:ext cx="6338160" cy="57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46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B2050C33-5695-4796-A870-94BF01B220F0}"/>
                  </a:ext>
                </a:extLst>
              </p14:cNvPr>
              <p14:cNvContentPartPr/>
              <p14:nvPr/>
            </p14:nvContentPartPr>
            <p14:xfrm>
              <a:off x="2158141" y="1463804"/>
              <a:ext cx="7767360" cy="95400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B2050C33-5695-4796-A870-94BF01B220F0}"/>
                  </a:ext>
                </a:extLst>
              </p:cNvPr>
              <p:cNvPicPr/>
              <p:nvPr/>
            </p:nvPicPr>
            <p:blipFill>
              <a:blip r:embed="rId47" cstate="print"/>
              <a:stretch>
                <a:fillRect/>
              </a:stretch>
            </p:blipFill>
            <p:spPr>
              <a:xfrm>
                <a:off x="2149501" y="1454804"/>
                <a:ext cx="7785000" cy="97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48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03DFCB67-4AAA-4495-8DFD-25F382FE8C76}"/>
                  </a:ext>
                </a:extLst>
              </p14:cNvPr>
              <p14:cNvContentPartPr/>
              <p14:nvPr/>
            </p14:nvContentPartPr>
            <p14:xfrm>
              <a:off x="2152381" y="2386484"/>
              <a:ext cx="7870320" cy="153000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03DFCB67-4AAA-4495-8DFD-25F382FE8C76}"/>
                  </a:ext>
                </a:extLst>
              </p:cNvPr>
              <p:cNvPicPr/>
              <p:nvPr/>
            </p:nvPicPr>
            <p:blipFill>
              <a:blip r:embed="rId49" cstate="print"/>
              <a:stretch>
                <a:fillRect/>
              </a:stretch>
            </p:blipFill>
            <p:spPr>
              <a:xfrm>
                <a:off x="2143741" y="2377844"/>
                <a:ext cx="7887960" cy="154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50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67283C36-8986-4D62-965A-32F8E300D8E8}"/>
                  </a:ext>
                </a:extLst>
              </p14:cNvPr>
              <p14:cNvContentPartPr/>
              <p14:nvPr/>
            </p14:nvContentPartPr>
            <p14:xfrm>
              <a:off x="4717381" y="2446244"/>
              <a:ext cx="5217120" cy="179676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67283C36-8986-4D62-965A-32F8E300D8E8}"/>
                  </a:ext>
                </a:extLst>
              </p:cNvPr>
              <p:cNvPicPr/>
              <p:nvPr/>
            </p:nvPicPr>
            <p:blipFill>
              <a:blip r:embed="rId51" cstate="print"/>
              <a:stretch>
                <a:fillRect/>
              </a:stretch>
            </p:blipFill>
            <p:spPr>
              <a:xfrm>
                <a:off x="4708741" y="2437604"/>
                <a:ext cx="5234760" cy="181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52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40647CF6-F6CB-4B0A-B2AA-A46084AF911B}"/>
                  </a:ext>
                </a:extLst>
              </p14:cNvPr>
              <p14:cNvContentPartPr/>
              <p14:nvPr/>
            </p14:nvContentPartPr>
            <p14:xfrm>
              <a:off x="7053781" y="2705084"/>
              <a:ext cx="360" cy="36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40647CF6-F6CB-4B0A-B2AA-A46084AF911B}"/>
                  </a:ext>
                </a:extLst>
              </p:cNvPr>
              <p:cNvPicPr/>
              <p:nvPr/>
            </p:nvPicPr>
            <p:blipFill>
              <a:blip r:embed="rId37" cstate="print"/>
              <a:stretch>
                <a:fillRect/>
              </a:stretch>
            </p:blipFill>
            <p:spPr>
              <a:xfrm>
                <a:off x="7045141" y="269644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53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54D9B75F-8572-4E59-99B8-2B60F9BBFF52}"/>
                  </a:ext>
                </a:extLst>
              </p14:cNvPr>
              <p14:cNvContentPartPr/>
              <p14:nvPr/>
            </p14:nvContentPartPr>
            <p14:xfrm>
              <a:off x="4373941" y="2458484"/>
              <a:ext cx="5580000" cy="78444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54D9B75F-8572-4E59-99B8-2B60F9BBFF52}"/>
                  </a:ext>
                </a:extLst>
              </p:cNvPr>
              <p:cNvPicPr/>
              <p:nvPr/>
            </p:nvPicPr>
            <p:blipFill>
              <a:blip r:embed="rId54" cstate="print"/>
              <a:stretch>
                <a:fillRect/>
              </a:stretch>
            </p:blipFill>
            <p:spPr>
              <a:xfrm>
                <a:off x="4364941" y="2449484"/>
                <a:ext cx="5597640" cy="802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4165948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4B30BC-DB90-4EA5-8C58-D84FD389B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" name="Content Placeholder 14" descr="A close up of a map&#10;&#10;Description automatically generated">
            <a:extLst>
              <a:ext uri="{FF2B5EF4-FFF2-40B4-BE49-F238E27FC236}">
                <a16:creationId xmlns:a16="http://schemas.microsoft.com/office/drawing/2014/main" xmlns="" id="{27EFD12C-41AA-41DD-8FD8-13CE933E05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094" y="24554"/>
            <a:ext cx="12153284" cy="6833446"/>
          </a:xfrm>
        </p:spPr>
      </p:pic>
      <mc:AlternateContent xmlns:mc="http://schemas.openxmlformats.org/markup-compatibility/2006">
        <mc:Choice xmlns:p14="http://schemas.microsoft.com/office/powerpoint/2010/main" xmlns=""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839155A9-D55F-4DD6-91AE-8AA5B0743882}"/>
                  </a:ext>
                </a:extLst>
              </p14:cNvPr>
              <p14:cNvContentPartPr/>
              <p14:nvPr/>
            </p14:nvContentPartPr>
            <p14:xfrm>
              <a:off x="5527994" y="4219643"/>
              <a:ext cx="14760" cy="147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839155A9-D55F-4DD6-91AE-8AA5B0743882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5519354" y="4211003"/>
                <a:ext cx="3240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150D6BF-B42C-4BFE-AABF-2EAFEA0D42A8}"/>
                  </a:ext>
                </a:extLst>
              </p14:cNvPr>
              <p14:cNvContentPartPr/>
              <p14:nvPr/>
            </p14:nvContentPartPr>
            <p14:xfrm>
              <a:off x="5669114" y="4205963"/>
              <a:ext cx="360" cy="3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A150D6BF-B42C-4BFE-AABF-2EAFEA0D42A8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5660114" y="419696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0D339E3-738F-491A-8E0A-EC394F2DA006}"/>
                  </a:ext>
                </a:extLst>
              </p14:cNvPr>
              <p14:cNvContentPartPr/>
              <p14:nvPr/>
            </p14:nvContentPartPr>
            <p14:xfrm>
              <a:off x="5598914" y="4262123"/>
              <a:ext cx="360" cy="3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80D339E3-738F-491A-8E0A-EC394F2DA006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5589914" y="425348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3BBA0291-B40F-4A19-A6C4-D959F7A4F3CE}"/>
                  </a:ext>
                </a:extLst>
              </p14:cNvPr>
              <p14:cNvContentPartPr/>
              <p14:nvPr/>
            </p14:nvContentPartPr>
            <p14:xfrm>
              <a:off x="5570474" y="4219643"/>
              <a:ext cx="360" cy="3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3BBA0291-B40F-4A19-A6C4-D959F7A4F3CE}"/>
                  </a:ext>
                </a:extLst>
              </p:cNvPr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5561834" y="4211003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F3FC2A8-ED91-4C45-BCDD-0B226FD63AF6}"/>
              </a:ext>
            </a:extLst>
          </p:cNvPr>
          <p:cNvSpPr txBox="1"/>
          <p:nvPr/>
        </p:nvSpPr>
        <p:spPr>
          <a:xfrm>
            <a:off x="2336677" y="4473526"/>
            <a:ext cx="72395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2005.10 ----- 2019.8 (</a:t>
            </a:r>
            <a:r>
              <a:rPr lang="en-US" altLang="zh-CN" sz="3200" dirty="0">
                <a:solidFill>
                  <a:srgbClr val="FF0000"/>
                </a:solidFill>
              </a:rPr>
              <a:t>11/</a:t>
            </a:r>
            <a:r>
              <a:rPr lang="en-US" sz="3200" dirty="0">
                <a:solidFill>
                  <a:srgbClr val="FF0000"/>
                </a:solidFill>
              </a:rPr>
              <a:t>21 </a:t>
            </a:r>
            <a:r>
              <a:rPr lang="zh-CN" altLang="en-US" sz="3200" dirty="0">
                <a:solidFill>
                  <a:srgbClr val="FF0000"/>
                </a:solidFill>
              </a:rPr>
              <a:t>队短宣）</a:t>
            </a:r>
            <a:endParaRPr lang="en-US" altLang="zh-CN" sz="3200" dirty="0">
              <a:solidFill>
                <a:srgbClr val="FF0000"/>
              </a:solidFill>
            </a:endParaRPr>
          </a:p>
          <a:p>
            <a:r>
              <a:rPr lang="zh-CN" altLang="en-US" sz="3200" dirty="0">
                <a:solidFill>
                  <a:srgbClr val="FF0000"/>
                </a:solidFill>
              </a:rPr>
              <a:t>克劳，汉洛威，哥廷根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9214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0615322F-63C6-4013-8858-B967704BAA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5414"/>
          <a:stretch/>
        </p:blipFill>
        <p:spPr>
          <a:xfrm>
            <a:off x="0" y="0"/>
            <a:ext cx="12191980" cy="68579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C4269F4-B01D-4A23-8583-328B71CFD350}"/>
              </a:ext>
            </a:extLst>
          </p:cNvPr>
          <p:cNvSpPr txBox="1"/>
          <p:nvPr/>
        </p:nvSpPr>
        <p:spPr>
          <a:xfrm>
            <a:off x="2363372" y="6120882"/>
            <a:ext cx="89826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highlight>
                  <a:srgbClr val="FFFF00"/>
                </a:highlight>
              </a:rPr>
              <a:t>2013 </a:t>
            </a:r>
            <a:r>
              <a:rPr lang="zh-CN" altLang="en-US" sz="4000" dirty="0">
                <a:solidFill>
                  <a:srgbClr val="FF0000"/>
                </a:solidFill>
                <a:highlight>
                  <a:srgbClr val="FFFF00"/>
                </a:highlight>
              </a:rPr>
              <a:t>年北德基督徒联合生活营</a:t>
            </a:r>
            <a:endParaRPr lang="en-US" sz="4000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6606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oup of people standing in a room&#10;&#10;Description automatically generated">
            <a:extLst>
              <a:ext uri="{FF2B5EF4-FFF2-40B4-BE49-F238E27FC236}">
                <a16:creationId xmlns:a16="http://schemas.microsoft.com/office/drawing/2014/main" xmlns="" id="{4EDBA4D1-50E4-4151-A9DC-F822E7DEE7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706" b="1708"/>
          <a:stretch/>
        </p:blipFill>
        <p:spPr>
          <a:xfrm>
            <a:off x="20" y="-74635"/>
            <a:ext cx="12191980" cy="68579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6D0E186-8547-4168-8849-C785B1EE6531}"/>
              </a:ext>
            </a:extLst>
          </p:cNvPr>
          <p:cNvSpPr txBox="1"/>
          <p:nvPr/>
        </p:nvSpPr>
        <p:spPr>
          <a:xfrm>
            <a:off x="2403231" y="6063175"/>
            <a:ext cx="767383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CN" altLang="en-US" sz="4000" dirty="0">
                <a:solidFill>
                  <a:srgbClr val="FF0000"/>
                </a:solidFill>
                <a:highlight>
                  <a:srgbClr val="FFFF00"/>
                </a:highlight>
              </a:rPr>
              <a:t>负责慕道友的聚会</a:t>
            </a:r>
            <a:endParaRPr lang="en-US" sz="4000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87995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351DFE5-F63D-4BE0-BDA9-E3EB88F01A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2DD2BC0-6F29-4B4F-8D61-2DCF6D2E8E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33F263-5202-4CA7-ADB1-E8BD23469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highlight>
                  <a:srgbClr val="FFFF00"/>
                </a:highlight>
              </a:rPr>
              <a:t>2013 </a:t>
            </a:r>
            <a:r>
              <a:rPr lang="zh-CN" altLang="en-US" sz="4000" dirty="0">
                <a:solidFill>
                  <a:srgbClr val="FF0000"/>
                </a:solidFill>
                <a:highlight>
                  <a:srgbClr val="FFFF00"/>
                </a:highlight>
              </a:rPr>
              <a:t>年北德基督徒联合生活营</a:t>
            </a:r>
            <a:r>
              <a:rPr lang="en-US" sz="4000" dirty="0">
                <a:solidFill>
                  <a:srgbClr val="FF0000"/>
                </a:solidFill>
                <a:highlight>
                  <a:srgbClr val="FFFF00"/>
                </a:highlight>
              </a:rPr>
              <a:t/>
            </a:r>
            <a:br>
              <a:rPr lang="en-US" sz="4000" dirty="0">
                <a:solidFill>
                  <a:srgbClr val="FF0000"/>
                </a:solidFill>
                <a:highlight>
                  <a:srgbClr val="FFFF00"/>
                </a:highlight>
              </a:rPr>
            </a:br>
            <a:endParaRPr lang="en-US" sz="4000" dirty="0">
              <a:solidFill>
                <a:srgbClr val="FFFFFF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0835351C-6A2D-467D-9FFF-213CCBDEAC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96691189"/>
              </p:ext>
            </p:extLst>
          </p:nvPr>
        </p:nvGraphicFramePr>
        <p:xfrm>
          <a:off x="355601" y="2978923"/>
          <a:ext cx="11480493" cy="33029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4552">
                  <a:extLst>
                    <a:ext uri="{9D8B030D-6E8A-4147-A177-3AD203B41FA5}">
                      <a16:colId xmlns:a16="http://schemas.microsoft.com/office/drawing/2014/main" xmlns="" val="1186088570"/>
                    </a:ext>
                  </a:extLst>
                </a:gridCol>
                <a:gridCol w="664136">
                  <a:extLst>
                    <a:ext uri="{9D8B030D-6E8A-4147-A177-3AD203B41FA5}">
                      <a16:colId xmlns:a16="http://schemas.microsoft.com/office/drawing/2014/main" xmlns="" val="1461076424"/>
                    </a:ext>
                  </a:extLst>
                </a:gridCol>
                <a:gridCol w="2826185">
                  <a:extLst>
                    <a:ext uri="{9D8B030D-6E8A-4147-A177-3AD203B41FA5}">
                      <a16:colId xmlns:a16="http://schemas.microsoft.com/office/drawing/2014/main" xmlns="" val="1595448214"/>
                    </a:ext>
                  </a:extLst>
                </a:gridCol>
                <a:gridCol w="2419643">
                  <a:extLst>
                    <a:ext uri="{9D8B030D-6E8A-4147-A177-3AD203B41FA5}">
                      <a16:colId xmlns:a16="http://schemas.microsoft.com/office/drawing/2014/main" xmlns="" val="24955781"/>
                    </a:ext>
                  </a:extLst>
                </a:gridCol>
                <a:gridCol w="1055077">
                  <a:extLst>
                    <a:ext uri="{9D8B030D-6E8A-4147-A177-3AD203B41FA5}">
                      <a16:colId xmlns:a16="http://schemas.microsoft.com/office/drawing/2014/main" xmlns="" val="1177157484"/>
                    </a:ext>
                  </a:extLst>
                </a:gridCol>
                <a:gridCol w="872197">
                  <a:extLst>
                    <a:ext uri="{9D8B030D-6E8A-4147-A177-3AD203B41FA5}">
                      <a16:colId xmlns:a16="http://schemas.microsoft.com/office/drawing/2014/main" xmlns="" val="1489588545"/>
                    </a:ext>
                  </a:extLst>
                </a:gridCol>
                <a:gridCol w="844061">
                  <a:extLst>
                    <a:ext uri="{9D8B030D-6E8A-4147-A177-3AD203B41FA5}">
                      <a16:colId xmlns:a16="http://schemas.microsoft.com/office/drawing/2014/main" xmlns="" val="1682259594"/>
                    </a:ext>
                  </a:extLst>
                </a:gridCol>
                <a:gridCol w="801859">
                  <a:extLst>
                    <a:ext uri="{9D8B030D-6E8A-4147-A177-3AD203B41FA5}">
                      <a16:colId xmlns:a16="http://schemas.microsoft.com/office/drawing/2014/main" xmlns="" val="549270727"/>
                    </a:ext>
                  </a:extLst>
                </a:gridCol>
                <a:gridCol w="1172783">
                  <a:extLst>
                    <a:ext uri="{9D8B030D-6E8A-4147-A177-3AD203B41FA5}">
                      <a16:colId xmlns:a16="http://schemas.microsoft.com/office/drawing/2014/main" xmlns="" val="3259681815"/>
                    </a:ext>
                  </a:extLst>
                </a:gridCol>
              </a:tblGrid>
              <a:tr h="30647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>
                          <a:effectLst/>
                        </a:rPr>
                        <a:t>5/18 </a:t>
                      </a:r>
                      <a:r>
                        <a:rPr lang="zh-TW" altLang="en-US" sz="1600" u="none" strike="noStrike">
                          <a:effectLst/>
                        </a:rPr>
                        <a:t>（星期六）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DFKai-SB" panose="03000509000000000000" pitchFamily="65" charset="-120"/>
                        <a:ea typeface="DFKai-SB" panose="03000509000000000000" pitchFamily="65" charset="-120"/>
                      </a:endParaRPr>
                    </a:p>
                  </a:txBody>
                  <a:tcPr marL="13099" marR="13099" marT="1309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600" u="none" strike="noStrike">
                          <a:effectLst/>
                        </a:rPr>
                        <a:t>早上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DFKai-SB" panose="03000509000000000000" pitchFamily="65" charset="-120"/>
                        <a:ea typeface="DFKai-SB" panose="03000509000000000000" pitchFamily="65" charset="-120"/>
                      </a:endParaRPr>
                    </a:p>
                  </a:txBody>
                  <a:tcPr marL="13099" marR="13099" marT="130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600" u="none" strike="noStrike">
                          <a:effectLst/>
                        </a:rPr>
                        <a:t>啓程赴營會 </a:t>
                      </a:r>
                      <a:r>
                        <a:rPr lang="en-US" altLang="zh-TW" sz="1600" u="none" strike="noStrike">
                          <a:effectLst/>
                        </a:rPr>
                        <a:t>(</a:t>
                      </a:r>
                      <a:r>
                        <a:rPr lang="en-US" sz="1600" u="none" strike="noStrike">
                          <a:effectLst/>
                        </a:rPr>
                        <a:t>Rotenburg:Wumme)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DFKai-SB" panose="03000509000000000000" pitchFamily="65" charset="-120"/>
                        <a:ea typeface="DFKai-SB" panose="03000509000000000000" pitchFamily="65" charset="-120"/>
                      </a:endParaRPr>
                    </a:p>
                  </a:txBody>
                  <a:tcPr marL="13099" marR="13099" marT="130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DFKai-SB" panose="03000509000000000000" pitchFamily="65" charset="-120"/>
                        <a:ea typeface="DFKai-SB" panose="03000509000000000000" pitchFamily="65" charset="-120"/>
                      </a:endParaRPr>
                    </a:p>
                  </a:txBody>
                  <a:tcPr marL="13099" marR="13099" marT="13099" marB="0" anchor="b"/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Rotenburg :Wumme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99" marR="13099" marT="130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99" marR="13099" marT="130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99" marR="13099" marT="130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99" marR="13099" marT="130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99" marR="13099" marT="13099" marB="0" anchor="b"/>
                </a:tc>
                <a:extLst>
                  <a:ext uri="{0D108BD9-81ED-4DB2-BD59-A6C34878D82A}">
                    <a16:rowId xmlns:a16="http://schemas.microsoft.com/office/drawing/2014/main" xmlns="" val="1225470454"/>
                  </a:ext>
                </a:extLst>
              </a:tr>
              <a:tr h="54730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600" u="none" strike="noStrike">
                          <a:effectLst/>
                        </a:rPr>
                        <a:t>下午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DFKai-SB" panose="03000509000000000000" pitchFamily="65" charset="-120"/>
                        <a:ea typeface="DFKai-SB" panose="03000509000000000000" pitchFamily="65" charset="-120"/>
                      </a:endParaRPr>
                    </a:p>
                  </a:txBody>
                  <a:tcPr marL="13099" marR="13099" marT="130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u="none" strike="noStrike">
                          <a:effectLst/>
                        </a:rPr>
                        <a:t>综合活动 </a:t>
                      </a:r>
                      <a:r>
                        <a:rPr lang="en-US" altLang="zh-CN" sz="1600" u="none" strike="noStrike">
                          <a:effectLst/>
                        </a:rPr>
                        <a:t>+ </a:t>
                      </a:r>
                      <a:r>
                        <a:rPr lang="zh-CN" altLang="en-US" sz="1600" u="none" strike="noStrike">
                          <a:effectLst/>
                        </a:rPr>
                        <a:t>宝剑练习</a:t>
                      </a:r>
                      <a:r>
                        <a:rPr lang="en-US" altLang="zh-CN" sz="1600" u="none" strike="noStrike">
                          <a:effectLst/>
                        </a:rPr>
                        <a:t>/ </a:t>
                      </a:r>
                      <a:r>
                        <a:rPr lang="zh-CN" altLang="en-US" sz="1600" u="none" strike="noStrike">
                          <a:effectLst/>
                        </a:rPr>
                        <a:t>慕道朋友小组 </a:t>
                      </a:r>
                      <a:r>
                        <a:rPr lang="en-US" altLang="zh-CN" sz="1600" u="none" strike="noStrike">
                          <a:effectLst/>
                        </a:rPr>
                        <a:t>(</a:t>
                      </a:r>
                      <a:r>
                        <a:rPr lang="zh-CN" altLang="en-US" sz="1600" u="none" strike="noStrike">
                          <a:effectLst/>
                        </a:rPr>
                        <a:t>最美的祝福）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DFKai-SB" panose="03000509000000000000" pitchFamily="65" charset="-120"/>
                        <a:ea typeface="DFKai-SB" panose="03000509000000000000" pitchFamily="65" charset="-120"/>
                      </a:endParaRPr>
                    </a:p>
                  </a:txBody>
                  <a:tcPr marL="13099" marR="13099" marT="130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TW" sz="1600" u="none" strike="noStrike">
                          <a:effectLst/>
                        </a:rPr>
                        <a:t>1. </a:t>
                      </a:r>
                      <a:r>
                        <a:rPr lang="zh-TW" altLang="en-US" sz="1600" u="none" strike="noStrike">
                          <a:effectLst/>
                        </a:rPr>
                        <a:t>神對我的認識和引導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DFKai-SB" panose="03000509000000000000" pitchFamily="65" charset="-120"/>
                        <a:ea typeface="DFKai-SB" panose="03000509000000000000" pitchFamily="65" charset="-120"/>
                      </a:endParaRPr>
                    </a:p>
                  </a:txBody>
                  <a:tcPr marL="13099" marR="13099" marT="13099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99" marR="13099" marT="130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99" marR="13099" marT="130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99" marR="13099" marT="130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99" marR="13099" marT="13099" marB="0" anchor="b"/>
                </a:tc>
                <a:extLst>
                  <a:ext uri="{0D108BD9-81ED-4DB2-BD59-A6C34878D82A}">
                    <a16:rowId xmlns:a16="http://schemas.microsoft.com/office/drawing/2014/main" xmlns="" val="697117074"/>
                  </a:ext>
                </a:extLst>
              </a:tr>
              <a:tr h="3064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600" u="none" strike="noStrike">
                          <a:effectLst/>
                        </a:rPr>
                        <a:t>晚上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DFKai-SB" panose="03000509000000000000" pitchFamily="65" charset="-120"/>
                        <a:ea typeface="DFKai-SB" panose="03000509000000000000" pitchFamily="65" charset="-120"/>
                      </a:endParaRPr>
                    </a:p>
                  </a:txBody>
                  <a:tcPr marL="13099" marR="13099" marT="130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600" u="none" strike="noStrike">
                          <a:effectLst/>
                        </a:rPr>
                        <a:t>讲道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DFKai-SB" panose="03000509000000000000" pitchFamily="65" charset="-120"/>
                        <a:ea typeface="DFKai-SB" panose="03000509000000000000" pitchFamily="65" charset="-120"/>
                      </a:endParaRPr>
                    </a:p>
                  </a:txBody>
                  <a:tcPr marL="13099" marR="13099" marT="130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DFKai-SB" panose="03000509000000000000" pitchFamily="65" charset="-120"/>
                        <a:ea typeface="DFKai-SB" panose="03000509000000000000" pitchFamily="65" charset="-120"/>
                      </a:endParaRPr>
                    </a:p>
                  </a:txBody>
                  <a:tcPr marL="13099" marR="13099" marT="130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99" marR="13099" marT="130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99" marR="13099" marT="130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99" marR="13099" marT="130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99" marR="13099" marT="130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99" marR="13099" marT="13099" marB="0" anchor="b"/>
                </a:tc>
                <a:extLst>
                  <a:ext uri="{0D108BD9-81ED-4DB2-BD59-A6C34878D82A}">
                    <a16:rowId xmlns:a16="http://schemas.microsoft.com/office/drawing/2014/main" xmlns="" val="1992954121"/>
                  </a:ext>
                </a:extLst>
              </a:tr>
              <a:tr h="306473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>
                          <a:effectLst/>
                        </a:rPr>
                        <a:t>5/19 </a:t>
                      </a:r>
                      <a:r>
                        <a:rPr lang="zh-TW" altLang="en-US" sz="1600" u="none" strike="noStrike">
                          <a:effectLst/>
                        </a:rPr>
                        <a:t>（星期日）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DFKai-SB" panose="03000509000000000000" pitchFamily="65" charset="-120"/>
                        <a:ea typeface="DFKai-SB" panose="03000509000000000000" pitchFamily="65" charset="-120"/>
                      </a:endParaRPr>
                    </a:p>
                  </a:txBody>
                  <a:tcPr marL="13099" marR="13099" marT="1309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600" u="none" strike="noStrike">
                          <a:effectLst/>
                        </a:rPr>
                        <a:t>早上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DFKai-SB" panose="03000509000000000000" pitchFamily="65" charset="-120"/>
                        <a:ea typeface="DFKai-SB" panose="03000509000000000000" pitchFamily="65" charset="-120"/>
                      </a:endParaRPr>
                    </a:p>
                  </a:txBody>
                  <a:tcPr marL="13099" marR="13099" marT="130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u="none" strike="noStrike">
                          <a:effectLst/>
                        </a:rPr>
                        <a:t>主日学</a:t>
                      </a:r>
                      <a:r>
                        <a:rPr lang="en-US" altLang="zh-CN" sz="1600" u="none" strike="noStrike">
                          <a:effectLst/>
                        </a:rPr>
                        <a:t>/</a:t>
                      </a:r>
                      <a:r>
                        <a:rPr lang="zh-CN" altLang="en-US" sz="1600" u="none" strike="noStrike">
                          <a:effectLst/>
                        </a:rPr>
                        <a:t>慕道朋友小组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DFKai-SB" panose="03000509000000000000" pitchFamily="65" charset="-120"/>
                        <a:ea typeface="DFKai-SB" panose="03000509000000000000" pitchFamily="65" charset="-120"/>
                      </a:endParaRPr>
                    </a:p>
                  </a:txBody>
                  <a:tcPr marL="13099" marR="13099" marT="130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TW" sz="1600" u="none" strike="noStrike">
                          <a:effectLst/>
                        </a:rPr>
                        <a:t>2. </a:t>
                      </a:r>
                      <a:r>
                        <a:rPr lang="zh-TW" altLang="en-US" sz="1600" u="none" strike="noStrike">
                          <a:effectLst/>
                        </a:rPr>
                        <a:t>與神相遇的經歷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DFKai-SB" panose="03000509000000000000" pitchFamily="65" charset="-120"/>
                        <a:ea typeface="DFKai-SB" panose="03000509000000000000" pitchFamily="65" charset="-120"/>
                      </a:endParaRPr>
                    </a:p>
                  </a:txBody>
                  <a:tcPr marL="13099" marR="13099" marT="130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99" marR="13099" marT="130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99" marR="13099" marT="130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99" marR="13099" marT="130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99" marR="13099" marT="130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99" marR="13099" marT="13099" marB="0" anchor="b"/>
                </a:tc>
                <a:extLst>
                  <a:ext uri="{0D108BD9-81ED-4DB2-BD59-A6C34878D82A}">
                    <a16:rowId xmlns:a16="http://schemas.microsoft.com/office/drawing/2014/main" xmlns="" val="3463030851"/>
                  </a:ext>
                </a:extLst>
              </a:tr>
              <a:tr h="54730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600" u="none" strike="noStrike">
                          <a:effectLst/>
                        </a:rPr>
                        <a:t>早上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DFKai-SB" panose="03000509000000000000" pitchFamily="65" charset="-120"/>
                        <a:ea typeface="DFKai-SB" panose="03000509000000000000" pitchFamily="65" charset="-120"/>
                      </a:endParaRPr>
                    </a:p>
                  </a:txBody>
                  <a:tcPr marL="13099" marR="13099" marT="130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600" u="none" strike="noStrike">
                          <a:effectLst/>
                        </a:rPr>
                        <a:t>主日崇拜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DFKai-SB" panose="03000509000000000000" pitchFamily="65" charset="-120"/>
                        <a:ea typeface="DFKai-SB" panose="03000509000000000000" pitchFamily="65" charset="-120"/>
                      </a:endParaRPr>
                    </a:p>
                  </a:txBody>
                  <a:tcPr marL="13099" marR="13099" marT="130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u="none" strike="noStrike">
                          <a:effectLst/>
                        </a:rPr>
                        <a:t>潘德讲道：敬虔的操练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DFKai-SB" panose="03000509000000000000" pitchFamily="65" charset="-120"/>
                        <a:ea typeface="DFKai-SB" panose="03000509000000000000" pitchFamily="65" charset="-120"/>
                      </a:endParaRPr>
                    </a:p>
                  </a:txBody>
                  <a:tcPr marL="13099" marR="13099" marT="130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99" marR="13099" marT="130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600" u="none" strike="noStrike">
                          <a:effectLst/>
                        </a:rPr>
                        <a:t>李宁宁</a:t>
                      </a:r>
                      <a:r>
                        <a:rPr lang="en-US" sz="1600" u="none" strike="noStrike">
                          <a:effectLst/>
                        </a:rPr>
                        <a:t>H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99" marR="13099" marT="130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600" u="none" strike="noStrike">
                          <a:effectLst/>
                        </a:rPr>
                        <a:t>袁家辉</a:t>
                      </a:r>
                      <a:r>
                        <a:rPr lang="en-US" sz="1600" u="none" strike="noStrike">
                          <a:effectLst/>
                        </a:rPr>
                        <a:t>H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99" marR="13099" marT="130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600" u="none" strike="noStrike" dirty="0">
                          <a:effectLst/>
                        </a:rPr>
                        <a:t>卫安涛</a:t>
                      </a:r>
                      <a:r>
                        <a:rPr lang="en-US" sz="1600" u="none" strike="noStrike" dirty="0">
                          <a:effectLst/>
                        </a:rPr>
                        <a:t>B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99" marR="13099" marT="130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600" u="none" strike="noStrike">
                          <a:effectLst/>
                        </a:rPr>
                        <a:t>裘海鸥</a:t>
                      </a:r>
                      <a:r>
                        <a:rPr lang="en-US" sz="1600" u="none" strike="noStrike">
                          <a:effectLst/>
                        </a:rPr>
                        <a:t>H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99" marR="13099" marT="13099" marB="0" anchor="b"/>
                </a:tc>
                <a:extLst>
                  <a:ext uri="{0D108BD9-81ED-4DB2-BD59-A6C34878D82A}">
                    <a16:rowId xmlns:a16="http://schemas.microsoft.com/office/drawing/2014/main" xmlns="" val="1383423150"/>
                  </a:ext>
                </a:extLst>
              </a:tr>
              <a:tr h="54730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600" u="none" strike="noStrike">
                          <a:effectLst/>
                        </a:rPr>
                        <a:t>下午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DFKai-SB" panose="03000509000000000000" pitchFamily="65" charset="-120"/>
                        <a:ea typeface="DFKai-SB" panose="03000509000000000000" pitchFamily="65" charset="-120"/>
                      </a:endParaRPr>
                    </a:p>
                  </a:txBody>
                  <a:tcPr marL="13099" marR="13099" marT="130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600" u="none" strike="noStrike">
                          <a:effectLst/>
                        </a:rPr>
                        <a:t>自由活动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DFKai-SB" panose="03000509000000000000" pitchFamily="65" charset="-120"/>
                        <a:ea typeface="DFKai-SB" panose="03000509000000000000" pitchFamily="65" charset="-120"/>
                      </a:endParaRPr>
                    </a:p>
                  </a:txBody>
                  <a:tcPr marL="13099" marR="13099" marT="130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99" marR="13099" marT="130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99" marR="13099" marT="130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600" u="none" strike="noStrike">
                          <a:effectLst/>
                        </a:rPr>
                        <a:t>陈荣军 </a:t>
                      </a:r>
                      <a:r>
                        <a:rPr lang="en-US" sz="1600" u="none" strike="noStrike">
                          <a:effectLst/>
                        </a:rPr>
                        <a:t>H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99" marR="13099" marT="130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600" u="none" strike="noStrike">
                          <a:effectLst/>
                        </a:rPr>
                        <a:t>王鸿慧</a:t>
                      </a:r>
                      <a:r>
                        <a:rPr lang="en-US" sz="1600" u="none" strike="noStrike">
                          <a:effectLst/>
                        </a:rPr>
                        <a:t>H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99" marR="13099" marT="130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600" u="none" strike="noStrike" dirty="0">
                          <a:effectLst/>
                        </a:rPr>
                        <a:t>杨瑞 </a:t>
                      </a:r>
                      <a:r>
                        <a:rPr lang="en-US" sz="1600" u="none" strike="noStrike" dirty="0">
                          <a:effectLst/>
                        </a:rPr>
                        <a:t>B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99" marR="13099" marT="130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99" marR="13099" marT="13099" marB="0" anchor="b"/>
                </a:tc>
                <a:extLst>
                  <a:ext uri="{0D108BD9-81ED-4DB2-BD59-A6C34878D82A}">
                    <a16:rowId xmlns:a16="http://schemas.microsoft.com/office/drawing/2014/main" xmlns="" val="2178321560"/>
                  </a:ext>
                </a:extLst>
              </a:tr>
              <a:tr h="54730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600" u="none" strike="noStrike">
                          <a:effectLst/>
                        </a:rPr>
                        <a:t>晚上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DFKai-SB" panose="03000509000000000000" pitchFamily="65" charset="-120"/>
                        <a:ea typeface="DFKai-SB" panose="03000509000000000000" pitchFamily="65" charset="-120"/>
                      </a:endParaRPr>
                    </a:p>
                  </a:txBody>
                  <a:tcPr marL="13099" marR="13099" marT="130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u="none" strike="noStrike">
                          <a:effectLst/>
                        </a:rPr>
                        <a:t>见证</a:t>
                      </a:r>
                      <a:r>
                        <a:rPr lang="en-US" altLang="zh-CN" sz="1600" u="none" strike="noStrike">
                          <a:effectLst/>
                        </a:rPr>
                        <a:t>/</a:t>
                      </a:r>
                      <a:r>
                        <a:rPr lang="zh-CN" altLang="en-US" sz="1600" u="none" strike="noStrike">
                          <a:effectLst/>
                        </a:rPr>
                        <a:t>慕道朋友小组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DFKai-SB" panose="03000509000000000000" pitchFamily="65" charset="-120"/>
                        <a:ea typeface="DFKai-SB" panose="03000509000000000000" pitchFamily="65" charset="-120"/>
                      </a:endParaRPr>
                    </a:p>
                  </a:txBody>
                  <a:tcPr marL="13099" marR="13099" marT="130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TW" sz="1600" u="none" strike="noStrike">
                          <a:effectLst/>
                        </a:rPr>
                        <a:t>3. </a:t>
                      </a:r>
                      <a:r>
                        <a:rPr lang="zh-TW" altLang="en-US" sz="1600" u="none" strike="noStrike">
                          <a:effectLst/>
                        </a:rPr>
                        <a:t>神對我的付出和犧牲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DFKai-SB" panose="03000509000000000000" pitchFamily="65" charset="-120"/>
                        <a:ea typeface="DFKai-SB" panose="03000509000000000000" pitchFamily="65" charset="-120"/>
                      </a:endParaRPr>
                    </a:p>
                  </a:txBody>
                  <a:tcPr marL="13099" marR="13099" marT="130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Rotenburg :Wumme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99" marR="13099" marT="130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99" marR="13099" marT="130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99" marR="13099" marT="130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99" marR="13099" marT="130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99" marR="13099" marT="13099" marB="0" anchor="b"/>
                </a:tc>
                <a:extLst>
                  <a:ext uri="{0D108BD9-81ED-4DB2-BD59-A6C34878D82A}">
                    <a16:rowId xmlns:a16="http://schemas.microsoft.com/office/drawing/2014/main" xmlns="" val="239439203"/>
                  </a:ext>
                </a:extLst>
              </a:tr>
            </a:tbl>
          </a:graphicData>
        </a:graphic>
      </p:graphicFrame>
      <p:sp>
        <p:nvSpPr>
          <p:cNvPr id="3" name="Arrow: Down 2">
            <a:extLst>
              <a:ext uri="{FF2B5EF4-FFF2-40B4-BE49-F238E27FC236}">
                <a16:creationId xmlns:a16="http://schemas.microsoft.com/office/drawing/2014/main" xmlns="" id="{9C1A3BF9-6DE1-48A2-8324-9EAC3A04BE61}"/>
              </a:ext>
            </a:extLst>
          </p:cNvPr>
          <p:cNvSpPr/>
          <p:nvPr/>
        </p:nvSpPr>
        <p:spPr>
          <a:xfrm>
            <a:off x="9059595" y="3545058"/>
            <a:ext cx="661180" cy="11113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28026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1220</Words>
  <Application>Microsoft Office PowerPoint</Application>
  <PresentationFormat>Benutzerdefiniert</PresentationFormat>
  <Paragraphs>205</Paragraphs>
  <Slides>30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30</vt:i4>
      </vt:variant>
    </vt:vector>
  </HeadingPairs>
  <TitlesOfParts>
    <vt:vector size="31" baseType="lpstr">
      <vt:lpstr>Office Theme</vt:lpstr>
      <vt:lpstr>潘德 邝卓芳</vt:lpstr>
      <vt:lpstr>Folie 2</vt:lpstr>
      <vt:lpstr>Folie 3</vt:lpstr>
      <vt:lpstr>Folie 4</vt:lpstr>
      <vt:lpstr>Folie 5</vt:lpstr>
      <vt:lpstr>Folie 6</vt:lpstr>
      <vt:lpstr>Folie 7</vt:lpstr>
      <vt:lpstr>Folie 8</vt:lpstr>
      <vt:lpstr>2013 年北德基督徒联合生活营 </vt:lpstr>
      <vt:lpstr>Folie 10</vt:lpstr>
      <vt:lpstr>Folie 11</vt:lpstr>
      <vt:lpstr>彼得前书</vt:lpstr>
      <vt:lpstr>建造灵宫 (彼前2：4-10）</vt:lpstr>
      <vt:lpstr>建造灵宫(彼前2:4-10)</vt:lpstr>
      <vt:lpstr>建造灵宫(2:4-10)</vt:lpstr>
      <vt:lpstr>建造灵宫(2:4-10)</vt:lpstr>
      <vt:lpstr>建造灵宫(2:4-10)</vt:lpstr>
      <vt:lpstr>Folie 18</vt:lpstr>
      <vt:lpstr>Folie 19</vt:lpstr>
      <vt:lpstr>耶稣是蒙拣选的石</vt:lpstr>
      <vt:lpstr>耶稣是蒙拣选的石</vt:lpstr>
      <vt:lpstr>Folie 22</vt:lpstr>
      <vt:lpstr>教会是蒙拣选的子民</vt:lpstr>
      <vt:lpstr>教会是蒙拣选的子民</vt:lpstr>
      <vt:lpstr>Folie 25</vt:lpstr>
      <vt:lpstr>建造灵宫</vt:lpstr>
      <vt:lpstr>改名的用意</vt:lpstr>
      <vt:lpstr>改名的用意</vt:lpstr>
      <vt:lpstr>Folie 29</vt:lpstr>
      <vt:lpstr>应用/默想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Tak Poon</dc:creator>
  <cp:lastModifiedBy>Dongdong</cp:lastModifiedBy>
  <cp:revision>2</cp:revision>
  <dcterms:created xsi:type="dcterms:W3CDTF">2019-08-09T11:19:40Z</dcterms:created>
  <dcterms:modified xsi:type="dcterms:W3CDTF">2019-08-10T19:20:18Z</dcterms:modified>
</cp:coreProperties>
</file>