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091" r:id="rId2"/>
    <p:sldId id="1780" r:id="rId3"/>
    <p:sldId id="1781" r:id="rId4"/>
    <p:sldId id="2427" r:id="rId5"/>
    <p:sldId id="2428" r:id="rId6"/>
    <p:sldId id="178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3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A82CD-BCC1-4ECE-8570-7469A751602B}" type="datetimeFigureOut">
              <a:rPr lang="zh-CN" altLang="en-US" smtClean="0"/>
              <a:t>2019/8/5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27E4D-4C57-46ED-A721-289101FD61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58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幻灯片图像占位符 1">
            <a:extLst>
              <a:ext uri="{FF2B5EF4-FFF2-40B4-BE49-F238E27FC236}">
                <a16:creationId xmlns:a16="http://schemas.microsoft.com/office/drawing/2014/main" id="{43E8BAC1-9B73-4ACC-863D-C8B39D478C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3235" name="备注占位符 2">
            <a:extLst>
              <a:ext uri="{FF2B5EF4-FFF2-40B4-BE49-F238E27FC236}">
                <a16:creationId xmlns:a16="http://schemas.microsoft.com/office/drawing/2014/main" id="{B6731486-C2AB-4A85-866F-CF1681754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23236" name="灯片编号占位符 3">
            <a:extLst>
              <a:ext uri="{FF2B5EF4-FFF2-40B4-BE49-F238E27FC236}">
                <a16:creationId xmlns:a16="http://schemas.microsoft.com/office/drawing/2014/main" id="{1353A8B8-E4D7-4354-B6DE-43E01362B0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0ECD6AA-515D-4C62-9833-DA574D47A0D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幻灯片图像占位符 1">
            <a:extLst>
              <a:ext uri="{FF2B5EF4-FFF2-40B4-BE49-F238E27FC236}">
                <a16:creationId xmlns:a16="http://schemas.microsoft.com/office/drawing/2014/main" id="{1F55B5D3-7727-43B3-B60C-B9387C6085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283" name="备注占位符 2">
            <a:extLst>
              <a:ext uri="{FF2B5EF4-FFF2-40B4-BE49-F238E27FC236}">
                <a16:creationId xmlns:a16="http://schemas.microsoft.com/office/drawing/2014/main" id="{D7AD2A39-AF3F-4C6E-897B-E96A91BBBC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25284" name="灯片编号占位符 3">
            <a:extLst>
              <a:ext uri="{FF2B5EF4-FFF2-40B4-BE49-F238E27FC236}">
                <a16:creationId xmlns:a16="http://schemas.microsoft.com/office/drawing/2014/main" id="{74CB5CB1-F2AD-4109-8BC7-B5EE01B7ED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B6C648-8A6F-49DB-9F1D-E6850EFBBEA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幻灯片图像占位符 1">
            <a:extLst>
              <a:ext uri="{FF2B5EF4-FFF2-40B4-BE49-F238E27FC236}">
                <a16:creationId xmlns:a16="http://schemas.microsoft.com/office/drawing/2014/main" id="{73CFC805-1223-48A8-8926-786642D0FE9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7331" name="备注占位符 2">
            <a:extLst>
              <a:ext uri="{FF2B5EF4-FFF2-40B4-BE49-F238E27FC236}">
                <a16:creationId xmlns:a16="http://schemas.microsoft.com/office/drawing/2014/main" id="{1E38F077-0D04-4667-8036-E9BA84C7DC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27332" name="灯片编号占位符 3">
            <a:extLst>
              <a:ext uri="{FF2B5EF4-FFF2-40B4-BE49-F238E27FC236}">
                <a16:creationId xmlns:a16="http://schemas.microsoft.com/office/drawing/2014/main" id="{1B80A446-6FA8-4E6F-892B-D0D3BA247B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3EF3FB-C982-40E4-8943-1BD19040BF8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03211446-ABD1-4980-AE1E-82F6EDACAB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D66F658F-FE82-49A5-BF0B-E73BD074B1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FE4595F7-2141-4A9C-9604-4C651D269A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A222A5-BB05-426B-B13E-3ECD0CA85C8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幻灯片图像占位符 1">
            <a:extLst>
              <a:ext uri="{FF2B5EF4-FFF2-40B4-BE49-F238E27FC236}">
                <a16:creationId xmlns:a16="http://schemas.microsoft.com/office/drawing/2014/main" id="{F48FA879-F864-435E-BAD3-EBF0F80E5F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1427" name="备注占位符 2">
            <a:extLst>
              <a:ext uri="{FF2B5EF4-FFF2-40B4-BE49-F238E27FC236}">
                <a16:creationId xmlns:a16="http://schemas.microsoft.com/office/drawing/2014/main" id="{6570AB0C-45B3-4DE8-B361-7CC73C7E58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31428" name="灯片编号占位符 3">
            <a:extLst>
              <a:ext uri="{FF2B5EF4-FFF2-40B4-BE49-F238E27FC236}">
                <a16:creationId xmlns:a16="http://schemas.microsoft.com/office/drawing/2014/main" id="{2D27D19A-E9A8-4053-84A8-CD371FCA60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AB109C1-59D4-413C-9489-546AC65C2CC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幻灯片图像占位符 1">
            <a:extLst>
              <a:ext uri="{FF2B5EF4-FFF2-40B4-BE49-F238E27FC236}">
                <a16:creationId xmlns:a16="http://schemas.microsoft.com/office/drawing/2014/main" id="{A2008DF5-0A48-4577-83D3-A5E6EB92186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3475" name="备注占位符 2">
            <a:extLst>
              <a:ext uri="{FF2B5EF4-FFF2-40B4-BE49-F238E27FC236}">
                <a16:creationId xmlns:a16="http://schemas.microsoft.com/office/drawing/2014/main" id="{FD354B71-192B-4404-AD93-6D872D1505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33476" name="灯片编号占位符 3">
            <a:extLst>
              <a:ext uri="{FF2B5EF4-FFF2-40B4-BE49-F238E27FC236}">
                <a16:creationId xmlns:a16="http://schemas.microsoft.com/office/drawing/2014/main" id="{E4768A2B-8242-41C3-9EBC-06D0135666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AB3BA0-8E48-46AE-8053-EAAD79E3A12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9F9E1A-739C-4910-8EB4-44E09FBD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44DBC-9FDF-40FD-8C01-52A2A0F33807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347156-0C98-46DF-913F-91AC4BC5C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DD30D5-3C07-45B3-861E-C865BB4A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BE365-C5E0-443D-A491-50FE55855C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64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646734-9736-4CAD-9F80-5FC86298A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3E81D-88D2-4123-8BE2-162DB8F5C229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31319E-4416-4C73-967F-AFFE476F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38707A-231B-4FFD-B84D-409DFF0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CE8FF-10E7-414A-8538-8ED0C4F5F91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9698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BC6421-0DB3-427B-BCF0-F10626763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558-52C6-4C7F-AC54-895CE2EC3FBB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FB4996-E8DF-4E6D-8A42-C7C726764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2A3E8B-DEBE-404E-BE10-7242C4FC3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4FB4-C769-4EC7-91EC-0A5D93ABF8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4884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ED9606-5EB6-458F-90A4-623B5F1D5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8DF9-C8CC-4AEA-95E4-24A72CCAE6E9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0F08D3-7B65-4474-B7B6-3E96467D9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CB1CBA-7B67-43F5-97A7-1A56061A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C138A-BA2C-4469-B561-268534CFB0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785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DFD451-3E21-4498-AAA8-1860C163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BE9B-3ADF-4B63-8313-35A24B21296E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9F3EB1-9071-4B49-B26E-6309E824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3C16C-A219-470C-97C2-8B91B321E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A1F38-87A3-4ACB-9730-DA662735374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881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A723972-2BCD-49ED-8133-2AAD5CA33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91422-38A3-41BF-ABBD-3EE2491DC784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51AFA3-38C9-4653-B8A6-388F338B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ABFCF4D-E752-418B-AAB6-D2B214EE5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E112E-BA73-40AE-866E-CA88A48D95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2649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74FAF82-9A1A-43A2-ABB7-A24E1894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05041-604E-433E-9466-3F0FBC406955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127097F-887F-4F32-AF16-1376138B8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EC9BA26-ED41-47F5-9281-B1D648A9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BECC-D035-4FE5-95D2-F1444B9C9C1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7223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62D16D3-E26B-4BF4-8A7A-1BEA48E3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36FD-F6AE-4E6F-B5FC-146D9E424D44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4D0FEE5-5161-408C-9057-212D28E8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53F1F3E-F40C-413C-8A94-C84F27CB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D410-366B-4644-B645-7C7F212EBAB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258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22ADFE1-6A3F-445D-8DF6-4282E6AC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67DB2-79C6-4A14-AFCD-83A338486AAA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78C98FC-413A-4E80-B817-EA4A9477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4F1D847-7EFF-41D8-8A43-B4A41E1D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F0F0-2D67-4E32-A3ED-95E81219020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1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0326713-948C-4154-8399-123151AD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093F2-F8AE-47BA-BCD6-FC9B3566D2C1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0904E05-4642-4D33-A84A-A3613700D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BC7423D-8822-4C2F-A367-BC5E1EA0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9FCD7-0F98-4D2D-8FD4-A8A7D4EC72F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2141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5E7B456-7E9F-4F76-92D5-1D283183D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9A4E-7E79-4AD9-AFE8-5F4B9C870E36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96C99B1-FA13-46F1-9B77-D40F295A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EBE7E2F-9E8E-447E-8E46-26BC63E1F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178B-5572-484F-9E29-ACBEFA390C7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223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892199B9-F7FA-41DC-BE0F-A475291734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88E8364-3340-4C94-94CE-7E34C7965C3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C03099A9-629D-4F01-8A99-99478C0577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50BE5E2C-158D-4E4A-BCE1-83BA964DFD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B2A68C0-E256-416C-8E83-F3EE7C4C0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C114C7E-8D76-4101-8D9E-A9D1B3C2E28C}" type="datetimeFigureOut">
              <a:rPr lang="de-DE" altLang="de-DE"/>
              <a:pPr>
                <a:defRPr/>
              </a:pPr>
              <a:t>05.08.2019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4DC1E2-D92D-4299-86DA-CAF34A88D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F8352-AC0D-4707-8FF3-72314AE39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FFC994-58A6-4824-BE43-40AF78215A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8167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Titel 1">
            <a:extLst>
              <a:ext uri="{FF2B5EF4-FFF2-40B4-BE49-F238E27FC236}">
                <a16:creationId xmlns:a16="http://schemas.microsoft.com/office/drawing/2014/main" id="{64DE88F9-9F01-4BE8-91C0-270C3DCADEA6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22211" name="Inhaltsplatzhalter 2">
            <a:extLst>
              <a:ext uri="{FF2B5EF4-FFF2-40B4-BE49-F238E27FC236}">
                <a16:creationId xmlns:a16="http://schemas.microsoft.com/office/drawing/2014/main" id="{8039F4D2-12E3-4797-B21D-6362C0F2F3F6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6592888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以殉道者的心志事奉主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Inhaltsplatzhalter 2">
            <a:extLst>
              <a:ext uri="{FF2B5EF4-FFF2-40B4-BE49-F238E27FC236}">
                <a16:creationId xmlns:a16="http://schemas.microsoft.com/office/drawing/2014/main" id="{FABA1914-EC2F-443B-AAA7-8BA20B2FF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引言：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）一個以死相搏（拼）的爭戰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）殉道（</a:t>
            </a: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Martyrdom/Witness) 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是什麼的一回事？</a:t>
            </a: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因信仰不與逼迫者妥協而招致死亡的傷害）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3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）殉道者 </a:t>
            </a: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見證者）的心志和預備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）自我犠牲和自我毀滅的分別</a:t>
            </a:r>
            <a:endParaRPr kumimoji="0" lang="zh-CN" altLang="de-DE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838338F-E9F1-40E5-9E50-D1504E94D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以殉道者的心志事奉主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徒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20:22-32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，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21:4-14)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Inhaltsplatzhalter 2">
            <a:extLst>
              <a:ext uri="{FF2B5EF4-FFF2-40B4-BE49-F238E27FC236}">
                <a16:creationId xmlns:a16="http://schemas.microsoft.com/office/drawing/2014/main" id="{D02A2B99-43DF-4640-9378-40C21EEBC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8229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引言</a:t>
            </a:r>
            <a:r>
              <a:rPr kumimoji="0" lang="zh-CN" altLang="de-DE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：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5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）一個比自己生命更大的目標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）殉道者決志完成的使命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）每位信徒生命的反省與回應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FFA1D13B-A2F8-42E7-B18B-5602B6031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以殉道者的心志事奉主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徒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20:22-32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，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21:4-14)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Inhaltsplatzhalter 2">
            <a:extLst>
              <a:ext uri="{FF2B5EF4-FFF2-40B4-BE49-F238E27FC236}">
                <a16:creationId xmlns:a16="http://schemas.microsoft.com/office/drawing/2014/main" id="{D27B0765-4183-4A44-AC2D-8A8FF70A8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1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）保羅要到耶路撒冷的決心（完成使命）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）保羅視死如歸的心志（不懼任何難阻）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3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）保羅明白他被託付的責任（救人的生命）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4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）保羅的勉勵和樹立的榜樣（全群的監督）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en-US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zh-CN" altLang="en-US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B7D7CFD2-EBCB-4A04-86CE-AE5C67A04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以殉道者的心志事奉主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徒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20:22-32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，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21:4-14)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Inhaltsplatzhalter 2">
            <a:extLst>
              <a:ext uri="{FF2B5EF4-FFF2-40B4-BE49-F238E27FC236}">
                <a16:creationId xmlns:a16="http://schemas.microsoft.com/office/drawing/2014/main" id="{D4FFE417-E1C0-40D1-B76E-E625A2BDD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经文理解与应用：</a:t>
            </a:r>
            <a:endParaRPr kumimoji="0" lang="de-DE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5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）保羅接受感情的困擾（同伴的眼淚與離別）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）保羅接受決心的考驗（別人的安慰與警告）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</a:t>
            </a: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）保羅只願主的旨意成就（保持心志堅定）</a:t>
            </a: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8BE7D793-CB3E-4BD4-943F-A1056D24E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以殉道者的心志事奉主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徒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20:22-32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，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21:4-14)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Inhaltsplatzhalter 2">
            <a:extLst>
              <a:ext uri="{FF2B5EF4-FFF2-40B4-BE49-F238E27FC236}">
                <a16:creationId xmlns:a16="http://schemas.microsoft.com/office/drawing/2014/main" id="{EF2219BC-15B5-4F26-BC11-13819D0C8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de-DE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总结：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弟兄姊妹們，在順境安逸的日子，你以什麼的態度和心情事奉主呢？ 當特別艱難、逼迫和壓力的日子臨到，你又會以怎樣的心志事奉主呢？</a:t>
            </a:r>
            <a:endParaRPr kumimoji="0" lang="zh-CN" altLang="de-DE" sz="3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638165D8-4B99-4FD5-921C-8FC78A661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以殉道者的心志事奉主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徒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20:22-32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，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21:4-14)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822</Words>
  <Application>Microsoft Office PowerPoint</Application>
  <PresentationFormat>全屏显示(4:3)</PresentationFormat>
  <Paragraphs>67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SimHei</vt:lpstr>
      <vt:lpstr>SimSun</vt:lpstr>
      <vt:lpstr>Arial</vt:lpstr>
      <vt:lpstr>Calibri</vt:lpstr>
      <vt:lpstr>6_Benutzerdefiniertes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Shihan Li</dc:creator>
  <cp:lastModifiedBy>Shihan Li</cp:lastModifiedBy>
  <cp:revision>1</cp:revision>
  <dcterms:created xsi:type="dcterms:W3CDTF">2019-08-05T14:52:30Z</dcterms:created>
  <dcterms:modified xsi:type="dcterms:W3CDTF">2019-08-05T14:54:33Z</dcterms:modified>
</cp:coreProperties>
</file>