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D70884-8907-4E67-9F38-903549CC9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B7D14D8-65A5-4B98-A890-F29830FED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8B57E1-8A34-4BA4-A9A5-9CE18E332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D89533-9D50-4F07-BFC0-1147141E5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EEF244-EE8A-4CBE-8E28-87604F29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19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B28C7A-7DDD-42BF-8D81-6C7BF37B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AD13638-AF15-436D-AB31-FAF7BF38D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730775-AED9-49D8-BC5B-040A844CF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806125-7941-49BF-AB7C-BA22353D0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74AA04-F127-4CF5-8110-D5B1F3012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53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6B3FF0B-DF98-414F-B19D-9E90C7AC95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CFD7BD-2DD0-4C0A-86ED-6EF5F5089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C9C041-7917-4DF5-A547-B6054EC9B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32C5B9-DAC5-4561-BF19-46CED31A3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58C6B6-1827-44EE-9563-43AF39396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29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C1FDFE-A48A-4BF8-A10C-D6FF1E12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9EE5FB-0BFE-48B9-8463-CD9D92077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7766EE-6718-4273-AB21-90965ED7B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761090-0B3F-4D18-BFB1-D747EEE10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964A21-B295-4527-B594-9E3285A02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24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944D8-705B-49BC-B35D-64FAD6510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E799F1-7F88-4F3A-A93C-06C6D754F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99238D-F799-4988-A4BF-835F7669D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D498ED-77F9-4B94-866C-99BF03E5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6BC206-313B-4E98-ACB6-F39C0C7A5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05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845BF-1172-4E77-9FE3-35AC1D691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79B462-9291-44B7-A30D-D075AC5A1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402582A-8AF6-4452-8B25-B1033A1A1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75C4EC-CEC1-4410-80A7-C22BB9DC7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6FB029-579E-4FF8-B886-EAAF06464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CEDB7A-7E53-49CC-B665-CA2A6A299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60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51D19-454D-498A-8A6B-F65324A9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F3297E1-504E-4838-BA65-3B767EE41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FB7F6AE-5C73-42B0-ACB9-634CE8747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4292FE5-EAFC-408F-B219-0FBB522C9F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5BF2100-0385-4BCF-AE73-9FB5281A0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E1FCFD8-929F-4C5B-AD21-7C6AE51E6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2D126D5-34F4-4C5E-8014-09668AFA1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98E156A-B17A-45A0-A2FD-77E5D26A0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19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DE3A72-0144-4FFA-9EE5-3E54468F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A2287CD-6AB2-4626-AC61-18F166B09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5B4CBFD-99C7-49B9-9BEB-3180D974C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4429B9-77AB-4760-A3EF-0C6EC9635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85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2CF7F28-E3C5-497B-B70E-7C82A9D67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93614FF-08AF-45F4-91ED-74FFE2BCD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FD7BD26-6119-454D-96B7-C323EDB3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488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3A7AE8-3888-41FE-AFC6-77D58DDD8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7F205B-DF61-4323-AC16-2787D579A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9EC032-F34E-42A9-83A1-BCC8C40DF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8BAE36-B685-4EFA-8173-F5D83EF64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AF657C-DFFC-45AE-83D1-603DFADD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9071B37-7FB5-49D3-9CD9-3996658A8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38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4681D-5DA7-4041-A4BC-80754C69B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DCD7EB8-5CAF-443B-AAFE-986A6716A9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12BBDA-02B2-4125-93FB-EA28FFA59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22A144-6AA6-4B83-9925-E20972B03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989EF6-28B2-46A4-BF9B-04F9DD0F8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FD3B9B-29C7-4AF2-9425-817B0309C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40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98F937B-AD72-4320-9C90-74FC10C8D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39EE48-35EA-48BB-9952-6B4E1CC76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D11C22-F0F8-49B1-9776-7871A5AE4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0708B-E12E-4DDD-BED4-C26316CF749C}" type="datetimeFigureOut">
              <a:rPr lang="de-DE" smtClean="0"/>
              <a:t>25.07.2019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A09C14-7241-44B2-8759-4ED854FFF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85DBCD-F420-4822-8FB9-906101766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B96F0-E963-4693-84B6-426978EC27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57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4ECA7-B51B-4B94-9F26-6E6C446A4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de-DE" sz="4800" b="1" dirty="0"/>
              <a:t>在团契生活中经历生命</a:t>
            </a:r>
            <a:endParaRPr lang="de-DE" sz="48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B227093-6F8E-4788-88D5-83EC79F95A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sz="3600" dirty="0"/>
              <a:t>诗篇</a:t>
            </a:r>
            <a:r>
              <a:rPr lang="de-DE" altLang="zh-CN" sz="3600" dirty="0"/>
              <a:t>:  133</a:t>
            </a:r>
            <a:r>
              <a:rPr lang="zh-CN" altLang="de-DE" sz="3600" dirty="0"/>
              <a:t>篇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00111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B3A42-5A87-4203-BABB-CF76B7392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3EF356-0A70-48E6-9464-792F88F64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美好和睦的人际关系人人期待渴慕，却并非自然存在。</a:t>
            </a:r>
            <a:endParaRPr lang="de-DE" altLang="zh-CN" dirty="0"/>
          </a:p>
          <a:p>
            <a:r>
              <a:rPr lang="zh-CN" altLang="de-DE" dirty="0"/>
              <a:t>现实中的人际关系却如同双刃剑。</a:t>
            </a:r>
            <a:endParaRPr lang="de-DE" altLang="zh-CN" dirty="0"/>
          </a:p>
          <a:p>
            <a:r>
              <a:rPr lang="zh-CN" altLang="de-DE" dirty="0"/>
              <a:t>为何我们总在人际关系中遭遇失望，经历挫伤？是谁的问题？</a:t>
            </a:r>
            <a:endParaRPr lang="de-DE" altLang="zh-CN" dirty="0"/>
          </a:p>
          <a:p>
            <a:r>
              <a:rPr lang="zh-CN" altLang="de-DE" dirty="0"/>
              <a:t>人与人之间真能实现真诚相交、和睦共处吗？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88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5FD126-D8A5-49E2-B49E-33B4A3482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8368F1-3243-43E2-8E89-CB96A28D8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de-DE" dirty="0"/>
              <a:t>和睦美好的人际关系，在神、在人眼里都是美善的事。</a:t>
            </a:r>
            <a:endParaRPr lang="de-DE" altLang="zh-CN" dirty="0"/>
          </a:p>
          <a:p>
            <a:r>
              <a:rPr lang="zh-CN" altLang="de-DE" dirty="0"/>
              <a:t>自我中心的人性无力维系和睦与和谐，需要从上而来的甘霖浇灌。</a:t>
            </a:r>
            <a:endParaRPr lang="de-DE" altLang="zh-CN" dirty="0"/>
          </a:p>
          <a:p>
            <a:r>
              <a:rPr lang="zh-CN" altLang="de-DE" dirty="0"/>
              <a:t>基督的救恩使人与神和好，也要使人与人和好（林后</a:t>
            </a:r>
            <a:r>
              <a:rPr lang="de-DE" altLang="zh-CN" dirty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18</a:t>
            </a:r>
            <a:r>
              <a:rPr lang="zh-CN" altLang="de-DE" dirty="0"/>
              <a:t>）</a:t>
            </a:r>
            <a:endParaRPr lang="de-DE" altLang="zh-CN" dirty="0"/>
          </a:p>
          <a:p>
            <a:r>
              <a:rPr lang="zh-CN" altLang="de-DE" dirty="0"/>
              <a:t>团契是信仰团体而非社团群体，需有基督的临在和参与。</a:t>
            </a:r>
            <a:endParaRPr lang="de-DE" altLang="zh-CN" dirty="0"/>
          </a:p>
          <a:p>
            <a:r>
              <a:rPr lang="zh-CN" altLang="de-DE" dirty="0"/>
              <a:t>团契生活是为经历爱，更新生命，共担使命，同走天路。</a:t>
            </a:r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21223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BB1272-114B-48DD-B1DF-981674D8A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CD62FF-2FF3-4422-ACEF-1CA45B0F9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团契和睦需脱离旧我</a:t>
            </a:r>
            <a:r>
              <a:rPr lang="de-DE" altLang="zh-CN" dirty="0"/>
              <a:t>--- </a:t>
            </a:r>
            <a:r>
              <a:rPr lang="zh-CN" altLang="de-DE" dirty="0"/>
              <a:t>操练舍己和彼此关爱的生命之道。</a:t>
            </a:r>
          </a:p>
          <a:p>
            <a:r>
              <a:rPr lang="zh-CN" altLang="de-DE" dirty="0"/>
              <a:t>团契生活需真诚以爱相交，虚假、面具和防范使团契关系死亡。</a:t>
            </a:r>
            <a:endParaRPr lang="de-DE" altLang="zh-CN" dirty="0"/>
          </a:p>
          <a:p>
            <a:r>
              <a:rPr lang="zh-CN" altLang="de-DE" dirty="0"/>
              <a:t>团契生活需要怜悯、同情，进入彼此的软弱和痛苦，并用信心彼此扶持。</a:t>
            </a:r>
            <a:endParaRPr lang="de-DE" altLang="zh-CN" dirty="0"/>
          </a:p>
          <a:p>
            <a:r>
              <a:rPr lang="zh-CN" altLang="de-DE" dirty="0"/>
              <a:t>人不完全，但团契里是经历恩典之处，要仰望基督彼此饶恕。</a:t>
            </a:r>
            <a:endParaRPr lang="de-DE" altLang="zh-CN" dirty="0"/>
          </a:p>
          <a:p>
            <a:r>
              <a:rPr lang="zh-CN" altLang="de-DE" dirty="0"/>
              <a:t>一切毁坏团契和瓦解肢体关系的言行都不是从神而来。</a:t>
            </a:r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293138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AC43-EA8F-4441-93AC-FCEAC4529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7FFF6F-1A27-44B4-AFC5-4AFD24924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我们爱，因神先爱我们。</a:t>
            </a:r>
            <a:endParaRPr lang="de-DE" altLang="zh-CN" dirty="0"/>
          </a:p>
          <a:p>
            <a:r>
              <a:rPr lang="zh-CN" altLang="de-DE" dirty="0"/>
              <a:t>在团契中让基督住进来，经历基督的生命，经历属天的祝福。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466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Breitbild</PresentationFormat>
  <Paragraphs>23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在团契生活中经历生命</vt:lpstr>
      <vt:lpstr>引言</vt:lpstr>
      <vt:lpstr>经文的理解与应用</vt:lpstr>
      <vt:lpstr>经文的理解和应用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在团契生活中经历生命</dc:title>
  <dc:creator>HP</dc:creator>
  <cp:lastModifiedBy>HP</cp:lastModifiedBy>
  <cp:revision>23</cp:revision>
  <dcterms:created xsi:type="dcterms:W3CDTF">2019-07-25T12:28:27Z</dcterms:created>
  <dcterms:modified xsi:type="dcterms:W3CDTF">2019-07-26T07:41:02Z</dcterms:modified>
</cp:coreProperties>
</file>