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9D3599-8597-4A7D-B792-E883ED462A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57096B6-2BE3-46F1-AECF-52496FDAC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86C39F-D275-433C-80AD-18801FA62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4FD5-6D4E-4A7A-8423-EDDA63FAC944}" type="datetimeFigureOut">
              <a:rPr lang="de-DE" smtClean="0"/>
              <a:t>18.07.2019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BE7EA91-6EAA-4521-B33D-C8FE48E2E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8059EA-8313-437D-B1B6-FFA0E1E4E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38BC-2811-40E9-B3BC-121236D65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8942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3917CA-1715-414B-AD2A-6293BCA4F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7881BA6-162D-4E16-903B-AF9ADF2111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BA496-450C-44DA-88F1-EB6C9C640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4FD5-6D4E-4A7A-8423-EDDA63FAC944}" type="datetimeFigureOut">
              <a:rPr lang="de-DE" smtClean="0"/>
              <a:t>18.07.2019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33AF00-2952-4AD8-B1FD-721D4ABCE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8F0036-6FE8-4FED-AD4E-68B76147F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38BC-2811-40E9-B3BC-121236D65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286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EBB289A-07CD-46A0-89FC-9F89202971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4C04CDD-5424-45C3-B479-D3DFFE9A0E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571B5D-CFA6-438E-B24F-7525A539C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4FD5-6D4E-4A7A-8423-EDDA63FAC944}" type="datetimeFigureOut">
              <a:rPr lang="de-DE" smtClean="0"/>
              <a:t>18.07.2019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7162CC-8637-44EC-9401-A690B0C23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168D22-33A6-47A5-BAEC-21A7B39CD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38BC-2811-40E9-B3BC-121236D65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2348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300A8B-E617-4188-A931-A49D69005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CA998D-3DAB-4C2A-BFAC-844E74066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D322F8-6FE2-422B-8CC6-50B8FB3F2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4FD5-6D4E-4A7A-8423-EDDA63FAC944}" type="datetimeFigureOut">
              <a:rPr lang="de-DE" smtClean="0"/>
              <a:t>18.07.2019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00D8BB-E729-483D-B0D4-0F3B8249F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01AF35-831B-4C43-AEB0-D7E74764F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38BC-2811-40E9-B3BC-121236D65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1194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A88BE-AA88-4D72-BCF4-F2D0632C0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70CD50A-B726-473B-BE76-DFB9D4775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FC7681-0715-449A-933A-3DE518B88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4FD5-6D4E-4A7A-8423-EDDA63FAC944}" type="datetimeFigureOut">
              <a:rPr lang="de-DE" smtClean="0"/>
              <a:t>18.07.2019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AFC2B5-E610-478E-BCDB-0B522FA7B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59906E-A338-4819-8F20-56C490510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38BC-2811-40E9-B3BC-121236D65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93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D695F3-6391-4D6B-AF0C-4A5EAF9F5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4FE6B2-D555-4B4C-9C4F-C44C6D944F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3209B52-C833-4363-8706-A9FC3D51F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61036D6-652F-4153-928A-D3148C058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4FD5-6D4E-4A7A-8423-EDDA63FAC944}" type="datetimeFigureOut">
              <a:rPr lang="de-DE" smtClean="0"/>
              <a:t>18.07.2019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786DA40-51BD-4761-98D0-7BB46BDE8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A5A9C30-E702-4886-A721-1ECF3BC33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38BC-2811-40E9-B3BC-121236D65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7766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2F7276-5589-47B1-BC0A-F60CE047F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3BA867F-03B1-4C3F-8AE0-C5E5E0669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3187BF-1185-47DB-9A75-484EA6C93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37226CD-018C-4019-9096-0961C7D491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AB81E1B-694B-4264-9F3D-1810C2378D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2A35E79-A0EF-4085-B90E-7C9E4167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4FD5-6D4E-4A7A-8423-EDDA63FAC944}" type="datetimeFigureOut">
              <a:rPr lang="de-DE" smtClean="0"/>
              <a:t>18.07.2019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F52BB61-54C6-4C17-A966-32BCBB3B3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358A241-9CE4-49AF-91D9-617048371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38BC-2811-40E9-B3BC-121236D65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998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3C2705-8AC9-4459-9FD3-9913721EB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6C9AA95-46B3-40C6-BCB9-6BFF299C4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4FD5-6D4E-4A7A-8423-EDDA63FAC944}" type="datetimeFigureOut">
              <a:rPr lang="de-DE" smtClean="0"/>
              <a:t>18.07.2019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71E44C5-77EF-464C-9141-918F2ACD1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91BE22-A7A7-4DE6-B47F-C8D11326E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38BC-2811-40E9-B3BC-121236D65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7689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A3F077D-23E3-46B5-886E-D5E7DC4B0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4FD5-6D4E-4A7A-8423-EDDA63FAC944}" type="datetimeFigureOut">
              <a:rPr lang="de-DE" smtClean="0"/>
              <a:t>18.07.2019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F4685F3-5B45-49B9-9E49-7E30FE8EE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27F344C-B474-4B07-B5B2-2AE9DCE6A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38BC-2811-40E9-B3BC-121236D65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402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AD902E-50E2-4D23-88BE-7C012C0CE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C00AC6-5DB7-4611-9337-A6BDB5082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AF59C29-74D5-4DAD-8019-B7CC37E7D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DA6D927-A39E-4C13-A8EA-665583AC3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4FD5-6D4E-4A7A-8423-EDDA63FAC944}" type="datetimeFigureOut">
              <a:rPr lang="de-DE" smtClean="0"/>
              <a:t>18.07.2019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E08625C-6E80-40C7-8046-0A6DDAF0A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E1A8DE-229C-4CF1-B8ED-15BA8B888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38BC-2811-40E9-B3BC-121236D65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954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E7542D-3232-4CB6-B2C8-D576B8299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7842DF1-15B3-4404-9EBB-17D1A5E74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3FCB8F6-7086-47D6-9D46-B27582BDE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051B75C-383E-40D1-B3A3-6D4A0A318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4FD5-6D4E-4A7A-8423-EDDA63FAC944}" type="datetimeFigureOut">
              <a:rPr lang="de-DE" smtClean="0"/>
              <a:t>18.07.2019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DE1BD54-AF45-40A0-BD69-7B44C4BC6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D099A6E-2A4B-4B46-8C40-7C4A75CE3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38BC-2811-40E9-B3BC-121236D65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1325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2C4919F-4FCA-45AC-8C33-644D3630C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4F7F94B-E60E-485D-B12D-4E63F7E4B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8D61D62-9CC5-44C5-8397-A2D802242A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84FD5-6D4E-4A7A-8423-EDDA63FAC944}" type="datetimeFigureOut">
              <a:rPr lang="de-DE" smtClean="0"/>
              <a:t>18.07.2019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EEC295-211A-4E03-B0B3-DE7C58DAC9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F65694-C8C3-4A2C-8F99-C0FBA16B4D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738BC-2811-40E9-B3BC-121236D65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1985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9D348C-091C-4F0B-800B-ECBEA644BC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de-DE" b="1" dirty="0"/>
              <a:t>软弱与刚强</a:t>
            </a:r>
            <a:endParaRPr lang="de-DE" b="1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86585C4-4AD9-4F18-9BFB-B7C11BFCE9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  <a:p>
            <a:r>
              <a:rPr lang="zh-CN" altLang="de-DE" sz="3600" dirty="0"/>
              <a:t>哥林多后书</a:t>
            </a:r>
            <a:r>
              <a:rPr lang="de-DE" altLang="zh-CN" sz="3600" dirty="0"/>
              <a:t>12</a:t>
            </a:r>
            <a:r>
              <a:rPr lang="zh-CN" altLang="de-DE" sz="3600" dirty="0"/>
              <a:t>章</a:t>
            </a:r>
            <a:r>
              <a:rPr lang="de-DE" altLang="zh-CN" sz="3600" dirty="0"/>
              <a:t>1-10 </a:t>
            </a:r>
            <a:r>
              <a:rPr lang="zh-CN" altLang="de-DE" sz="3600" dirty="0"/>
              <a:t>节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837749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6F18BE-F140-4BC3-B2E6-1E8B6F979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引言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86F784-0DFF-4FE7-9E45-947140511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CN" b="1" dirty="0"/>
              <a:t>1.	</a:t>
            </a:r>
            <a:r>
              <a:rPr lang="zh-CN" altLang="de-DE" b="1" dirty="0"/>
              <a:t>世界法则和人的愿望：成为强者亨通世界，实现梦想和目标。</a:t>
            </a:r>
            <a:endParaRPr lang="de-DE" altLang="zh-CN" b="1" dirty="0"/>
          </a:p>
          <a:p>
            <a:r>
              <a:rPr lang="de-DE" altLang="zh-CN" b="1" dirty="0"/>
              <a:t>2.	</a:t>
            </a:r>
            <a:r>
              <a:rPr lang="zh-CN" altLang="de-DE" b="1" dirty="0"/>
              <a:t>如若成为处境中的弱者，被各种缺乏、弱点和困境所限制，深感不幸和无奈，却无力改变，你会愤怒抱怨？自暴自弃？失去勇气？</a:t>
            </a:r>
            <a:endParaRPr lang="de-DE" altLang="zh-CN" b="1" dirty="0"/>
          </a:p>
          <a:p>
            <a:r>
              <a:rPr lang="de-DE" altLang="zh-CN" b="1" dirty="0"/>
              <a:t>3.	</a:t>
            </a:r>
            <a:r>
              <a:rPr lang="zh-CN" altLang="de-DE" b="1" dirty="0"/>
              <a:t>软弱是生命的咒诅？身处弱势的人如何走人生？信仰如何带领我们在弱势光景中反转人生，影响环境？</a:t>
            </a:r>
          </a:p>
          <a:p>
            <a:r>
              <a:rPr lang="de-DE" altLang="zh-CN" b="1" dirty="0"/>
              <a:t>4.	</a:t>
            </a:r>
            <a:r>
              <a:rPr lang="zh-CN" altLang="de-DE" b="1" dirty="0"/>
              <a:t>使徒保罗的生命经历却使软弱成为可夸，给我们怎样的启示？他经历了什么？看见了什么？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241030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9544D3-A931-43BD-9A64-3F0E503C1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经文的理解和应用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F62261-AA1C-4D4D-9E48-35EA21B97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CN" dirty="0"/>
              <a:t>1.	</a:t>
            </a:r>
            <a:r>
              <a:rPr lang="zh-CN" altLang="de-DE" b="1" dirty="0"/>
              <a:t>软弱</a:t>
            </a:r>
            <a:r>
              <a:rPr lang="de-DE" altLang="zh-CN" b="1" dirty="0"/>
              <a:t>--- </a:t>
            </a:r>
            <a:r>
              <a:rPr lang="zh-CN" altLang="de-DE" b="1" dirty="0"/>
              <a:t>生命中不可回避和抗拒的受限制光景，不想要却避不开。软弱涉及两个层面：</a:t>
            </a:r>
            <a:endParaRPr lang="de-DE" altLang="zh-CN" b="1" dirty="0"/>
          </a:p>
          <a:p>
            <a:pPr marL="0" indent="0">
              <a:buNone/>
            </a:pPr>
            <a:endParaRPr lang="zh-CN" altLang="de-DE" b="1" dirty="0"/>
          </a:p>
          <a:p>
            <a:r>
              <a:rPr lang="de-DE" altLang="zh-CN" sz="2400" dirty="0"/>
              <a:t>A</a:t>
            </a:r>
            <a:r>
              <a:rPr lang="zh-CN" altLang="de-DE" sz="2400" dirty="0"/>
              <a:t>．	灵性中的软弱：面对神，被罪和黑暗辖制的光景。神的心意无法在自我生命中彰显得胜时的光景，人无法在神面前站立。</a:t>
            </a:r>
          </a:p>
          <a:p>
            <a:r>
              <a:rPr lang="de-DE" altLang="zh-CN" sz="2400" dirty="0"/>
              <a:t>B</a:t>
            </a:r>
            <a:r>
              <a:rPr lang="zh-CN" altLang="de-DE" sz="2400" dirty="0"/>
              <a:t>．	在环境或人群中，身处弱势状态。因种种无法改变的因素自我被限制，不被接纳，甚至遭受拒绝；不能行使自我能力和正面影响力，更无力实现自我目标。个人对此深感无力改变。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0916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83008B-DE63-4DCA-8578-EE99070E2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经文的理解和应用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B8F428-F3F6-4E9C-B6E7-3C64A59FB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altLang="zh-CN" b="1" dirty="0"/>
              <a:t>2. </a:t>
            </a:r>
            <a:r>
              <a:rPr lang="zh-CN" altLang="de-DE" b="1" dirty="0"/>
              <a:t>保罗的人生经历</a:t>
            </a:r>
            <a:endParaRPr lang="de-DE" altLang="zh-CN" b="1" dirty="0"/>
          </a:p>
          <a:p>
            <a:r>
              <a:rPr lang="de-DE" altLang="zh-CN" b="1" dirty="0"/>
              <a:t>3. </a:t>
            </a:r>
            <a:r>
              <a:rPr lang="zh-CN" altLang="de-DE" b="1" dirty="0"/>
              <a:t>保罗的软弱：</a:t>
            </a:r>
            <a:r>
              <a:rPr lang="zh-CN" altLang="de-DE" dirty="0"/>
              <a:t>不被人接纳的弱点，甚至成为被攻击之处。</a:t>
            </a:r>
          </a:p>
          <a:p>
            <a:r>
              <a:rPr lang="de-DE" altLang="zh-CN" sz="2600" dirty="0"/>
              <a:t>--</a:t>
            </a:r>
            <a:r>
              <a:rPr lang="zh-CN" altLang="de-DE" sz="2600" dirty="0"/>
              <a:t>人生经历和 资历的弱点：使徒中最小，从前逼迫教会，不配成为使徒（林前</a:t>
            </a:r>
            <a:r>
              <a:rPr lang="de-DE" altLang="zh-CN" sz="2600" dirty="0"/>
              <a:t>15</a:t>
            </a:r>
            <a:r>
              <a:rPr lang="zh-CN" altLang="de-DE" sz="2600" dirty="0"/>
              <a:t>：</a:t>
            </a:r>
            <a:r>
              <a:rPr lang="de-DE" altLang="zh-CN" sz="2600" dirty="0"/>
              <a:t>9</a:t>
            </a:r>
            <a:r>
              <a:rPr lang="zh-CN" altLang="de-DE" sz="2600" dirty="0"/>
              <a:t>）。</a:t>
            </a:r>
          </a:p>
          <a:p>
            <a:r>
              <a:rPr lang="de-DE" altLang="zh-CN" sz="2600" dirty="0"/>
              <a:t>-- </a:t>
            </a:r>
            <a:r>
              <a:rPr lang="zh-CN" altLang="de-DE" sz="2600" dirty="0"/>
              <a:t>被人质疑所传的是否出于神（林后</a:t>
            </a:r>
            <a:r>
              <a:rPr lang="de-DE" altLang="zh-CN" sz="2600" dirty="0"/>
              <a:t>13</a:t>
            </a:r>
            <a:r>
              <a:rPr lang="zh-CN" altLang="de-DE" sz="2600" dirty="0"/>
              <a:t>：</a:t>
            </a:r>
            <a:r>
              <a:rPr lang="de-DE" altLang="zh-CN" sz="2600" dirty="0"/>
              <a:t>3  </a:t>
            </a:r>
            <a:r>
              <a:rPr lang="zh-CN" altLang="de-DE" sz="2600" dirty="0"/>
              <a:t>寻求基督在我里面说话的凭据）。</a:t>
            </a:r>
          </a:p>
          <a:p>
            <a:r>
              <a:rPr lang="de-DE" altLang="zh-CN" sz="2600" dirty="0"/>
              <a:t>-- </a:t>
            </a:r>
            <a:r>
              <a:rPr lang="zh-CN" altLang="de-DE" sz="2600" dirty="0"/>
              <a:t>情绪言辞激烈，让人无法接受（林后</a:t>
            </a:r>
            <a:r>
              <a:rPr lang="de-DE" altLang="zh-CN" sz="2600" dirty="0"/>
              <a:t>10: 2 </a:t>
            </a:r>
            <a:r>
              <a:rPr lang="zh-CN" altLang="de-DE" sz="2600" dirty="0"/>
              <a:t>有人以为我是凭着血气行事）。</a:t>
            </a:r>
          </a:p>
          <a:p>
            <a:r>
              <a:rPr lang="de-DE" altLang="zh-CN" sz="2600" dirty="0"/>
              <a:t>-- </a:t>
            </a:r>
            <a:r>
              <a:rPr lang="zh-CN" altLang="de-DE" sz="2600" dirty="0"/>
              <a:t>气质相貌与言语不及他人： </a:t>
            </a:r>
            <a:r>
              <a:rPr lang="de-DE" altLang="zh-CN" sz="2600" dirty="0"/>
              <a:t>(</a:t>
            </a:r>
            <a:r>
              <a:rPr lang="zh-CN" altLang="de-DE" sz="2600" dirty="0"/>
              <a:t>林后</a:t>
            </a:r>
            <a:r>
              <a:rPr lang="de-DE" altLang="zh-CN" sz="2600" dirty="0"/>
              <a:t>10</a:t>
            </a:r>
            <a:r>
              <a:rPr lang="zh-CN" altLang="de-DE" sz="2600" dirty="0"/>
              <a:t>章</a:t>
            </a:r>
            <a:r>
              <a:rPr lang="de-DE" altLang="zh-CN" sz="2600" dirty="0"/>
              <a:t>10-11  </a:t>
            </a:r>
            <a:r>
              <a:rPr lang="zh-CN" altLang="de-DE" sz="2600" dirty="0"/>
              <a:t>）</a:t>
            </a:r>
          </a:p>
          <a:p>
            <a:r>
              <a:rPr lang="de-DE" altLang="zh-CN" sz="2600" dirty="0"/>
              <a:t>-- </a:t>
            </a:r>
            <a:r>
              <a:rPr lang="zh-CN" altLang="de-DE" sz="2600" dirty="0"/>
              <a:t>一根刺加在肉体上（林后</a:t>
            </a:r>
            <a:r>
              <a:rPr lang="de-DE" altLang="zh-CN" sz="2600" dirty="0"/>
              <a:t>12</a:t>
            </a:r>
            <a:r>
              <a:rPr lang="zh-CN" altLang="de-DE" sz="2600" dirty="0"/>
              <a:t>：</a:t>
            </a:r>
            <a:r>
              <a:rPr lang="de-DE" altLang="zh-CN" sz="2600" dirty="0"/>
              <a:t>7</a:t>
            </a:r>
            <a:r>
              <a:rPr lang="zh-CN" altLang="de-DE" sz="2600" dirty="0"/>
              <a:t>），可能是某种疾病或身体上难忍的痛楚。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0649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5E7734-0286-4790-97BC-7279A4862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经文的理解与应用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19A36D-3C7C-4C68-ADE5-348CA47AA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altLang="zh-CN" dirty="0"/>
              <a:t>4. </a:t>
            </a:r>
            <a:r>
              <a:rPr lang="zh-CN" altLang="de-DE" b="1" dirty="0"/>
              <a:t>保罗由软弱变刚强的秘诀：</a:t>
            </a:r>
          </a:p>
          <a:p>
            <a:r>
              <a:rPr lang="de-DE" altLang="zh-CN" sz="2600" dirty="0"/>
              <a:t>-- </a:t>
            </a:r>
            <a:r>
              <a:rPr lang="zh-CN" altLang="de-DE" sz="2600" dirty="0"/>
              <a:t>面对过去不蒙神心意的历史：主荫覆庇，靠福音得救，靠主恩典站立（林前</a:t>
            </a:r>
            <a:r>
              <a:rPr lang="de-DE" altLang="zh-CN" sz="2600" dirty="0"/>
              <a:t>15</a:t>
            </a:r>
            <a:r>
              <a:rPr lang="zh-CN" altLang="de-DE" sz="2600" dirty="0"/>
              <a:t>：</a:t>
            </a:r>
            <a:r>
              <a:rPr lang="de-DE" altLang="zh-CN" sz="2600" dirty="0"/>
              <a:t>9-10</a:t>
            </a:r>
            <a:r>
              <a:rPr lang="zh-CN" altLang="de-DE" sz="2600" dirty="0"/>
              <a:t>）。</a:t>
            </a:r>
          </a:p>
          <a:p>
            <a:r>
              <a:rPr lang="de-DE" altLang="zh-CN" sz="2600" dirty="0"/>
              <a:t>-- </a:t>
            </a:r>
            <a:r>
              <a:rPr lang="zh-CN" altLang="de-DE" sz="2600" dirty="0"/>
              <a:t>诚实表明真实的属灵经历，但不以此为骄傲资本（</a:t>
            </a:r>
            <a:r>
              <a:rPr lang="de-DE" altLang="zh-CN" sz="2600" dirty="0"/>
              <a:t>12</a:t>
            </a:r>
            <a:r>
              <a:rPr lang="zh-CN" altLang="de-DE" sz="2600" dirty="0"/>
              <a:t>：</a:t>
            </a:r>
            <a:r>
              <a:rPr lang="de-DE" altLang="zh-CN" sz="2600" dirty="0"/>
              <a:t>1-4</a:t>
            </a:r>
            <a:r>
              <a:rPr lang="zh-CN" altLang="de-DE" sz="2600" dirty="0"/>
              <a:t>，</a:t>
            </a:r>
            <a:r>
              <a:rPr lang="de-DE" altLang="zh-CN" sz="2600" dirty="0"/>
              <a:t>6 </a:t>
            </a:r>
            <a:r>
              <a:rPr lang="zh-CN" altLang="de-DE" sz="2600" dirty="0"/>
              <a:t>）。</a:t>
            </a:r>
          </a:p>
          <a:p>
            <a:r>
              <a:rPr lang="de-DE" altLang="zh-CN" sz="2600" dirty="0"/>
              <a:t>-- </a:t>
            </a:r>
            <a:r>
              <a:rPr lang="zh-CN" altLang="de-DE" sz="2600" dirty="0"/>
              <a:t>非靠血气，乃靠神的真理和能力勇敢争战（林后</a:t>
            </a:r>
            <a:r>
              <a:rPr lang="de-DE" altLang="zh-CN" sz="2600" dirty="0"/>
              <a:t>10</a:t>
            </a:r>
            <a:r>
              <a:rPr lang="zh-CN" altLang="de-DE" sz="2600" dirty="0"/>
              <a:t>：</a:t>
            </a:r>
            <a:r>
              <a:rPr lang="de-DE" altLang="zh-CN" sz="2600" dirty="0"/>
              <a:t>3-4</a:t>
            </a:r>
            <a:r>
              <a:rPr lang="zh-CN" altLang="de-DE" sz="2600" dirty="0"/>
              <a:t>；</a:t>
            </a:r>
            <a:r>
              <a:rPr lang="de-DE" altLang="zh-CN" sz="2600" dirty="0"/>
              <a:t>10</a:t>
            </a:r>
            <a:r>
              <a:rPr lang="zh-CN" altLang="de-DE" sz="2600" dirty="0"/>
              <a:t>：</a:t>
            </a:r>
            <a:r>
              <a:rPr lang="de-DE" altLang="zh-CN" sz="2600" dirty="0"/>
              <a:t>1</a:t>
            </a:r>
            <a:r>
              <a:rPr lang="zh-CN" altLang="de-DE" sz="2600" dirty="0"/>
              <a:t>）</a:t>
            </a:r>
          </a:p>
          <a:p>
            <a:r>
              <a:rPr lang="de-DE" altLang="zh-CN" sz="2600" dirty="0"/>
              <a:t>-- </a:t>
            </a:r>
            <a:r>
              <a:rPr lang="zh-CN" altLang="de-DE" sz="2600" dirty="0"/>
              <a:t>不与人比较，专注于神的带领和使命，与神同行 （ 林后</a:t>
            </a:r>
            <a:r>
              <a:rPr lang="de-DE" altLang="zh-CN" sz="2600" dirty="0"/>
              <a:t>10</a:t>
            </a:r>
            <a:r>
              <a:rPr lang="zh-CN" altLang="de-DE" sz="2600" dirty="0"/>
              <a:t>：</a:t>
            </a:r>
            <a:r>
              <a:rPr lang="de-DE" altLang="zh-CN" sz="2600" dirty="0"/>
              <a:t>12-13</a:t>
            </a:r>
            <a:r>
              <a:rPr lang="zh-CN" altLang="de-DE" sz="2600" dirty="0"/>
              <a:t>）。</a:t>
            </a:r>
          </a:p>
          <a:p>
            <a:r>
              <a:rPr lang="de-DE" altLang="zh-CN" sz="2600" dirty="0"/>
              <a:t>---- </a:t>
            </a:r>
            <a:r>
              <a:rPr lang="zh-CN" altLang="de-DE" sz="2600" dirty="0"/>
              <a:t>对待那除不去刺和痛楚：在神心意里看见它存在的意义和价值，免于自高自大，靠恩典得完全。</a:t>
            </a:r>
          </a:p>
          <a:p>
            <a:r>
              <a:rPr lang="de-DE" altLang="zh-CN" sz="2600" dirty="0"/>
              <a:t>--- </a:t>
            </a:r>
            <a:r>
              <a:rPr lang="zh-CN" altLang="de-DE" sz="2600" dirty="0"/>
              <a:t>看重真理的价值，刚强壮胆（林后</a:t>
            </a:r>
            <a:r>
              <a:rPr lang="de-DE" altLang="zh-CN" sz="2600" dirty="0"/>
              <a:t>13</a:t>
            </a:r>
            <a:r>
              <a:rPr lang="zh-CN" altLang="de-DE" sz="2600" dirty="0"/>
              <a:t>：</a:t>
            </a:r>
            <a:r>
              <a:rPr lang="de-DE" altLang="zh-CN" sz="2600" dirty="0"/>
              <a:t>8-9</a:t>
            </a:r>
            <a:r>
              <a:rPr lang="zh-CN" altLang="de-DE" sz="2600" dirty="0"/>
              <a:t>）为要显明真理，扶助真理，使真理得胜。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8385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E58909-E87E-4721-BF02-97486E914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经文的理解与应用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E85403-B732-4FC5-901B-1132F0434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altLang="zh-CN" b="1" dirty="0"/>
              <a:t>5.	</a:t>
            </a:r>
            <a:r>
              <a:rPr lang="zh-CN" altLang="de-DE" b="1" dirty="0"/>
              <a:t>主恩典同在的真实，使软弱不再能限制羁绊人，不能限制神在人里面的作为。</a:t>
            </a:r>
          </a:p>
          <a:p>
            <a:r>
              <a:rPr lang="de-DE" altLang="zh-CN" b="1" dirty="0"/>
              <a:t>6.	</a:t>
            </a:r>
            <a:r>
              <a:rPr lang="zh-CN" altLang="de-DE" b="1" dirty="0"/>
              <a:t>人的软弱处是神与人相聚之地，是让神的能力和旨意彰显之处，为让人经历祂的丰盛，使神得荣耀。</a:t>
            </a:r>
          </a:p>
          <a:p>
            <a:r>
              <a:rPr lang="de-DE" altLang="zh-CN" b="1" dirty="0"/>
              <a:t>7.	</a:t>
            </a:r>
            <a:r>
              <a:rPr lang="zh-CN" altLang="de-DE" b="1" dirty="0"/>
              <a:t>保罗与主同行对世界产生的影响力：</a:t>
            </a:r>
            <a:endParaRPr lang="de-DE" altLang="zh-CN" b="1" dirty="0"/>
          </a:p>
          <a:p>
            <a:pPr marL="0" indent="0">
              <a:buNone/>
            </a:pPr>
            <a:r>
              <a:rPr lang="de-DE" altLang="zh-CN" sz="2400" dirty="0"/>
              <a:t>       -- </a:t>
            </a:r>
            <a:r>
              <a:rPr lang="zh-CN" altLang="de-DE" sz="2400" dirty="0"/>
              <a:t>劳苦  逼迫  危险   诽谤  患难都没能限制神透过他所彰显出来的作为。</a:t>
            </a:r>
            <a:endParaRPr lang="de-DE" altLang="zh-CN" sz="2400" dirty="0"/>
          </a:p>
          <a:p>
            <a:pPr marL="0" indent="0">
              <a:buNone/>
            </a:pPr>
            <a:r>
              <a:rPr lang="de-DE" altLang="zh-CN" sz="2400" dirty="0"/>
              <a:t>      -- </a:t>
            </a:r>
            <a:r>
              <a:rPr lang="zh-CN" altLang="de-DE" sz="2400" dirty="0"/>
              <a:t>新约</a:t>
            </a:r>
            <a:r>
              <a:rPr lang="de-DE" altLang="zh-CN" sz="2400" dirty="0"/>
              <a:t>13</a:t>
            </a:r>
            <a:r>
              <a:rPr lang="zh-CN" altLang="de-DE" sz="2400" dirty="0"/>
              <a:t>封保罗书信对人类世界的影响和人类精神生命的铸造力。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3189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AE2750-C3A4-40EB-BC6E-03EC97EB2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总结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D796BD-3826-4A14-8F01-1DB3BC61F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de-DE" dirty="0"/>
              <a:t>人的软弱只会限制人自己，却无法限制神的作为。保罗在生命中真实经历神恩典对自己软弱的覆盖和庇护，确信靠着那加恩典和力量的，凡事都能作。</a:t>
            </a:r>
            <a:endParaRPr lang="de-DE" altLang="zh-CN" dirty="0"/>
          </a:p>
          <a:p>
            <a:r>
              <a:rPr lang="zh-CN" altLang="de-DE" dirty="0"/>
              <a:t>因在我里面的，比世界更有能力。让神进入生命，与神同行，生命得胜有余。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99704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577</Words>
  <Application>Microsoft Office PowerPoint</Application>
  <PresentationFormat>Breitbild</PresentationFormat>
  <Paragraphs>38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软弱与刚强</vt:lpstr>
      <vt:lpstr>引言</vt:lpstr>
      <vt:lpstr>经文的理解和应用</vt:lpstr>
      <vt:lpstr>经文的理解和应用</vt:lpstr>
      <vt:lpstr>经文的理解与应用</vt:lpstr>
      <vt:lpstr>经文的理解与应用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软弱与刚强</dc:title>
  <dc:creator>HP</dc:creator>
  <cp:lastModifiedBy>HP</cp:lastModifiedBy>
  <cp:revision>26</cp:revision>
  <dcterms:created xsi:type="dcterms:W3CDTF">2019-07-18T08:32:28Z</dcterms:created>
  <dcterms:modified xsi:type="dcterms:W3CDTF">2019-07-19T09:39:33Z</dcterms:modified>
</cp:coreProperties>
</file>