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2D3910-40C4-4214-8FB4-C0220694BAF3}"/>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C3560A32-9C0B-49A3-8DBF-1E91821A61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444BD75-234E-4562-9F9A-54CA9C7021D1}"/>
              </a:ext>
            </a:extLst>
          </p:cNvPr>
          <p:cNvSpPr>
            <a:spLocks noGrp="1"/>
          </p:cNvSpPr>
          <p:nvPr>
            <p:ph type="dt" sz="half" idx="10"/>
          </p:nvPr>
        </p:nvSpPr>
        <p:spPr/>
        <p:txBody>
          <a:bodyPr/>
          <a:lstStyle/>
          <a:p>
            <a:fld id="{866E39A1-92EC-40F3-A93E-561E066DB2DE}" type="datetimeFigureOut">
              <a:rPr lang="de-DE" smtClean="0"/>
              <a:t>02.05.2019</a:t>
            </a:fld>
            <a:endParaRPr lang="de-DE"/>
          </a:p>
        </p:txBody>
      </p:sp>
      <p:sp>
        <p:nvSpPr>
          <p:cNvPr id="5" name="Fußzeilenplatzhalter 4">
            <a:extLst>
              <a:ext uri="{FF2B5EF4-FFF2-40B4-BE49-F238E27FC236}">
                <a16:creationId xmlns:a16="http://schemas.microsoft.com/office/drawing/2014/main" id="{E9F7E965-A4F9-4161-8FC7-BEB1467D47B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BE9591E-C7F7-47A3-AA90-E21A4D578F77}"/>
              </a:ext>
            </a:extLst>
          </p:cNvPr>
          <p:cNvSpPr>
            <a:spLocks noGrp="1"/>
          </p:cNvSpPr>
          <p:nvPr>
            <p:ph type="sldNum" sz="quarter" idx="12"/>
          </p:nvPr>
        </p:nvSpPr>
        <p:spPr/>
        <p:txBody>
          <a:bodyPr/>
          <a:lstStyle/>
          <a:p>
            <a:fld id="{AB63413B-13ED-4AAE-93AF-BB282F3F7A31}" type="slidenum">
              <a:rPr lang="de-DE" smtClean="0"/>
              <a:t>‹Nr.›</a:t>
            </a:fld>
            <a:endParaRPr lang="de-DE"/>
          </a:p>
        </p:txBody>
      </p:sp>
    </p:spTree>
    <p:extLst>
      <p:ext uri="{BB962C8B-B14F-4D97-AF65-F5344CB8AC3E}">
        <p14:creationId xmlns:p14="http://schemas.microsoft.com/office/powerpoint/2010/main" val="1987190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288301-18DA-451A-910C-56D59B173412}"/>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73F1D282-3824-454C-9728-CA8008D63F2F}"/>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F57881D-E414-44C1-9A44-E9879A565F53}"/>
              </a:ext>
            </a:extLst>
          </p:cNvPr>
          <p:cNvSpPr>
            <a:spLocks noGrp="1"/>
          </p:cNvSpPr>
          <p:nvPr>
            <p:ph type="dt" sz="half" idx="10"/>
          </p:nvPr>
        </p:nvSpPr>
        <p:spPr/>
        <p:txBody>
          <a:bodyPr/>
          <a:lstStyle/>
          <a:p>
            <a:fld id="{866E39A1-92EC-40F3-A93E-561E066DB2DE}" type="datetimeFigureOut">
              <a:rPr lang="de-DE" smtClean="0"/>
              <a:t>02.05.2019</a:t>
            </a:fld>
            <a:endParaRPr lang="de-DE"/>
          </a:p>
        </p:txBody>
      </p:sp>
      <p:sp>
        <p:nvSpPr>
          <p:cNvPr id="5" name="Fußzeilenplatzhalter 4">
            <a:extLst>
              <a:ext uri="{FF2B5EF4-FFF2-40B4-BE49-F238E27FC236}">
                <a16:creationId xmlns:a16="http://schemas.microsoft.com/office/drawing/2014/main" id="{462A028C-95B4-4665-B85A-D1B7EB149DB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08D4BBF-C523-4102-BCAF-1C4CC014CA00}"/>
              </a:ext>
            </a:extLst>
          </p:cNvPr>
          <p:cNvSpPr>
            <a:spLocks noGrp="1"/>
          </p:cNvSpPr>
          <p:nvPr>
            <p:ph type="sldNum" sz="quarter" idx="12"/>
          </p:nvPr>
        </p:nvSpPr>
        <p:spPr/>
        <p:txBody>
          <a:bodyPr/>
          <a:lstStyle/>
          <a:p>
            <a:fld id="{AB63413B-13ED-4AAE-93AF-BB282F3F7A31}" type="slidenum">
              <a:rPr lang="de-DE" smtClean="0"/>
              <a:t>‹Nr.›</a:t>
            </a:fld>
            <a:endParaRPr lang="de-DE"/>
          </a:p>
        </p:txBody>
      </p:sp>
    </p:spTree>
    <p:extLst>
      <p:ext uri="{BB962C8B-B14F-4D97-AF65-F5344CB8AC3E}">
        <p14:creationId xmlns:p14="http://schemas.microsoft.com/office/powerpoint/2010/main" val="3686900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0E3F8AD2-BC4B-4331-9160-12BA6843B61F}"/>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525B0291-1674-4B10-A1F3-29F0275E977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CF0E2A6-E113-4371-A23B-FABDAB1D6893}"/>
              </a:ext>
            </a:extLst>
          </p:cNvPr>
          <p:cNvSpPr>
            <a:spLocks noGrp="1"/>
          </p:cNvSpPr>
          <p:nvPr>
            <p:ph type="dt" sz="half" idx="10"/>
          </p:nvPr>
        </p:nvSpPr>
        <p:spPr/>
        <p:txBody>
          <a:bodyPr/>
          <a:lstStyle/>
          <a:p>
            <a:fld id="{866E39A1-92EC-40F3-A93E-561E066DB2DE}" type="datetimeFigureOut">
              <a:rPr lang="de-DE" smtClean="0"/>
              <a:t>02.05.2019</a:t>
            </a:fld>
            <a:endParaRPr lang="de-DE"/>
          </a:p>
        </p:txBody>
      </p:sp>
      <p:sp>
        <p:nvSpPr>
          <p:cNvPr id="5" name="Fußzeilenplatzhalter 4">
            <a:extLst>
              <a:ext uri="{FF2B5EF4-FFF2-40B4-BE49-F238E27FC236}">
                <a16:creationId xmlns:a16="http://schemas.microsoft.com/office/drawing/2014/main" id="{70504E1D-C1EE-404A-B7B1-925B338D661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E66DABC-B6A3-47AE-811E-317432E7CE5F}"/>
              </a:ext>
            </a:extLst>
          </p:cNvPr>
          <p:cNvSpPr>
            <a:spLocks noGrp="1"/>
          </p:cNvSpPr>
          <p:nvPr>
            <p:ph type="sldNum" sz="quarter" idx="12"/>
          </p:nvPr>
        </p:nvSpPr>
        <p:spPr/>
        <p:txBody>
          <a:bodyPr/>
          <a:lstStyle/>
          <a:p>
            <a:fld id="{AB63413B-13ED-4AAE-93AF-BB282F3F7A31}" type="slidenum">
              <a:rPr lang="de-DE" smtClean="0"/>
              <a:t>‹Nr.›</a:t>
            </a:fld>
            <a:endParaRPr lang="de-DE"/>
          </a:p>
        </p:txBody>
      </p:sp>
    </p:spTree>
    <p:extLst>
      <p:ext uri="{BB962C8B-B14F-4D97-AF65-F5344CB8AC3E}">
        <p14:creationId xmlns:p14="http://schemas.microsoft.com/office/powerpoint/2010/main" val="4018092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0CF6E2-8510-467E-8974-8D9820B86176}"/>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82EB3539-ADF2-4250-9C5E-17D1851121D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1F3EE9D-1680-44C8-92E6-36140F4607DD}"/>
              </a:ext>
            </a:extLst>
          </p:cNvPr>
          <p:cNvSpPr>
            <a:spLocks noGrp="1"/>
          </p:cNvSpPr>
          <p:nvPr>
            <p:ph type="dt" sz="half" idx="10"/>
          </p:nvPr>
        </p:nvSpPr>
        <p:spPr/>
        <p:txBody>
          <a:bodyPr/>
          <a:lstStyle/>
          <a:p>
            <a:fld id="{866E39A1-92EC-40F3-A93E-561E066DB2DE}" type="datetimeFigureOut">
              <a:rPr lang="de-DE" smtClean="0"/>
              <a:t>02.05.2019</a:t>
            </a:fld>
            <a:endParaRPr lang="de-DE"/>
          </a:p>
        </p:txBody>
      </p:sp>
      <p:sp>
        <p:nvSpPr>
          <p:cNvPr id="5" name="Fußzeilenplatzhalter 4">
            <a:extLst>
              <a:ext uri="{FF2B5EF4-FFF2-40B4-BE49-F238E27FC236}">
                <a16:creationId xmlns:a16="http://schemas.microsoft.com/office/drawing/2014/main" id="{09D293EE-D1F3-47D9-8043-80D3F02BDE1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FD34F45-EB64-4566-82A2-766F0441441F}"/>
              </a:ext>
            </a:extLst>
          </p:cNvPr>
          <p:cNvSpPr>
            <a:spLocks noGrp="1"/>
          </p:cNvSpPr>
          <p:nvPr>
            <p:ph type="sldNum" sz="quarter" idx="12"/>
          </p:nvPr>
        </p:nvSpPr>
        <p:spPr/>
        <p:txBody>
          <a:bodyPr/>
          <a:lstStyle/>
          <a:p>
            <a:fld id="{AB63413B-13ED-4AAE-93AF-BB282F3F7A31}" type="slidenum">
              <a:rPr lang="de-DE" smtClean="0"/>
              <a:t>‹Nr.›</a:t>
            </a:fld>
            <a:endParaRPr lang="de-DE"/>
          </a:p>
        </p:txBody>
      </p:sp>
    </p:spTree>
    <p:extLst>
      <p:ext uri="{BB962C8B-B14F-4D97-AF65-F5344CB8AC3E}">
        <p14:creationId xmlns:p14="http://schemas.microsoft.com/office/powerpoint/2010/main" val="946532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97D271-E790-4459-81B2-751599520B33}"/>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FADA4606-BEFD-4D6A-A2B4-C6110ED35F5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1788307B-686A-4231-B03D-241986104FA8}"/>
              </a:ext>
            </a:extLst>
          </p:cNvPr>
          <p:cNvSpPr>
            <a:spLocks noGrp="1"/>
          </p:cNvSpPr>
          <p:nvPr>
            <p:ph type="dt" sz="half" idx="10"/>
          </p:nvPr>
        </p:nvSpPr>
        <p:spPr/>
        <p:txBody>
          <a:bodyPr/>
          <a:lstStyle/>
          <a:p>
            <a:fld id="{866E39A1-92EC-40F3-A93E-561E066DB2DE}" type="datetimeFigureOut">
              <a:rPr lang="de-DE" smtClean="0"/>
              <a:t>02.05.2019</a:t>
            </a:fld>
            <a:endParaRPr lang="de-DE"/>
          </a:p>
        </p:txBody>
      </p:sp>
      <p:sp>
        <p:nvSpPr>
          <p:cNvPr id="5" name="Fußzeilenplatzhalter 4">
            <a:extLst>
              <a:ext uri="{FF2B5EF4-FFF2-40B4-BE49-F238E27FC236}">
                <a16:creationId xmlns:a16="http://schemas.microsoft.com/office/drawing/2014/main" id="{6ADAF7C4-D1A5-469A-8FD1-822C4EA30B7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A7C212D-B461-4776-A0C7-4B1D94815798}"/>
              </a:ext>
            </a:extLst>
          </p:cNvPr>
          <p:cNvSpPr>
            <a:spLocks noGrp="1"/>
          </p:cNvSpPr>
          <p:nvPr>
            <p:ph type="sldNum" sz="quarter" idx="12"/>
          </p:nvPr>
        </p:nvSpPr>
        <p:spPr/>
        <p:txBody>
          <a:bodyPr/>
          <a:lstStyle/>
          <a:p>
            <a:fld id="{AB63413B-13ED-4AAE-93AF-BB282F3F7A31}" type="slidenum">
              <a:rPr lang="de-DE" smtClean="0"/>
              <a:t>‹Nr.›</a:t>
            </a:fld>
            <a:endParaRPr lang="de-DE"/>
          </a:p>
        </p:txBody>
      </p:sp>
    </p:spTree>
    <p:extLst>
      <p:ext uri="{BB962C8B-B14F-4D97-AF65-F5344CB8AC3E}">
        <p14:creationId xmlns:p14="http://schemas.microsoft.com/office/powerpoint/2010/main" val="1721662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15E097-89B8-4BAA-8EDA-38B2EDB11D2A}"/>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371F76BA-EDC6-4EB2-AE49-45DF98DFFED2}"/>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B6F54FCB-293C-431D-A6B1-3E13DE6FFC09}"/>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52C6A1C-C3E7-46DA-934F-1A1DD063ED16}"/>
              </a:ext>
            </a:extLst>
          </p:cNvPr>
          <p:cNvSpPr>
            <a:spLocks noGrp="1"/>
          </p:cNvSpPr>
          <p:nvPr>
            <p:ph type="dt" sz="half" idx="10"/>
          </p:nvPr>
        </p:nvSpPr>
        <p:spPr/>
        <p:txBody>
          <a:bodyPr/>
          <a:lstStyle/>
          <a:p>
            <a:fld id="{866E39A1-92EC-40F3-A93E-561E066DB2DE}" type="datetimeFigureOut">
              <a:rPr lang="de-DE" smtClean="0"/>
              <a:t>02.05.2019</a:t>
            </a:fld>
            <a:endParaRPr lang="de-DE"/>
          </a:p>
        </p:txBody>
      </p:sp>
      <p:sp>
        <p:nvSpPr>
          <p:cNvPr id="6" name="Fußzeilenplatzhalter 5">
            <a:extLst>
              <a:ext uri="{FF2B5EF4-FFF2-40B4-BE49-F238E27FC236}">
                <a16:creationId xmlns:a16="http://schemas.microsoft.com/office/drawing/2014/main" id="{B70C023A-D329-41A9-B70C-AADE8D386CCA}"/>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28BDC7F-6BA1-49CF-8312-4C318CA51F73}"/>
              </a:ext>
            </a:extLst>
          </p:cNvPr>
          <p:cNvSpPr>
            <a:spLocks noGrp="1"/>
          </p:cNvSpPr>
          <p:nvPr>
            <p:ph type="sldNum" sz="quarter" idx="12"/>
          </p:nvPr>
        </p:nvSpPr>
        <p:spPr/>
        <p:txBody>
          <a:bodyPr/>
          <a:lstStyle/>
          <a:p>
            <a:fld id="{AB63413B-13ED-4AAE-93AF-BB282F3F7A31}" type="slidenum">
              <a:rPr lang="de-DE" smtClean="0"/>
              <a:t>‹Nr.›</a:t>
            </a:fld>
            <a:endParaRPr lang="de-DE"/>
          </a:p>
        </p:txBody>
      </p:sp>
    </p:spTree>
    <p:extLst>
      <p:ext uri="{BB962C8B-B14F-4D97-AF65-F5344CB8AC3E}">
        <p14:creationId xmlns:p14="http://schemas.microsoft.com/office/powerpoint/2010/main" val="1119950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6AECF3-4437-4DCF-9FF3-FD38145F165B}"/>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5D70C76F-0847-43A0-B32E-BE640221732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491E6D14-5629-437F-8F65-9C67FAF58FA8}"/>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3970B61B-CC95-42D5-A833-B36F9806AD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4C34F3E9-BFD2-438B-8457-176D738FCBF5}"/>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9867E923-BEFA-4DC9-B795-7D878038AA00}"/>
              </a:ext>
            </a:extLst>
          </p:cNvPr>
          <p:cNvSpPr>
            <a:spLocks noGrp="1"/>
          </p:cNvSpPr>
          <p:nvPr>
            <p:ph type="dt" sz="half" idx="10"/>
          </p:nvPr>
        </p:nvSpPr>
        <p:spPr/>
        <p:txBody>
          <a:bodyPr/>
          <a:lstStyle/>
          <a:p>
            <a:fld id="{866E39A1-92EC-40F3-A93E-561E066DB2DE}" type="datetimeFigureOut">
              <a:rPr lang="de-DE" smtClean="0"/>
              <a:t>02.05.2019</a:t>
            </a:fld>
            <a:endParaRPr lang="de-DE"/>
          </a:p>
        </p:txBody>
      </p:sp>
      <p:sp>
        <p:nvSpPr>
          <p:cNvPr id="8" name="Fußzeilenplatzhalter 7">
            <a:extLst>
              <a:ext uri="{FF2B5EF4-FFF2-40B4-BE49-F238E27FC236}">
                <a16:creationId xmlns:a16="http://schemas.microsoft.com/office/drawing/2014/main" id="{AD31AB91-F174-4730-A4F3-77388DD77F19}"/>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E5109F12-693A-445B-A6E2-B792A6377BD0}"/>
              </a:ext>
            </a:extLst>
          </p:cNvPr>
          <p:cNvSpPr>
            <a:spLocks noGrp="1"/>
          </p:cNvSpPr>
          <p:nvPr>
            <p:ph type="sldNum" sz="quarter" idx="12"/>
          </p:nvPr>
        </p:nvSpPr>
        <p:spPr/>
        <p:txBody>
          <a:bodyPr/>
          <a:lstStyle/>
          <a:p>
            <a:fld id="{AB63413B-13ED-4AAE-93AF-BB282F3F7A31}" type="slidenum">
              <a:rPr lang="de-DE" smtClean="0"/>
              <a:t>‹Nr.›</a:t>
            </a:fld>
            <a:endParaRPr lang="de-DE"/>
          </a:p>
        </p:txBody>
      </p:sp>
    </p:spTree>
    <p:extLst>
      <p:ext uri="{BB962C8B-B14F-4D97-AF65-F5344CB8AC3E}">
        <p14:creationId xmlns:p14="http://schemas.microsoft.com/office/powerpoint/2010/main" val="1780819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8F2F75-6206-4B15-90ED-2521FB1721A4}"/>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1995F07-9C69-424E-9BFC-F43B18A10001}"/>
              </a:ext>
            </a:extLst>
          </p:cNvPr>
          <p:cNvSpPr>
            <a:spLocks noGrp="1"/>
          </p:cNvSpPr>
          <p:nvPr>
            <p:ph type="dt" sz="half" idx="10"/>
          </p:nvPr>
        </p:nvSpPr>
        <p:spPr/>
        <p:txBody>
          <a:bodyPr/>
          <a:lstStyle/>
          <a:p>
            <a:fld id="{866E39A1-92EC-40F3-A93E-561E066DB2DE}" type="datetimeFigureOut">
              <a:rPr lang="de-DE" smtClean="0"/>
              <a:t>02.05.2019</a:t>
            </a:fld>
            <a:endParaRPr lang="de-DE"/>
          </a:p>
        </p:txBody>
      </p:sp>
      <p:sp>
        <p:nvSpPr>
          <p:cNvPr id="4" name="Fußzeilenplatzhalter 3">
            <a:extLst>
              <a:ext uri="{FF2B5EF4-FFF2-40B4-BE49-F238E27FC236}">
                <a16:creationId xmlns:a16="http://schemas.microsoft.com/office/drawing/2014/main" id="{AC2B3B24-AFE5-44E6-91BA-769AEBBDEC2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938E8207-ABF0-4228-AF1E-4831838670F3}"/>
              </a:ext>
            </a:extLst>
          </p:cNvPr>
          <p:cNvSpPr>
            <a:spLocks noGrp="1"/>
          </p:cNvSpPr>
          <p:nvPr>
            <p:ph type="sldNum" sz="quarter" idx="12"/>
          </p:nvPr>
        </p:nvSpPr>
        <p:spPr/>
        <p:txBody>
          <a:bodyPr/>
          <a:lstStyle/>
          <a:p>
            <a:fld id="{AB63413B-13ED-4AAE-93AF-BB282F3F7A31}" type="slidenum">
              <a:rPr lang="de-DE" smtClean="0"/>
              <a:t>‹Nr.›</a:t>
            </a:fld>
            <a:endParaRPr lang="de-DE"/>
          </a:p>
        </p:txBody>
      </p:sp>
    </p:spTree>
    <p:extLst>
      <p:ext uri="{BB962C8B-B14F-4D97-AF65-F5344CB8AC3E}">
        <p14:creationId xmlns:p14="http://schemas.microsoft.com/office/powerpoint/2010/main" val="1074931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4DF613B-2FE6-49F7-B70C-AB444EAA22D3}"/>
              </a:ext>
            </a:extLst>
          </p:cNvPr>
          <p:cNvSpPr>
            <a:spLocks noGrp="1"/>
          </p:cNvSpPr>
          <p:nvPr>
            <p:ph type="dt" sz="half" idx="10"/>
          </p:nvPr>
        </p:nvSpPr>
        <p:spPr/>
        <p:txBody>
          <a:bodyPr/>
          <a:lstStyle/>
          <a:p>
            <a:fld id="{866E39A1-92EC-40F3-A93E-561E066DB2DE}" type="datetimeFigureOut">
              <a:rPr lang="de-DE" smtClean="0"/>
              <a:t>02.05.2019</a:t>
            </a:fld>
            <a:endParaRPr lang="de-DE"/>
          </a:p>
        </p:txBody>
      </p:sp>
      <p:sp>
        <p:nvSpPr>
          <p:cNvPr id="3" name="Fußzeilenplatzhalter 2">
            <a:extLst>
              <a:ext uri="{FF2B5EF4-FFF2-40B4-BE49-F238E27FC236}">
                <a16:creationId xmlns:a16="http://schemas.microsoft.com/office/drawing/2014/main" id="{E5B256EA-5544-4191-8E03-C469DEF33350}"/>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D769169B-58C3-46B6-80AB-C2A4371BB0A0}"/>
              </a:ext>
            </a:extLst>
          </p:cNvPr>
          <p:cNvSpPr>
            <a:spLocks noGrp="1"/>
          </p:cNvSpPr>
          <p:nvPr>
            <p:ph type="sldNum" sz="quarter" idx="12"/>
          </p:nvPr>
        </p:nvSpPr>
        <p:spPr/>
        <p:txBody>
          <a:bodyPr/>
          <a:lstStyle/>
          <a:p>
            <a:fld id="{AB63413B-13ED-4AAE-93AF-BB282F3F7A31}" type="slidenum">
              <a:rPr lang="de-DE" smtClean="0"/>
              <a:t>‹Nr.›</a:t>
            </a:fld>
            <a:endParaRPr lang="de-DE"/>
          </a:p>
        </p:txBody>
      </p:sp>
    </p:spTree>
    <p:extLst>
      <p:ext uri="{BB962C8B-B14F-4D97-AF65-F5344CB8AC3E}">
        <p14:creationId xmlns:p14="http://schemas.microsoft.com/office/powerpoint/2010/main" val="2791068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E25D37-5F9C-46BB-8786-0613ABB6E56F}"/>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8784F23-BBA2-426A-A535-07D69A8565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A7921ED0-0C61-455B-8B57-2BF9D04FF8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195A24B-4994-4BCD-A7F4-CC2365231086}"/>
              </a:ext>
            </a:extLst>
          </p:cNvPr>
          <p:cNvSpPr>
            <a:spLocks noGrp="1"/>
          </p:cNvSpPr>
          <p:nvPr>
            <p:ph type="dt" sz="half" idx="10"/>
          </p:nvPr>
        </p:nvSpPr>
        <p:spPr/>
        <p:txBody>
          <a:bodyPr/>
          <a:lstStyle/>
          <a:p>
            <a:fld id="{866E39A1-92EC-40F3-A93E-561E066DB2DE}" type="datetimeFigureOut">
              <a:rPr lang="de-DE" smtClean="0"/>
              <a:t>02.05.2019</a:t>
            </a:fld>
            <a:endParaRPr lang="de-DE"/>
          </a:p>
        </p:txBody>
      </p:sp>
      <p:sp>
        <p:nvSpPr>
          <p:cNvPr id="6" name="Fußzeilenplatzhalter 5">
            <a:extLst>
              <a:ext uri="{FF2B5EF4-FFF2-40B4-BE49-F238E27FC236}">
                <a16:creationId xmlns:a16="http://schemas.microsoft.com/office/drawing/2014/main" id="{541F674C-232B-45B3-A93D-9465426C17C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BBDCD5A-F94A-4622-AD4D-D531591778C3}"/>
              </a:ext>
            </a:extLst>
          </p:cNvPr>
          <p:cNvSpPr>
            <a:spLocks noGrp="1"/>
          </p:cNvSpPr>
          <p:nvPr>
            <p:ph type="sldNum" sz="quarter" idx="12"/>
          </p:nvPr>
        </p:nvSpPr>
        <p:spPr/>
        <p:txBody>
          <a:bodyPr/>
          <a:lstStyle/>
          <a:p>
            <a:fld id="{AB63413B-13ED-4AAE-93AF-BB282F3F7A31}" type="slidenum">
              <a:rPr lang="de-DE" smtClean="0"/>
              <a:t>‹Nr.›</a:t>
            </a:fld>
            <a:endParaRPr lang="de-DE"/>
          </a:p>
        </p:txBody>
      </p:sp>
    </p:spTree>
    <p:extLst>
      <p:ext uri="{BB962C8B-B14F-4D97-AF65-F5344CB8AC3E}">
        <p14:creationId xmlns:p14="http://schemas.microsoft.com/office/powerpoint/2010/main" val="2682496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B9D37A-2185-4C4E-BDCC-054D429B5D14}"/>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BCB16014-ECF7-41CB-A2A5-D4D6AC83F8C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E159CF1B-CDE4-46E7-8703-B05A428D8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CB497F6-23B7-4F73-BD33-4AA888682145}"/>
              </a:ext>
            </a:extLst>
          </p:cNvPr>
          <p:cNvSpPr>
            <a:spLocks noGrp="1"/>
          </p:cNvSpPr>
          <p:nvPr>
            <p:ph type="dt" sz="half" idx="10"/>
          </p:nvPr>
        </p:nvSpPr>
        <p:spPr/>
        <p:txBody>
          <a:bodyPr/>
          <a:lstStyle/>
          <a:p>
            <a:fld id="{866E39A1-92EC-40F3-A93E-561E066DB2DE}" type="datetimeFigureOut">
              <a:rPr lang="de-DE" smtClean="0"/>
              <a:t>02.05.2019</a:t>
            </a:fld>
            <a:endParaRPr lang="de-DE"/>
          </a:p>
        </p:txBody>
      </p:sp>
      <p:sp>
        <p:nvSpPr>
          <p:cNvPr id="6" name="Fußzeilenplatzhalter 5">
            <a:extLst>
              <a:ext uri="{FF2B5EF4-FFF2-40B4-BE49-F238E27FC236}">
                <a16:creationId xmlns:a16="http://schemas.microsoft.com/office/drawing/2014/main" id="{4462FD08-3B30-49D8-B956-2BEC20596E2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877C65D-225E-41A2-9210-A7D501BD62A2}"/>
              </a:ext>
            </a:extLst>
          </p:cNvPr>
          <p:cNvSpPr>
            <a:spLocks noGrp="1"/>
          </p:cNvSpPr>
          <p:nvPr>
            <p:ph type="sldNum" sz="quarter" idx="12"/>
          </p:nvPr>
        </p:nvSpPr>
        <p:spPr/>
        <p:txBody>
          <a:bodyPr/>
          <a:lstStyle/>
          <a:p>
            <a:fld id="{AB63413B-13ED-4AAE-93AF-BB282F3F7A31}" type="slidenum">
              <a:rPr lang="de-DE" smtClean="0"/>
              <a:t>‹Nr.›</a:t>
            </a:fld>
            <a:endParaRPr lang="de-DE"/>
          </a:p>
        </p:txBody>
      </p:sp>
    </p:spTree>
    <p:extLst>
      <p:ext uri="{BB962C8B-B14F-4D97-AF65-F5344CB8AC3E}">
        <p14:creationId xmlns:p14="http://schemas.microsoft.com/office/powerpoint/2010/main" val="771537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231444E7-2DFE-4B21-97EF-C1CB2DADC4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DB09A08C-C76A-4D97-B154-EC6B4E4205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0035D16-12CE-4E82-8B7C-4A65AFE181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6E39A1-92EC-40F3-A93E-561E066DB2DE}" type="datetimeFigureOut">
              <a:rPr lang="de-DE" smtClean="0"/>
              <a:t>02.05.2019</a:t>
            </a:fld>
            <a:endParaRPr lang="de-DE"/>
          </a:p>
        </p:txBody>
      </p:sp>
      <p:sp>
        <p:nvSpPr>
          <p:cNvPr id="5" name="Fußzeilenplatzhalter 4">
            <a:extLst>
              <a:ext uri="{FF2B5EF4-FFF2-40B4-BE49-F238E27FC236}">
                <a16:creationId xmlns:a16="http://schemas.microsoft.com/office/drawing/2014/main" id="{7466C08F-93F8-4856-A531-3FDB2578C9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569657C1-7F01-415B-985C-A95B072FEA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63413B-13ED-4AAE-93AF-BB282F3F7A31}" type="slidenum">
              <a:rPr lang="de-DE" smtClean="0"/>
              <a:t>‹Nr.›</a:t>
            </a:fld>
            <a:endParaRPr lang="de-DE"/>
          </a:p>
        </p:txBody>
      </p:sp>
    </p:spTree>
    <p:extLst>
      <p:ext uri="{BB962C8B-B14F-4D97-AF65-F5344CB8AC3E}">
        <p14:creationId xmlns:p14="http://schemas.microsoft.com/office/powerpoint/2010/main" val="20258730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833815-DC12-410D-82F1-7B1B40DCAF0E}"/>
              </a:ext>
            </a:extLst>
          </p:cNvPr>
          <p:cNvSpPr>
            <a:spLocks noGrp="1"/>
          </p:cNvSpPr>
          <p:nvPr>
            <p:ph type="ctrTitle"/>
          </p:nvPr>
        </p:nvSpPr>
        <p:spPr/>
        <p:txBody>
          <a:bodyPr>
            <a:normAutofit/>
          </a:bodyPr>
          <a:lstStyle/>
          <a:p>
            <a:r>
              <a:rPr lang="zh-CN" altLang="de-DE" sz="5400" dirty="0"/>
              <a:t>马利亚的福份</a:t>
            </a:r>
            <a:endParaRPr lang="de-DE" sz="5400" dirty="0"/>
          </a:p>
        </p:txBody>
      </p:sp>
      <p:sp>
        <p:nvSpPr>
          <p:cNvPr id="3" name="Untertitel 2">
            <a:extLst>
              <a:ext uri="{FF2B5EF4-FFF2-40B4-BE49-F238E27FC236}">
                <a16:creationId xmlns:a16="http://schemas.microsoft.com/office/drawing/2014/main" id="{00E319E1-94D5-48F1-85C3-A344A3172EDA}"/>
              </a:ext>
            </a:extLst>
          </p:cNvPr>
          <p:cNvSpPr>
            <a:spLocks noGrp="1"/>
          </p:cNvSpPr>
          <p:nvPr>
            <p:ph type="subTitle" idx="1"/>
          </p:nvPr>
        </p:nvSpPr>
        <p:spPr/>
        <p:txBody>
          <a:bodyPr/>
          <a:lstStyle/>
          <a:p>
            <a:endParaRPr lang="de-DE" dirty="0"/>
          </a:p>
          <a:p>
            <a:r>
              <a:rPr lang="zh-CN" altLang="de-DE" sz="3200" dirty="0"/>
              <a:t>路加福音</a:t>
            </a:r>
            <a:r>
              <a:rPr lang="de-DE" altLang="zh-CN" sz="3200" dirty="0"/>
              <a:t>1</a:t>
            </a:r>
            <a:r>
              <a:rPr lang="zh-CN" altLang="de-DE" sz="3200" dirty="0"/>
              <a:t>章</a:t>
            </a:r>
            <a:r>
              <a:rPr lang="de-DE" altLang="zh-CN" sz="3200" dirty="0"/>
              <a:t>26-55</a:t>
            </a:r>
            <a:r>
              <a:rPr lang="zh-CN" altLang="de-DE" sz="3200" dirty="0"/>
              <a:t>节</a:t>
            </a:r>
            <a:endParaRPr lang="de-DE" sz="3200" dirty="0"/>
          </a:p>
        </p:txBody>
      </p:sp>
    </p:spTree>
    <p:extLst>
      <p:ext uri="{BB962C8B-B14F-4D97-AF65-F5344CB8AC3E}">
        <p14:creationId xmlns:p14="http://schemas.microsoft.com/office/powerpoint/2010/main" val="3387213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3DBC9AD-7075-430C-8F53-3419FC222D98}"/>
              </a:ext>
            </a:extLst>
          </p:cNvPr>
          <p:cNvSpPr>
            <a:spLocks noGrp="1"/>
          </p:cNvSpPr>
          <p:nvPr>
            <p:ph type="title"/>
          </p:nvPr>
        </p:nvSpPr>
        <p:spPr/>
        <p:txBody>
          <a:bodyPr/>
          <a:lstStyle/>
          <a:p>
            <a:r>
              <a:rPr lang="zh-CN" altLang="de-DE" dirty="0"/>
              <a:t>引言</a:t>
            </a:r>
            <a:endParaRPr lang="de-DE" dirty="0"/>
          </a:p>
        </p:txBody>
      </p:sp>
      <p:sp>
        <p:nvSpPr>
          <p:cNvPr id="3" name="Inhaltsplatzhalter 2">
            <a:extLst>
              <a:ext uri="{FF2B5EF4-FFF2-40B4-BE49-F238E27FC236}">
                <a16:creationId xmlns:a16="http://schemas.microsoft.com/office/drawing/2014/main" id="{C0DBF518-D865-4064-8281-672D7A2DCE36}"/>
              </a:ext>
            </a:extLst>
          </p:cNvPr>
          <p:cNvSpPr>
            <a:spLocks noGrp="1"/>
          </p:cNvSpPr>
          <p:nvPr>
            <p:ph idx="1"/>
          </p:nvPr>
        </p:nvSpPr>
        <p:spPr/>
        <p:txBody>
          <a:bodyPr/>
          <a:lstStyle/>
          <a:p>
            <a:r>
              <a:rPr lang="zh-CN" altLang="de-DE" dirty="0"/>
              <a:t>追求幸福是人生重要目标和目的。</a:t>
            </a:r>
            <a:endParaRPr lang="de-DE" altLang="zh-CN" dirty="0"/>
          </a:p>
          <a:p>
            <a:r>
              <a:rPr lang="zh-CN" altLang="de-DE" dirty="0"/>
              <a:t>男女的社会角色和家庭角色对幸福的界定，时代背景及社会道德文化对幸福观的影响。</a:t>
            </a:r>
            <a:endParaRPr lang="de-DE" altLang="zh-CN" dirty="0"/>
          </a:p>
          <a:p>
            <a:r>
              <a:rPr lang="zh-CN" altLang="de-DE" dirty="0"/>
              <a:t>今天的我们以什么为自己的幸福</a:t>
            </a:r>
            <a:r>
              <a:rPr lang="de-DE" altLang="zh-CN" dirty="0"/>
              <a:t>? </a:t>
            </a:r>
            <a:r>
              <a:rPr lang="zh-CN" altLang="de-DE" dirty="0"/>
              <a:t>作为女性、作为母亲，什么样的人生内容是自己人生的幸福观的内涵？</a:t>
            </a:r>
            <a:endParaRPr lang="de-DE" altLang="zh-CN" dirty="0"/>
          </a:p>
          <a:p>
            <a:r>
              <a:rPr lang="zh-CN" altLang="de-DE" dirty="0"/>
              <a:t>世俗幸福观与属天幸福观是否统一？有何差异？如何选择？</a:t>
            </a:r>
            <a:endParaRPr lang="de-DE" dirty="0"/>
          </a:p>
        </p:txBody>
      </p:sp>
    </p:spTree>
    <p:extLst>
      <p:ext uri="{BB962C8B-B14F-4D97-AF65-F5344CB8AC3E}">
        <p14:creationId xmlns:p14="http://schemas.microsoft.com/office/powerpoint/2010/main" val="3467668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4E1759-B10B-4B12-B070-6F560D2E4368}"/>
              </a:ext>
            </a:extLst>
          </p:cNvPr>
          <p:cNvSpPr>
            <a:spLocks noGrp="1"/>
          </p:cNvSpPr>
          <p:nvPr>
            <p:ph type="title"/>
          </p:nvPr>
        </p:nvSpPr>
        <p:spPr/>
        <p:txBody>
          <a:bodyPr/>
          <a:lstStyle/>
          <a:p>
            <a:r>
              <a:rPr lang="zh-CN" altLang="de-DE" dirty="0"/>
              <a:t>经文的理解与应用</a:t>
            </a:r>
            <a:endParaRPr lang="de-DE" dirty="0"/>
          </a:p>
        </p:txBody>
      </p:sp>
      <p:sp>
        <p:nvSpPr>
          <p:cNvPr id="3" name="Inhaltsplatzhalter 2">
            <a:extLst>
              <a:ext uri="{FF2B5EF4-FFF2-40B4-BE49-F238E27FC236}">
                <a16:creationId xmlns:a16="http://schemas.microsoft.com/office/drawing/2014/main" id="{97EC9F38-E5C9-47D5-8616-B833B271C9E1}"/>
              </a:ext>
            </a:extLst>
          </p:cNvPr>
          <p:cNvSpPr>
            <a:spLocks noGrp="1"/>
          </p:cNvSpPr>
          <p:nvPr>
            <p:ph idx="1"/>
          </p:nvPr>
        </p:nvSpPr>
        <p:spPr/>
        <p:txBody>
          <a:bodyPr/>
          <a:lstStyle/>
          <a:p>
            <a:r>
              <a:rPr lang="zh-CN" altLang="de-DE" dirty="0"/>
              <a:t>小女子承担大托付：未婚童女出乎意料面临从天而降的“恩与福”。</a:t>
            </a:r>
            <a:endParaRPr lang="de-DE" altLang="zh-CN" dirty="0"/>
          </a:p>
          <a:p>
            <a:r>
              <a:rPr lang="zh-CN" altLang="de-DE" dirty="0"/>
              <a:t>马利亚属天的恩福：主和你同在，在神面前蒙恩，为至高者在地肉身之母，女子中的蒙福者，万代称为有福</a:t>
            </a:r>
            <a:endParaRPr lang="de-DE" altLang="zh-CN" dirty="0"/>
          </a:p>
          <a:p>
            <a:r>
              <a:rPr lang="zh-CN" altLang="de-DE" dirty="0"/>
              <a:t>马利亚将临的属世困境：在人前遭疑蒙羞，婚姻可能被搁置，人生颠沛流离，儿子属神不属己，献上儿子自己心被刺透（</a:t>
            </a:r>
            <a:r>
              <a:rPr lang="de-DE" altLang="zh-CN" dirty="0"/>
              <a:t>2</a:t>
            </a:r>
            <a:r>
              <a:rPr lang="zh-CN" altLang="de-DE" dirty="0"/>
              <a:t>：</a:t>
            </a:r>
            <a:r>
              <a:rPr lang="de-DE" altLang="zh-CN" dirty="0"/>
              <a:t>35</a:t>
            </a:r>
            <a:r>
              <a:rPr lang="zh-CN" altLang="de-DE" dirty="0"/>
              <a:t>）</a:t>
            </a:r>
            <a:endParaRPr lang="de-DE" altLang="zh-CN" dirty="0"/>
          </a:p>
          <a:p>
            <a:r>
              <a:rPr lang="zh-CN" altLang="de-DE" dirty="0"/>
              <a:t>神的应许：至高者能力的荫庇，蒙属天的托付，关乎万民。</a:t>
            </a:r>
            <a:endParaRPr lang="de-DE" altLang="zh-CN" dirty="0"/>
          </a:p>
        </p:txBody>
      </p:sp>
    </p:spTree>
    <p:extLst>
      <p:ext uri="{BB962C8B-B14F-4D97-AF65-F5344CB8AC3E}">
        <p14:creationId xmlns:p14="http://schemas.microsoft.com/office/powerpoint/2010/main" val="2193263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8D7AF2-28F3-461E-B07E-87C8FB6A63D9}"/>
              </a:ext>
            </a:extLst>
          </p:cNvPr>
          <p:cNvSpPr>
            <a:spLocks noGrp="1"/>
          </p:cNvSpPr>
          <p:nvPr>
            <p:ph type="title"/>
          </p:nvPr>
        </p:nvSpPr>
        <p:spPr/>
        <p:txBody>
          <a:bodyPr/>
          <a:lstStyle/>
          <a:p>
            <a:r>
              <a:rPr lang="zh-CN" altLang="de-DE" dirty="0"/>
              <a:t>经文的理解与应用</a:t>
            </a:r>
            <a:endParaRPr lang="de-DE" dirty="0"/>
          </a:p>
        </p:txBody>
      </p:sp>
      <p:sp>
        <p:nvSpPr>
          <p:cNvPr id="3" name="Inhaltsplatzhalter 2">
            <a:extLst>
              <a:ext uri="{FF2B5EF4-FFF2-40B4-BE49-F238E27FC236}">
                <a16:creationId xmlns:a16="http://schemas.microsoft.com/office/drawing/2014/main" id="{771462C0-3294-4B76-9C8A-6946DF9F9762}"/>
              </a:ext>
            </a:extLst>
          </p:cNvPr>
          <p:cNvSpPr>
            <a:spLocks noGrp="1"/>
          </p:cNvSpPr>
          <p:nvPr>
            <p:ph idx="1"/>
          </p:nvPr>
        </p:nvSpPr>
        <p:spPr/>
        <p:txBody>
          <a:bodyPr/>
          <a:lstStyle/>
          <a:p>
            <a:r>
              <a:rPr lang="zh-CN" altLang="de-DE" dirty="0"/>
              <a:t>马利亚的回应：感恩卑微的自己被神顾念，愿尊主为大以主为乐，愿为主的使女，愿主话语成就在己身。</a:t>
            </a:r>
            <a:endParaRPr lang="de-DE" altLang="zh-CN" dirty="0"/>
          </a:p>
          <a:p>
            <a:r>
              <a:rPr lang="zh-CN" altLang="de-DE" dirty="0"/>
              <a:t>马利亚的眼光：认识神的本质，明白神的本意和超越的能力与权柄，看到神对以色列民的心意，看清神守约的目的。</a:t>
            </a:r>
            <a:endParaRPr lang="de-DE" altLang="zh-CN" dirty="0"/>
          </a:p>
          <a:p>
            <a:r>
              <a:rPr lang="zh-CN" altLang="de-DE" dirty="0"/>
              <a:t>看重天上恩福与万代的祝福胜于地上的羞辱和苦难（林后</a:t>
            </a:r>
            <a:r>
              <a:rPr lang="de-DE" altLang="zh-CN" dirty="0"/>
              <a:t>4</a:t>
            </a:r>
            <a:r>
              <a:rPr lang="zh-CN" altLang="de-DE" dirty="0"/>
              <a:t>：</a:t>
            </a:r>
            <a:r>
              <a:rPr lang="de-DE" altLang="zh-CN" dirty="0"/>
              <a:t>17-18</a:t>
            </a:r>
            <a:r>
              <a:rPr lang="zh-CN" altLang="de-DE" dirty="0"/>
              <a:t>）。</a:t>
            </a:r>
            <a:endParaRPr lang="de-DE" altLang="zh-CN" dirty="0"/>
          </a:p>
          <a:p>
            <a:r>
              <a:rPr lang="zh-CN" altLang="de-DE" dirty="0"/>
              <a:t>被神拣选的人活在世界而不属世界的人生，走在今生路上乃为承担属天的托付和祝福。</a:t>
            </a:r>
            <a:endParaRPr lang="de-DE" altLang="zh-CN" dirty="0"/>
          </a:p>
          <a:p>
            <a:endParaRPr lang="de-DE" altLang="zh-CN" dirty="0"/>
          </a:p>
          <a:p>
            <a:endParaRPr lang="zh-CN" altLang="de-DE" dirty="0"/>
          </a:p>
          <a:p>
            <a:endParaRPr lang="de-DE" dirty="0"/>
          </a:p>
        </p:txBody>
      </p:sp>
    </p:spTree>
    <p:extLst>
      <p:ext uri="{BB962C8B-B14F-4D97-AF65-F5344CB8AC3E}">
        <p14:creationId xmlns:p14="http://schemas.microsoft.com/office/powerpoint/2010/main" val="3864945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EAF991-2838-4FF8-9B30-CDC5BB19E11C}"/>
              </a:ext>
            </a:extLst>
          </p:cNvPr>
          <p:cNvSpPr>
            <a:spLocks noGrp="1"/>
          </p:cNvSpPr>
          <p:nvPr>
            <p:ph type="title"/>
          </p:nvPr>
        </p:nvSpPr>
        <p:spPr/>
        <p:txBody>
          <a:bodyPr/>
          <a:lstStyle/>
          <a:p>
            <a:r>
              <a:rPr lang="zh-CN" altLang="de-DE" dirty="0"/>
              <a:t>总结</a:t>
            </a:r>
            <a:endParaRPr lang="de-DE" dirty="0"/>
          </a:p>
        </p:txBody>
      </p:sp>
      <p:sp>
        <p:nvSpPr>
          <p:cNvPr id="3" name="Inhaltsplatzhalter 2">
            <a:extLst>
              <a:ext uri="{FF2B5EF4-FFF2-40B4-BE49-F238E27FC236}">
                <a16:creationId xmlns:a16="http://schemas.microsoft.com/office/drawing/2014/main" id="{B8D97325-4EEE-4540-99CB-659D8D403274}"/>
              </a:ext>
            </a:extLst>
          </p:cNvPr>
          <p:cNvSpPr>
            <a:spLocks noGrp="1"/>
          </p:cNvSpPr>
          <p:nvPr>
            <p:ph idx="1"/>
          </p:nvPr>
        </p:nvSpPr>
        <p:spPr/>
        <p:txBody>
          <a:bodyPr/>
          <a:lstStyle/>
          <a:p>
            <a:r>
              <a:rPr lang="zh-CN" altLang="de-DE" dirty="0"/>
              <a:t>马利亚看重的福份是在神心意里的属天祝福。她尊主为大以主为乐，顺服在神的旨意里，被神使用。以作为女性和母亲的角色承担神在自己生命中的托付而面对在世的苦难，在她身上看到被神拣选使用的人所具有的共同特征</a:t>
            </a:r>
            <a:r>
              <a:rPr lang="de-DE" altLang="zh-CN" dirty="0"/>
              <a:t>----- </a:t>
            </a:r>
            <a:r>
              <a:rPr lang="zh-CN" altLang="de-DE" dirty="0"/>
              <a:t>顺服、忍耐和盼望。</a:t>
            </a:r>
            <a:endParaRPr lang="de-DE" dirty="0"/>
          </a:p>
        </p:txBody>
      </p:sp>
    </p:spTree>
    <p:extLst>
      <p:ext uri="{BB962C8B-B14F-4D97-AF65-F5344CB8AC3E}">
        <p14:creationId xmlns:p14="http://schemas.microsoft.com/office/powerpoint/2010/main" val="372279291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592</Words>
  <Application>Microsoft Office PowerPoint</Application>
  <PresentationFormat>Breitbild</PresentationFormat>
  <Paragraphs>21</Paragraphs>
  <Slides>5</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Arial</vt:lpstr>
      <vt:lpstr>Calibri</vt:lpstr>
      <vt:lpstr>Calibri Light</vt:lpstr>
      <vt:lpstr>Office</vt:lpstr>
      <vt:lpstr>马利亚的福份</vt:lpstr>
      <vt:lpstr>引言</vt:lpstr>
      <vt:lpstr>经文的理解与应用</vt:lpstr>
      <vt:lpstr>经文的理解与应用</vt:lpstr>
      <vt:lpstr>总结</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马利亚的福份</dc:title>
  <dc:creator>HP</dc:creator>
  <cp:lastModifiedBy>HP</cp:lastModifiedBy>
  <cp:revision>15</cp:revision>
  <dcterms:created xsi:type="dcterms:W3CDTF">2019-05-02T07:06:59Z</dcterms:created>
  <dcterms:modified xsi:type="dcterms:W3CDTF">2019-05-03T08:10:19Z</dcterms:modified>
</cp:coreProperties>
</file>