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3E5ACD-7CB1-4A32-832D-32CD946670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D453BFB-DB11-4464-A599-CAC6E8812B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3F99DD0-F333-4D63-90C6-702CE6F69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766B4-7AE9-4E2C-902E-B11C5EB578CD}" type="datetimeFigureOut">
              <a:rPr lang="de-DE" smtClean="0"/>
              <a:t>26.04.2019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B20E22A-F668-4570-B84F-5DFCBED90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C44F42-5B1F-4069-A78F-61643A6B8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50D61-C02E-4471-8A45-09BCB5E4FC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4819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7E6249-78E6-4C60-9D3A-C10DE9146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802EE0C-E2BC-4060-BA55-D3C1EE463A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03B3FD-444F-458F-AB43-F207F20F1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766B4-7AE9-4E2C-902E-B11C5EB578CD}" type="datetimeFigureOut">
              <a:rPr lang="de-DE" smtClean="0"/>
              <a:t>26.04.2019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0DF7F3-F39E-477B-88A0-4F46CDB14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9FE3F5-73CF-42CA-876E-D7E544427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50D61-C02E-4471-8A45-09BCB5E4FC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0269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C21861E-B802-47EF-8AD2-23B33D21BA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D07FBEF-BC29-4829-A41B-A7330B15CA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A4FCC89-BC9A-4E73-856D-02BE5176F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766B4-7AE9-4E2C-902E-B11C5EB578CD}" type="datetimeFigureOut">
              <a:rPr lang="de-DE" smtClean="0"/>
              <a:t>26.04.2019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F9AAC6-F2E7-40DC-8618-22DF43141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99088FE-99C3-4B23-A54B-650BCD822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50D61-C02E-4471-8A45-09BCB5E4FC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8155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F2BB51-2EC2-4ED6-8FD5-10FF74A87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F7EAA0-B535-4D54-956F-74B8EE4F9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871C2CB-3E06-4FBB-AEF1-63FB6157B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766B4-7AE9-4E2C-902E-B11C5EB578CD}" type="datetimeFigureOut">
              <a:rPr lang="de-DE" smtClean="0"/>
              <a:t>26.04.2019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1878047-EA2C-4F99-9B0C-183E90DB3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47C16F3-50C1-4B49-B8CC-401A58062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50D61-C02E-4471-8A45-09BCB5E4FC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5110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DA7504-E21E-46EB-8293-ADD037B5A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FF55EA-6B31-487C-83D4-6952CD9C57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965680-523A-4C0C-85A6-0832F5AB8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766B4-7AE9-4E2C-902E-B11C5EB578CD}" type="datetimeFigureOut">
              <a:rPr lang="de-DE" smtClean="0"/>
              <a:t>26.04.2019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0D63BF-F380-4F96-BBB3-8D8047BAC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C120CA1-B45A-4583-B71E-66104468C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50D61-C02E-4471-8A45-09BCB5E4FC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3277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92EC22-16DB-4B37-B365-FA738FE1F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FC09C2-221A-472F-95E3-5B0F9C4344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6DB506-410F-49CB-AD44-EAACF8672A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39E56E9-271F-4ABB-A23F-8DD63D307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766B4-7AE9-4E2C-902E-B11C5EB578CD}" type="datetimeFigureOut">
              <a:rPr lang="de-DE" smtClean="0"/>
              <a:t>26.04.2019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AA45B07-FB0F-4013-9C26-DA6FF42DB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5A5AB6B-FB76-49E5-AA27-CBD69EEF4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50D61-C02E-4471-8A45-09BCB5E4FC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43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37147C-A4B7-4D8A-B014-8ABB2AC24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9EE2BC0-B093-4050-9116-FAAA41F56A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1BE3B03-60D9-4C43-B5BC-AE41C87CE8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CA35D49-BC40-4A85-9703-8DA6AB62D0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0CDC595-D8FF-4510-B6D1-C97215CB7A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61A2602-1430-41F2-A43B-2AA52CDC8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766B4-7AE9-4E2C-902E-B11C5EB578CD}" type="datetimeFigureOut">
              <a:rPr lang="de-DE" smtClean="0"/>
              <a:t>26.04.2019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AF735D3-06CA-49A7-AAA4-82D16764B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452CFB-F89C-4757-A9DB-24818DDBF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50D61-C02E-4471-8A45-09BCB5E4FC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1120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BA3ECE-59D9-44E5-B9A2-DDC349FFF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788EC92-79C7-451B-82C5-AD014F38E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766B4-7AE9-4E2C-902E-B11C5EB578CD}" type="datetimeFigureOut">
              <a:rPr lang="de-DE" smtClean="0"/>
              <a:t>26.04.2019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329991A-302E-41F3-963C-F273B03BF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7BB3103-5B05-4997-A718-7AFE0B434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50D61-C02E-4471-8A45-09BCB5E4FC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5356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4BF65EF-23A1-4665-9D68-FE81445F9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766B4-7AE9-4E2C-902E-B11C5EB578CD}" type="datetimeFigureOut">
              <a:rPr lang="de-DE" smtClean="0"/>
              <a:t>26.04.2019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E5AAA31-9E20-476C-BBB5-4C491BA9F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9A3A70E-04AE-4D01-B111-C29058764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50D61-C02E-4471-8A45-09BCB5E4FC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8862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91BA33-EEEB-4EE9-88A2-7AE0C3EC3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500C06-17B9-4779-B477-1DBA0BA5EA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10AD3A6-99E8-4F49-AEAA-AD9A25FAA7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6C9EBFB-131A-484F-B32E-EDE470950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766B4-7AE9-4E2C-902E-B11C5EB578CD}" type="datetimeFigureOut">
              <a:rPr lang="de-DE" smtClean="0"/>
              <a:t>26.04.2019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AC74B1A-962C-4457-9630-5C9463CE1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CF46A95-0C9A-47AE-929F-79517FFDC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50D61-C02E-4471-8A45-09BCB5E4FC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3173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D1EAA3-FE96-4380-9D3A-4A658AF20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2A707B2-FAFC-4A91-99ED-3BD77F591C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0122930-0F29-4C58-BEAE-13ABFA7646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041117B-57AA-4D58-8155-574B4575D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766B4-7AE9-4E2C-902E-B11C5EB578CD}" type="datetimeFigureOut">
              <a:rPr lang="de-DE" smtClean="0"/>
              <a:t>26.04.2019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5B326AD-8863-4B38-B79B-5105AF86C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C97C3DF-08E5-4CA7-ABF9-FFD88141F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50D61-C02E-4471-8A45-09BCB5E4FC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5645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654F84A-56C1-40E0-B3E5-D8D398EA4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60BBE08-FADB-4C55-B381-0EE5624CF5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324736-7FC6-4BFD-BC74-254D5AD9A3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766B4-7AE9-4E2C-902E-B11C5EB578CD}" type="datetimeFigureOut">
              <a:rPr lang="de-DE" smtClean="0"/>
              <a:t>26.04.2019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5AC9660-D0A9-4E42-AE58-C65E844822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B9A1C9-50AD-4ACB-8A4A-8E32A7BF9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50D61-C02E-4471-8A45-09BCB5E4FC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5872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271889-0847-41E7-ADB5-DB52B0BA13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de-DE" sz="5400" dirty="0"/>
              <a:t>困苦中的求告</a:t>
            </a:r>
            <a:endParaRPr lang="de-DE" sz="54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BBAD151-0A29-4B79-A6AC-1292E1438A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  <a:p>
            <a:r>
              <a:rPr lang="zh-CN" altLang="de-DE" dirty="0"/>
              <a:t>诗篇</a:t>
            </a:r>
            <a:r>
              <a:rPr lang="de-DE" altLang="zh-CN" dirty="0"/>
              <a:t>86</a:t>
            </a:r>
            <a:r>
              <a:rPr lang="zh-CN" altLang="de-DE" dirty="0"/>
              <a:t>篇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7140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90FD83-01A9-47F8-953B-5ECDDD93E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引言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A4AE3AC-68DE-4D84-8BF7-EF6A811F1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zh-CN" dirty="0"/>
              <a:t>1. </a:t>
            </a:r>
            <a:r>
              <a:rPr lang="zh-CN" altLang="de-DE" dirty="0"/>
              <a:t>困苦是人生真实经验的一部分，人在困苦中的无望、无助与焦灼。</a:t>
            </a:r>
            <a:endParaRPr lang="de-DE" altLang="zh-CN" dirty="0"/>
          </a:p>
          <a:p>
            <a:r>
              <a:rPr lang="de-DE" altLang="zh-CN" dirty="0"/>
              <a:t>2. </a:t>
            </a:r>
            <a:r>
              <a:rPr lang="zh-CN" altLang="de-DE" dirty="0"/>
              <a:t>困苦中的挣扎：向何处寻出路？</a:t>
            </a:r>
            <a:endParaRPr lang="de-DE" altLang="zh-CN" dirty="0"/>
          </a:p>
          <a:p>
            <a:r>
              <a:rPr lang="de-DE" altLang="zh-CN" dirty="0"/>
              <a:t>3. </a:t>
            </a:r>
            <a:r>
              <a:rPr lang="zh-CN" altLang="de-DE" dirty="0"/>
              <a:t>困苦中自我的渺小、软弱与挑战和试探。</a:t>
            </a:r>
            <a:endParaRPr lang="de-DE" altLang="zh-CN" dirty="0"/>
          </a:p>
          <a:p>
            <a:r>
              <a:rPr lang="de-DE" altLang="zh-CN" dirty="0"/>
              <a:t>4.</a:t>
            </a:r>
            <a:r>
              <a:rPr lang="zh-CN" altLang="de-DE" dirty="0"/>
              <a:t> 无能为力是祈求帮助的理由。身处困景时，基督徒如何以祷告寻求神的帮助？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2407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B3EE04-91DC-4ECA-AEE7-6601BA542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经文的理解和应用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32588D-F211-47DF-B84A-1639DC08E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de-DE" dirty="0"/>
              <a:t>大卫的人生困苦与祷告寻求神帮助。</a:t>
            </a:r>
            <a:endParaRPr lang="de-DE" altLang="zh-CN" dirty="0"/>
          </a:p>
          <a:p>
            <a:r>
              <a:rPr lang="zh-CN" altLang="de-DE" dirty="0"/>
              <a:t>困苦中自我的处境：困苦穷乏。</a:t>
            </a:r>
            <a:endParaRPr lang="de-DE" altLang="zh-CN" dirty="0"/>
          </a:p>
          <a:p>
            <a:r>
              <a:rPr lang="zh-CN" altLang="de-DE" dirty="0"/>
              <a:t>困苦祈求时自我的内在检视：虔诚人，依靠的仆人，用心仰望，恳求的声音。</a:t>
            </a:r>
            <a:endParaRPr lang="de-DE" altLang="zh-CN" dirty="0"/>
          </a:p>
          <a:p>
            <a:r>
              <a:rPr lang="zh-CN" altLang="de-DE" dirty="0"/>
              <a:t>求助的方向：保存性命，拯救，怜悯，使心欢畅。</a:t>
            </a:r>
            <a:endParaRPr lang="de-DE" altLang="zh-CN" dirty="0"/>
          </a:p>
          <a:p>
            <a:r>
              <a:rPr lang="zh-CN" altLang="de-DE" dirty="0"/>
              <a:t>曾经历认识神是向神求告的原因：必（一直）保守应允；本为良善；乐意饶恕人；有丰盛的慈爱赐给凡求告的人。</a:t>
            </a:r>
            <a:endParaRPr lang="de-DE" altLang="zh-CN" dirty="0"/>
          </a:p>
        </p:txBody>
      </p:sp>
    </p:spTree>
    <p:extLst>
      <p:ext uri="{BB962C8B-B14F-4D97-AF65-F5344CB8AC3E}">
        <p14:creationId xmlns:p14="http://schemas.microsoft.com/office/powerpoint/2010/main" val="3802929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13B910-4486-48B0-91A4-2672D158D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经文的理解与应用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3FC28B1-C2F5-4A7C-9930-618B5862A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de-DE" dirty="0"/>
              <a:t>求告中对神进入更深的认识和赞美：神本质与作为无可比；配得所有受造物敬拜；人的生命当荣耀主名。</a:t>
            </a:r>
            <a:endParaRPr lang="de-DE" altLang="zh-CN" dirty="0"/>
          </a:p>
          <a:p>
            <a:r>
              <a:rPr lang="zh-CN" altLang="de-DE" dirty="0"/>
              <a:t>困苦中提醒自我：当持守敬畏，顺服在神道路与真理的引领中，以荣耀主名为生命方向。</a:t>
            </a:r>
            <a:endParaRPr lang="de-DE" altLang="zh-CN" dirty="0"/>
          </a:p>
          <a:p>
            <a:r>
              <a:rPr lang="zh-CN" altLang="de-DE" dirty="0"/>
              <a:t>神的慈爱、怜悯和保守人的本质和心肠，是困苦之人可以全然依靠、能胜过环境和试探的依据。</a:t>
            </a:r>
            <a:endParaRPr lang="de-DE" altLang="zh-CN" dirty="0"/>
          </a:p>
          <a:p>
            <a:r>
              <a:rPr lang="zh-CN" altLang="de-DE" dirty="0"/>
              <a:t>人在困苦中固然软弱，但遵循主道、顺服引领，神是生命的保障和磐石。</a:t>
            </a:r>
            <a:endParaRPr lang="de-DE" altLang="zh-CN" dirty="0"/>
          </a:p>
          <a:p>
            <a:r>
              <a:rPr lang="zh-CN" altLang="de-DE" dirty="0"/>
              <a:t>重述祈愿：具体处境</a:t>
            </a:r>
            <a:r>
              <a:rPr lang="de-DE" altLang="zh-CN" dirty="0"/>
              <a:t>---- </a:t>
            </a:r>
            <a:r>
              <a:rPr lang="zh-CN" altLang="de-DE" dirty="0"/>
              <a:t>被攻击，被索命；内在心愿</a:t>
            </a:r>
            <a:r>
              <a:rPr lang="de-DE" altLang="zh-CN" dirty="0"/>
              <a:t>----</a:t>
            </a:r>
            <a:r>
              <a:rPr lang="zh-CN" altLang="de-DE" dirty="0"/>
              <a:t>经历神怜恤，得到帮助恩待的凭据</a:t>
            </a:r>
            <a:endParaRPr lang="de-DE" altLang="zh-CN" dirty="0"/>
          </a:p>
        </p:txBody>
      </p:sp>
    </p:spTree>
    <p:extLst>
      <p:ext uri="{BB962C8B-B14F-4D97-AF65-F5344CB8AC3E}">
        <p14:creationId xmlns:p14="http://schemas.microsoft.com/office/powerpoint/2010/main" val="3775859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815F65-C2EC-4FE2-9B11-C439F2E37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总结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40D1C7-FB58-4F9F-9660-388BBEB6D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de-DE" dirty="0"/>
              <a:t>信心的基础是对神有深切的经历和认识。合神心意的祷告使人更深认识自我，更深认识神。在祷告中看清自己的处境和内在光景，找到人生方向，属灵生命更为坚固，与神的关系更加密切。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8258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549</Words>
  <Application>Microsoft Office PowerPoint</Application>
  <PresentationFormat>Breitbild</PresentationFormat>
  <Paragraphs>22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困苦中的求告</vt:lpstr>
      <vt:lpstr>引言</vt:lpstr>
      <vt:lpstr>经文的理解和应用</vt:lpstr>
      <vt:lpstr>经文的理解与应用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困苦中的求告</dc:title>
  <dc:creator>HP</dc:creator>
  <cp:lastModifiedBy>HP</cp:lastModifiedBy>
  <cp:revision>16</cp:revision>
  <dcterms:created xsi:type="dcterms:W3CDTF">2019-04-25T07:57:58Z</dcterms:created>
  <dcterms:modified xsi:type="dcterms:W3CDTF">2019-04-26T08:28:30Z</dcterms:modified>
</cp:coreProperties>
</file>