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4F550F-871E-244D-B01C-6628EDE4E4F2}" type="datetimeFigureOut">
              <a:rPr kumimoji="1" lang="zh-CN" altLang="en-US" smtClean="0"/>
              <a:pPr/>
              <a:t>2019/4/18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55140-4A29-4C44-B0E8-A971638526ED}" type="slidenum">
              <a:rPr kumimoji="1" lang="zh-CN" altLang="en-US" smtClean="0"/>
              <a:p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4237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8834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kumimoji="0" lang="zh-CN" altLang="en-US">
                <a:latin typeface="Calibri" charset="0"/>
                <a:ea typeface="SimSun" charset="0"/>
              </a:rPr>
              <a:t>证道题目可以在当月月报上找到。</a:t>
            </a:r>
            <a:endParaRPr kumimoji="0"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kumimoji="0" lang="zh-CN" altLang="de-DE">
                <a:latin typeface="Calibri" charset="0"/>
                <a:ea typeface="SimSun" charset="0"/>
              </a:rPr>
              <a:t>标题为</a:t>
            </a:r>
            <a:r>
              <a:rPr kumimoji="0" lang="de-DE" altLang="zh-CN">
                <a:latin typeface="Calibri" charset="0"/>
                <a:ea typeface="SimSun" charset="0"/>
              </a:rPr>
              <a:t>42</a:t>
            </a:r>
            <a:r>
              <a:rPr kumimoji="0" lang="zh-CN" altLang="en-US">
                <a:latin typeface="Calibri" charset="0"/>
                <a:ea typeface="SimSun" charset="0"/>
              </a:rPr>
              <a:t>正文字体</a:t>
            </a:r>
            <a:r>
              <a:rPr kumimoji="0" lang="en-US" altLang="zh-CN">
                <a:latin typeface="Calibri" charset="0"/>
                <a:ea typeface="SimSun" charset="0"/>
              </a:rPr>
              <a:t>66</a:t>
            </a:r>
            <a:r>
              <a:rPr kumimoji="0" lang="zh-CN" altLang="en-US">
                <a:latin typeface="Calibri" charset="0"/>
                <a:ea typeface="SimSun" charset="0"/>
              </a:rPr>
              <a:t>。</a:t>
            </a:r>
          </a:p>
        </p:txBody>
      </p:sp>
      <p:sp>
        <p:nvSpPr>
          <p:cNvPr id="248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EB079798-E86D-1E4A-A385-F278A8D52DDC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1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1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0882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讲道内容可在周五晚上或周六早上从同工处获得。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请尽量在周六</a:t>
            </a:r>
            <a:r>
              <a:rPr lang="en-US" altLang="zh-CN">
                <a:latin typeface="Calibri" charset="0"/>
                <a:ea typeface="SimSun" charset="0"/>
              </a:rPr>
              <a:t>14</a:t>
            </a:r>
            <a:r>
              <a:rPr lang="zh-CN" altLang="en-US">
                <a:latin typeface="Calibri" charset="0"/>
                <a:ea typeface="SimSun" charset="0"/>
              </a:rPr>
              <a:t>点之前将讲道内容更新。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牧师提供的讲道大纲是繁体字的，请尽量转换成简体字。推荐网站：</a:t>
            </a:r>
            <a:r>
              <a:rPr lang="de-DE" altLang="zh-CN">
                <a:latin typeface="Calibri" charset="0"/>
                <a:ea typeface="SimSun" charset="0"/>
              </a:rPr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正文内容是由牧师逐项播放的，请为每项内容加入动画。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请保持正文对齐，</a:t>
            </a:r>
            <a:r>
              <a:rPr lang="zh-CN" altLang="de-DE">
                <a:latin typeface="Calibri" charset="0"/>
                <a:ea typeface="SimSun" charset="0"/>
              </a:rPr>
              <a:t>标题为</a:t>
            </a:r>
            <a:r>
              <a:rPr lang="de-DE" altLang="zh-CN">
                <a:latin typeface="Calibri" charset="0"/>
                <a:ea typeface="SimSun" charset="0"/>
              </a:rPr>
              <a:t>36</a:t>
            </a:r>
            <a:r>
              <a:rPr lang="zh-CN" altLang="de-DE">
                <a:latin typeface="Calibri" charset="0"/>
                <a:ea typeface="SimSun" charset="0"/>
              </a:rPr>
              <a:t>，</a:t>
            </a:r>
            <a:r>
              <a:rPr lang="zh-CN" altLang="en-US">
                <a:latin typeface="Calibri" charset="0"/>
                <a:ea typeface="SimSun" charset="0"/>
              </a:rPr>
              <a:t>字体</a:t>
            </a:r>
            <a:r>
              <a:rPr lang="en-US" altLang="zh-CN">
                <a:latin typeface="Calibri" charset="0"/>
                <a:ea typeface="SimSun" charset="0"/>
              </a:rPr>
              <a:t>34</a:t>
            </a:r>
            <a:r>
              <a:rPr lang="zh-CN" altLang="en-US">
                <a:latin typeface="Calibri" charset="0"/>
                <a:ea typeface="SimSun" charset="0"/>
              </a:rPr>
              <a:t>。</a:t>
            </a:r>
            <a:endParaRPr lang="de-DE" altLang="zh-CN">
              <a:latin typeface="Calibri" charset="0"/>
              <a:ea typeface="SimSun" charset="0"/>
            </a:endParaRPr>
          </a:p>
        </p:txBody>
      </p:sp>
      <p:sp>
        <p:nvSpPr>
          <p:cNvPr id="2508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CA611A35-3413-1E49-AD09-667AF4797F57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2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2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2930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讲道内容可在周五晚上或周六早上从同工处获得。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请尽量在周六</a:t>
            </a:r>
            <a:r>
              <a:rPr lang="en-US" altLang="zh-CN">
                <a:latin typeface="Calibri" charset="0"/>
                <a:ea typeface="SimSun" charset="0"/>
              </a:rPr>
              <a:t>14</a:t>
            </a:r>
            <a:r>
              <a:rPr lang="zh-CN" altLang="en-US">
                <a:latin typeface="Calibri" charset="0"/>
                <a:ea typeface="SimSun" charset="0"/>
              </a:rPr>
              <a:t>点之前将讲道内容更新。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牧师提供的讲道大纲是繁体字的，请尽量转换成简体字。推荐网站：</a:t>
            </a:r>
            <a:r>
              <a:rPr lang="de-DE" altLang="zh-CN">
                <a:latin typeface="Calibri" charset="0"/>
                <a:ea typeface="SimSun" charset="0"/>
              </a:rPr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正文内容是由牧师逐项播放的，请为每项内容加入动画。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请保持正文对齐，</a:t>
            </a:r>
            <a:r>
              <a:rPr lang="zh-CN" altLang="de-DE">
                <a:latin typeface="Calibri" charset="0"/>
                <a:ea typeface="SimSun" charset="0"/>
              </a:rPr>
              <a:t>标题为</a:t>
            </a:r>
            <a:r>
              <a:rPr lang="de-DE" altLang="zh-CN">
                <a:latin typeface="Calibri" charset="0"/>
                <a:ea typeface="SimSun" charset="0"/>
              </a:rPr>
              <a:t>36</a:t>
            </a:r>
            <a:r>
              <a:rPr lang="zh-CN" altLang="de-DE">
                <a:latin typeface="Calibri" charset="0"/>
                <a:ea typeface="SimSun" charset="0"/>
              </a:rPr>
              <a:t>，</a:t>
            </a:r>
            <a:r>
              <a:rPr lang="zh-CN" altLang="en-US">
                <a:latin typeface="Calibri" charset="0"/>
                <a:ea typeface="SimSun" charset="0"/>
              </a:rPr>
              <a:t>字体</a:t>
            </a:r>
            <a:r>
              <a:rPr lang="en-US" altLang="zh-CN">
                <a:latin typeface="Calibri" charset="0"/>
                <a:ea typeface="SimSun" charset="0"/>
              </a:rPr>
              <a:t>34</a:t>
            </a:r>
            <a:r>
              <a:rPr lang="zh-CN" altLang="en-US">
                <a:latin typeface="Calibri" charset="0"/>
                <a:ea typeface="SimSun" charset="0"/>
              </a:rPr>
              <a:t>。</a:t>
            </a:r>
            <a:endParaRPr lang="de-DE" altLang="zh-CN">
              <a:latin typeface="Calibri" charset="0"/>
              <a:ea typeface="SimSun" charset="0"/>
            </a:endParaRPr>
          </a:p>
        </p:txBody>
      </p:sp>
      <p:sp>
        <p:nvSpPr>
          <p:cNvPr id="2529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21E5FD23-B112-9241-AFAC-A88907DE2F72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3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4978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讲道内容可在周五晚上或周六早上从同工处获得。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请尽量在周六</a:t>
            </a:r>
            <a:r>
              <a:rPr lang="en-US" altLang="zh-CN">
                <a:latin typeface="Calibri" charset="0"/>
                <a:ea typeface="SimSun" charset="0"/>
              </a:rPr>
              <a:t>14</a:t>
            </a:r>
            <a:r>
              <a:rPr lang="zh-CN" altLang="en-US">
                <a:latin typeface="Calibri" charset="0"/>
                <a:ea typeface="SimSun" charset="0"/>
              </a:rPr>
              <a:t>点之前将讲道内容更新。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牧师提供的讲道大纲是繁体字的，请尽量转换成简体字。推荐网站：</a:t>
            </a:r>
            <a:r>
              <a:rPr lang="de-DE" altLang="zh-CN">
                <a:latin typeface="Calibri" charset="0"/>
                <a:ea typeface="SimSun" charset="0"/>
              </a:rPr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正文内容是由牧师逐项播放的，请为每项内容加入动画。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请保持正文对齐，</a:t>
            </a:r>
            <a:r>
              <a:rPr lang="zh-CN" altLang="de-DE">
                <a:latin typeface="Calibri" charset="0"/>
                <a:ea typeface="SimSun" charset="0"/>
              </a:rPr>
              <a:t>标题为</a:t>
            </a:r>
            <a:r>
              <a:rPr lang="de-DE" altLang="zh-CN">
                <a:latin typeface="Calibri" charset="0"/>
                <a:ea typeface="SimSun" charset="0"/>
              </a:rPr>
              <a:t>36</a:t>
            </a:r>
            <a:r>
              <a:rPr lang="zh-CN" altLang="de-DE">
                <a:latin typeface="Calibri" charset="0"/>
                <a:ea typeface="SimSun" charset="0"/>
              </a:rPr>
              <a:t>，</a:t>
            </a:r>
            <a:r>
              <a:rPr lang="zh-CN" altLang="en-US">
                <a:latin typeface="Calibri" charset="0"/>
                <a:ea typeface="SimSun" charset="0"/>
              </a:rPr>
              <a:t>字体</a:t>
            </a:r>
            <a:r>
              <a:rPr lang="en-US" altLang="zh-CN">
                <a:latin typeface="Calibri" charset="0"/>
                <a:ea typeface="SimSun" charset="0"/>
              </a:rPr>
              <a:t>34</a:t>
            </a:r>
            <a:r>
              <a:rPr lang="zh-CN" altLang="en-US">
                <a:latin typeface="Calibri" charset="0"/>
                <a:ea typeface="SimSun" charset="0"/>
              </a:rPr>
              <a:t>。</a:t>
            </a:r>
            <a:endParaRPr lang="de-DE" altLang="zh-CN">
              <a:latin typeface="Calibri" charset="0"/>
              <a:ea typeface="SimSun" charset="0"/>
            </a:endParaRPr>
          </a:p>
        </p:txBody>
      </p:sp>
      <p:sp>
        <p:nvSpPr>
          <p:cNvPr id="2549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8FD54889-941E-B744-89F2-26108B27A731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4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5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7026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讲道内容可在周五晚上或周六早上从同工处获得。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请尽量在周六</a:t>
            </a:r>
            <a:r>
              <a:rPr lang="en-US" altLang="zh-CN">
                <a:latin typeface="Calibri" charset="0"/>
                <a:ea typeface="SimSun" charset="0"/>
              </a:rPr>
              <a:t>14</a:t>
            </a:r>
            <a:r>
              <a:rPr lang="zh-CN" altLang="en-US">
                <a:latin typeface="Calibri" charset="0"/>
                <a:ea typeface="SimSun" charset="0"/>
              </a:rPr>
              <a:t>点之前将讲道内容更新。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牧师提供的讲道大纲是繁体字的，请尽量转换成简体字。推荐网站：</a:t>
            </a:r>
            <a:r>
              <a:rPr lang="de-DE" altLang="zh-CN">
                <a:latin typeface="Calibri" charset="0"/>
                <a:ea typeface="SimSun" charset="0"/>
              </a:rPr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正文内容是由牧师逐项播放的，请为每项内容加入动画。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请保持正文对齐，</a:t>
            </a:r>
            <a:r>
              <a:rPr lang="zh-CN" altLang="de-DE">
                <a:latin typeface="Calibri" charset="0"/>
                <a:ea typeface="SimSun" charset="0"/>
              </a:rPr>
              <a:t>标题为</a:t>
            </a:r>
            <a:r>
              <a:rPr lang="de-DE" altLang="zh-CN">
                <a:latin typeface="Calibri" charset="0"/>
                <a:ea typeface="SimSun" charset="0"/>
              </a:rPr>
              <a:t>36</a:t>
            </a:r>
            <a:r>
              <a:rPr lang="zh-CN" altLang="de-DE">
                <a:latin typeface="Calibri" charset="0"/>
                <a:ea typeface="SimSun" charset="0"/>
              </a:rPr>
              <a:t>，</a:t>
            </a:r>
            <a:r>
              <a:rPr lang="zh-CN" altLang="en-US">
                <a:latin typeface="Calibri" charset="0"/>
                <a:ea typeface="SimSun" charset="0"/>
              </a:rPr>
              <a:t>字体</a:t>
            </a:r>
            <a:r>
              <a:rPr lang="en-US" altLang="zh-CN">
                <a:latin typeface="Calibri" charset="0"/>
                <a:ea typeface="SimSun" charset="0"/>
              </a:rPr>
              <a:t>34</a:t>
            </a:r>
            <a:r>
              <a:rPr lang="zh-CN" altLang="en-US">
                <a:latin typeface="Calibri" charset="0"/>
                <a:ea typeface="SimSun" charset="0"/>
              </a:rPr>
              <a:t>。</a:t>
            </a:r>
            <a:endParaRPr lang="de-DE" altLang="zh-CN">
              <a:latin typeface="Calibri" charset="0"/>
              <a:ea typeface="SimSun" charset="0"/>
            </a:endParaRPr>
          </a:p>
        </p:txBody>
      </p:sp>
      <p:sp>
        <p:nvSpPr>
          <p:cNvPr id="2570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E8D7E6E8-7D25-124E-A322-8747680C0186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5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9074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讲道内容可在周五晚上或周六早上从同工处获得。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请尽量在周六</a:t>
            </a:r>
            <a:r>
              <a:rPr lang="en-US" altLang="zh-CN">
                <a:latin typeface="Calibri" charset="0"/>
                <a:ea typeface="SimSun" charset="0"/>
              </a:rPr>
              <a:t>14</a:t>
            </a:r>
            <a:r>
              <a:rPr lang="zh-CN" altLang="en-US">
                <a:latin typeface="Calibri" charset="0"/>
                <a:ea typeface="SimSun" charset="0"/>
              </a:rPr>
              <a:t>点之前将讲道内容更新。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牧师提供的讲道大纲是繁体字的，请尽量转换成简体字。推荐网站：</a:t>
            </a:r>
            <a:r>
              <a:rPr lang="de-DE" altLang="zh-CN">
                <a:latin typeface="Calibri" charset="0"/>
                <a:ea typeface="SimSun" charset="0"/>
              </a:rPr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正文内容是由牧师逐项播放的，请为每项内容加入动画。</a:t>
            </a:r>
            <a:endParaRPr lang="en-US" altLang="zh-CN">
              <a:latin typeface="Calibri" charset="0"/>
              <a:ea typeface="SimSun" charset="0"/>
            </a:endParaRP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>
                <a:latin typeface="Calibri" charset="0"/>
                <a:ea typeface="SimSun" charset="0"/>
              </a:rPr>
              <a:t>请保持正文对齐，</a:t>
            </a:r>
            <a:r>
              <a:rPr lang="zh-CN" altLang="de-DE">
                <a:latin typeface="Calibri" charset="0"/>
                <a:ea typeface="SimSun" charset="0"/>
              </a:rPr>
              <a:t>标题为</a:t>
            </a:r>
            <a:r>
              <a:rPr lang="de-DE" altLang="zh-CN">
                <a:latin typeface="Calibri" charset="0"/>
                <a:ea typeface="SimSun" charset="0"/>
              </a:rPr>
              <a:t>36</a:t>
            </a:r>
            <a:r>
              <a:rPr lang="zh-CN" altLang="de-DE">
                <a:latin typeface="Calibri" charset="0"/>
                <a:ea typeface="SimSun" charset="0"/>
              </a:rPr>
              <a:t>，</a:t>
            </a:r>
            <a:r>
              <a:rPr lang="zh-CN" altLang="en-US">
                <a:latin typeface="Calibri" charset="0"/>
                <a:ea typeface="SimSun" charset="0"/>
              </a:rPr>
              <a:t>字体</a:t>
            </a:r>
            <a:r>
              <a:rPr lang="en-US" altLang="zh-CN">
                <a:latin typeface="Calibri" charset="0"/>
                <a:ea typeface="SimSun" charset="0"/>
              </a:rPr>
              <a:t>34</a:t>
            </a:r>
            <a:r>
              <a:rPr lang="zh-CN" altLang="en-US">
                <a:latin typeface="Calibri" charset="0"/>
                <a:ea typeface="SimSun" charset="0"/>
              </a:rPr>
              <a:t>。</a:t>
            </a:r>
            <a:endParaRPr lang="de-DE" altLang="zh-CN">
              <a:latin typeface="Calibri" charset="0"/>
              <a:ea typeface="SimSun" charset="0"/>
            </a:endParaRPr>
          </a:p>
        </p:txBody>
      </p:sp>
      <p:sp>
        <p:nvSpPr>
          <p:cNvPr id="25907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03276" indent="-270491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081964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514749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1947535" indent="-216393"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380320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813106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245891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678677" indent="-216393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fld id="{EF4E29FC-985E-2A45-BA44-19E4BF4A41A2}" type="slidenum">
              <a:rPr lang="zh-CN" altLang="en-US" sz="1100" b="0">
                <a:solidFill>
                  <a:srgbClr val="000000"/>
                </a:solidFill>
                <a:cs typeface="Arial" charset="0"/>
              </a:rPr>
              <a:pPr/>
              <a:t>6</a:t>
            </a:fld>
            <a:endParaRPr lang="en-US" altLang="zh-CN" sz="1100" b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F7FD-7AD8-A440-A82B-125EDB156110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0EC4F-E7ED-6349-849B-A8CF0C7033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7547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C5571-BEA9-6948-9DDB-2BD9C5750D42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3B1E1-54F5-C14C-85DD-970F784C1D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3296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140F9-D18A-EC4A-A9D8-99DC0E1B60DC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1AA08-2F4D-384A-94D2-D8B9D498966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6826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8DF21-286C-DC47-9A95-6F1A6D56EDD6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0D874-775E-904B-A17B-03AD2F2F7E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3560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EEFB-471E-B843-8904-D1711A17AAB5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0F2B-6FEB-8342-B786-74B98C88D71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1017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1CA20-012D-364F-B872-B3A059BF4C73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CAB7C-A0F2-214C-96AB-41823CF94D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5603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C17E8-5BD9-3E43-8A5C-39C04DEEB408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C02A1-FE95-654F-8283-32619D3F9A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15076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70AE0-F224-2242-88DA-2D4A5651A3BC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C9F3D-BAC5-A543-98A4-554F9A5F783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6073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17AC5-9059-2643-97DF-7075DF1C0464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D86B7-4E92-DD4A-BFD0-6518788CFF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1973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5FF9-FE20-594C-B72C-FD3276FC0A83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F8368-F2ED-9D4F-B382-C653070E92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381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D1557-D03B-454A-B782-5ED20895905D}" type="datetimeFigureOut">
              <a:rPr lang="de-DE"/>
              <a:pPr>
                <a:defRPr/>
              </a:pPr>
              <a:t>18.04.2019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874E-1C3F-E841-A062-710AB8E6F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0448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/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  <a:extLst/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pic>
        <p:nvPicPr>
          <p:cNvPr id="123907" name="Grafik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908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2390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3E21F40-45FB-8D44-B156-955F34088F8F}" type="datetimeFigureOut">
              <a:rPr lang="de-DE" b="1">
                <a:latin typeface="Arial" charset="0"/>
                <a:ea typeface="SimSun" charset="0"/>
                <a:cs typeface="SimSun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18.04.2019</a:t>
            </a:fld>
            <a:endParaRPr lang="de-DE" b="1"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5" name="Fußzeilenplatzhalt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/>
          </a:p>
        </p:txBody>
      </p:sp>
      <p:sp>
        <p:nvSpPr>
          <p:cNvPr id="6" name="Foliennummernplatzhalt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077C3D5-E85E-ED47-9119-F6064D9D8C41}" type="slidenum">
              <a:rPr lang="de-DE" altLang="zh-CN" b="1">
                <a:latin typeface="Arial" charset="0"/>
                <a:ea typeface="SimSun" charset="0"/>
                <a:cs typeface="SimSun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DE" altLang="zh-CN" b="1">
              <a:latin typeface="Arial" charset="0"/>
              <a:ea typeface="SimSun" charset="0"/>
              <a:cs typeface="SimSun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32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09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de-DE" sz="42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证道</a:t>
            </a:r>
          </a:p>
        </p:txBody>
      </p:sp>
      <p:sp>
        <p:nvSpPr>
          <p:cNvPr id="247810" name="Inhaltsplatzhalter 2"/>
          <p:cNvSpPr txBox="1">
            <a:spLocks/>
          </p:cNvSpPr>
          <p:nvPr/>
        </p:nvSpPr>
        <p:spPr bwMode="auto">
          <a:xfrm>
            <a:off x="4572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endParaRPr lang="de-DE" altLang="zh-CN" sz="66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algn="ctr" defTabSz="9144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z="6600" b="0" dirty="0">
                <a:solidFill>
                  <a:srgbClr val="000000"/>
                </a:solidFill>
                <a:latin typeface="SimHei" charset="0"/>
                <a:ea typeface="SimHei" charset="0"/>
                <a:cs typeface="SimHei" charset="0"/>
              </a:rPr>
              <a:t>天与地</a:t>
            </a:r>
            <a:endParaRPr lang="en-US" altLang="zh-CN" sz="66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algn="ctr" defTabSz="91440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z="6600" b="0" dirty="0">
                <a:solidFill>
                  <a:srgbClr val="000000"/>
                </a:solidFill>
                <a:latin typeface="SimHei" charset="0"/>
                <a:ea typeface="SimHei" charset="0"/>
                <a:cs typeface="SimHei" charset="0"/>
              </a:rPr>
              <a:t>生与死</a:t>
            </a:r>
            <a:endParaRPr lang="de-DE" altLang="zh-CN" sz="66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5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7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天与地，生与死</a:t>
            </a:r>
            <a:endParaRPr lang="de-DE" altLang="zh-CN" sz="3600" b="0">
              <a:solidFill>
                <a:srgbClr val="3333CC"/>
              </a:solidFill>
              <a:latin typeface="SimHei" charset="0"/>
              <a:ea typeface="SimHei" charset="0"/>
              <a:cs typeface="SimHei" charset="0"/>
            </a:endParaRPr>
          </a:p>
        </p:txBody>
      </p:sp>
      <p:sp>
        <p:nvSpPr>
          <p:cNvPr id="249858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81534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de-DE" sz="3400" b="0" dirty="0">
                <a:solidFill>
                  <a:srgbClr val="000000"/>
                </a:solidFill>
                <a:latin typeface="SimHei" charset="0"/>
                <a:ea typeface="SimHei" charset="0"/>
                <a:cs typeface="SimHei" charset="0"/>
              </a:rPr>
              <a:t>引言：</a:t>
            </a:r>
            <a:endParaRPr lang="en-US" altLang="zh-CN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1. </a:t>
            </a:r>
            <a:r>
              <a:rPr lang="zh-CN" altLang="en-US" sz="3600" b="0" dirty="0">
                <a:solidFill>
                  <a:prstClr val="black"/>
                </a:solidFill>
              </a:rPr>
              <a:t>你满意现在的生命和生活吗？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2</a:t>
            </a:r>
            <a:r>
              <a:rPr lang="zh-CN" altLang="en-US" sz="3600" b="0" dirty="0">
                <a:solidFill>
                  <a:prstClr val="black"/>
                </a:solidFill>
              </a:rPr>
              <a:t>.你现在正为什么努力和奋斗呢？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3</a:t>
            </a:r>
            <a:r>
              <a:rPr lang="zh-CN" altLang="en-US" sz="3600" b="0" dirty="0">
                <a:solidFill>
                  <a:prstClr val="black"/>
                </a:solidFill>
              </a:rPr>
              <a:t>.你注意你的衣食住行和休闲享乐？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4</a:t>
            </a:r>
            <a:r>
              <a:rPr lang="zh-CN" altLang="en-US" sz="3600" b="0" dirty="0">
                <a:solidFill>
                  <a:prstClr val="black"/>
                </a:solidFill>
              </a:rPr>
              <a:t>.你惧怕贫穷、无成就、生病、死亡，还是生活和生命沒有价值和意义呢？</a:t>
            </a:r>
          </a:p>
        </p:txBody>
      </p:sp>
    </p:spTree>
    <p:extLst>
      <p:ext uri="{BB962C8B-B14F-4D97-AF65-F5344CB8AC3E}">
        <p14:creationId xmlns:p14="http://schemas.microsoft.com/office/powerpoint/2010/main" xmlns="" val="20894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5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天与地，生与死</a:t>
            </a:r>
            <a:endParaRPr lang="de-DE" altLang="zh-CN" sz="3600" b="0">
              <a:solidFill>
                <a:srgbClr val="3333CC"/>
              </a:solidFill>
              <a:latin typeface="SimHei" charset="0"/>
              <a:ea typeface="SimHei" charset="0"/>
              <a:cs typeface="SimHei" charset="0"/>
            </a:endParaRPr>
          </a:p>
        </p:txBody>
      </p:sp>
      <p:sp>
        <p:nvSpPr>
          <p:cNvPr id="251906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81534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5.</a:t>
            </a:r>
            <a:r>
              <a:rPr lang="zh-CN" altLang="en-US" sz="3600" b="0" dirty="0">
                <a:solidFill>
                  <a:prstClr val="black"/>
                </a:solidFill>
              </a:rPr>
              <a:t>信徒如何能得到安心、喜乐和盼望  </a:t>
            </a: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 dirty="0">
                <a:solidFill>
                  <a:prstClr val="black"/>
                </a:solidFill>
              </a:rPr>
              <a:t>   的生活和生命呢？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6</a:t>
            </a:r>
            <a:r>
              <a:rPr lang="zh-CN" altLang="en-US" sz="3600" b="0" dirty="0">
                <a:solidFill>
                  <a:prstClr val="black"/>
                </a:solidFill>
              </a:rPr>
              <a:t>.信徒对生活和生命有把握吗？把握   </a:t>
            </a: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 dirty="0">
                <a:solidFill>
                  <a:prstClr val="black"/>
                </a:solidFill>
              </a:rPr>
              <a:t>   的根基在哪里？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7</a:t>
            </a:r>
            <a:r>
              <a:rPr lang="zh-CN" altLang="en-US" sz="3600" b="0" dirty="0">
                <a:solidFill>
                  <a:prstClr val="black"/>
                </a:solidFill>
              </a:rPr>
              <a:t>.在世必死能再生、在地可苦有天乐。</a:t>
            </a:r>
          </a:p>
        </p:txBody>
      </p:sp>
    </p:spTree>
    <p:extLst>
      <p:ext uri="{BB962C8B-B14F-4D97-AF65-F5344CB8AC3E}">
        <p14:creationId xmlns:p14="http://schemas.microsoft.com/office/powerpoint/2010/main" xmlns="" val="345694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3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6200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de-DE" sz="3400" b="0" dirty="0">
                <a:solidFill>
                  <a:srgbClr val="000000"/>
                </a:solidFill>
                <a:latin typeface="SimHei" charset="0"/>
                <a:ea typeface="SimHei" charset="0"/>
                <a:cs typeface="SimHei" charset="0"/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1</a:t>
            </a:r>
            <a:r>
              <a:rPr lang="zh-CN" altLang="en-US" sz="3600" b="0" dirty="0">
                <a:solidFill>
                  <a:prstClr val="black"/>
                </a:solidFill>
              </a:rPr>
              <a:t>.地上的帐棚与天上的房屋的对比</a:t>
            </a:r>
            <a:r>
              <a:rPr lang="en-US" altLang="zh-CN" sz="3600" b="0" dirty="0">
                <a:solidFill>
                  <a:prstClr val="black"/>
                </a:solidFill>
              </a:rPr>
              <a:t> </a:t>
            </a:r>
            <a:endParaRPr lang="zh-CN" altLang="en-US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2</a:t>
            </a:r>
            <a:r>
              <a:rPr lang="zh-CN" altLang="en-US" sz="3600" b="0" dirty="0">
                <a:solidFill>
                  <a:prstClr val="black"/>
                </a:solidFill>
              </a:rPr>
              <a:t>.帐棚里的叹息和劳苦是免不了的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3</a:t>
            </a:r>
            <a:r>
              <a:rPr lang="zh-CN" altLang="en-US" sz="3600" b="0" dirty="0">
                <a:solidFill>
                  <a:prstClr val="black"/>
                </a:solidFill>
              </a:rPr>
              <a:t>.天上房屋天上来，像衣服般穿上</a:t>
            </a: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   </a:t>
            </a:r>
            <a:r>
              <a:rPr lang="zh-CN" altLang="en-US" sz="3600" b="0" dirty="0">
                <a:solidFill>
                  <a:prstClr val="black"/>
                </a:solidFill>
              </a:rPr>
              <a:t>了就有荣耀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4</a:t>
            </a:r>
            <a:r>
              <a:rPr lang="zh-CN" altLang="en-US" sz="3600" b="0" dirty="0">
                <a:solidFill>
                  <a:prstClr val="black"/>
                </a:solidFill>
              </a:rPr>
              <a:t>.圣灵的同在证明神在培植我们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5</a:t>
            </a:r>
            <a:r>
              <a:rPr lang="zh-CN" altLang="en-US" sz="3600" b="0" dirty="0">
                <a:solidFill>
                  <a:prstClr val="black"/>
                </a:solidFill>
              </a:rPr>
              <a:t>.无论住在身内，离开身外都能坦</a:t>
            </a: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    </a:t>
            </a:r>
            <a:r>
              <a:rPr lang="zh-CN" altLang="en-US" sz="3600" b="0" dirty="0">
                <a:solidFill>
                  <a:prstClr val="black"/>
                </a:solidFill>
              </a:rPr>
              <a:t>然无惧</a:t>
            </a:r>
          </a:p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endParaRPr lang="de-DE" altLang="zh-CN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endParaRPr lang="zh-CN" altLang="de-DE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</p:txBody>
      </p:sp>
      <p:sp>
        <p:nvSpPr>
          <p:cNvPr id="25395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天与地，生与死</a:t>
            </a:r>
            <a:endParaRPr lang="de-DE" altLang="zh-CN" sz="3600" b="0">
              <a:solidFill>
                <a:srgbClr val="3333CC"/>
              </a:solidFill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41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1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6200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6</a:t>
            </a:r>
            <a:r>
              <a:rPr lang="zh-CN" altLang="en-US" sz="3600" b="0" dirty="0">
                <a:solidFill>
                  <a:prstClr val="black"/>
                </a:solidFill>
              </a:rPr>
              <a:t>.不凭眼见、只凭信心，勇敢行事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b="0" dirty="0">
                <a:solidFill>
                  <a:prstClr val="black"/>
                </a:solidFill>
              </a:rPr>
              <a:t>7</a:t>
            </a:r>
            <a:r>
              <a:rPr lang="zh-CN" altLang="en-US" sz="3600" b="0" dirty="0">
                <a:solidFill>
                  <a:prstClr val="black"/>
                </a:solidFill>
              </a:rPr>
              <a:t>.立定志向，得主喜悦；在神面前</a:t>
            </a:r>
            <a:endParaRPr lang="en-US" altLang="zh-CN" sz="3600" b="0" dirty="0">
              <a:solidFill>
                <a:prstClr val="black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 dirty="0">
                <a:solidFill>
                  <a:prstClr val="black"/>
                </a:solidFill>
              </a:rPr>
              <a:t>  我们的心思意念都是透明的</a:t>
            </a:r>
          </a:p>
        </p:txBody>
      </p:sp>
      <p:sp>
        <p:nvSpPr>
          <p:cNvPr id="256002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天与地，生与死</a:t>
            </a:r>
            <a:endParaRPr lang="de-DE" altLang="zh-CN" sz="3600" b="0">
              <a:solidFill>
                <a:srgbClr val="3333CC"/>
              </a:solidFill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4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49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de-DE" sz="3400" b="0" dirty="0">
                <a:solidFill>
                  <a:srgbClr val="000000"/>
                </a:solidFill>
                <a:latin typeface="SimHei" charset="0"/>
                <a:ea typeface="SimHei" charset="0"/>
                <a:cs typeface="SimHei" charset="0"/>
              </a:rPr>
              <a:t>总结：</a:t>
            </a:r>
            <a:endParaRPr lang="en-US" altLang="zh-CN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r>
              <a:rPr lang="zh-CN" altLang="en-US" sz="3600" b="0" dirty="0">
                <a:solidFill>
                  <a:prstClr val="black"/>
                </a:solidFill>
              </a:rPr>
              <a:t>在世必死能再生、在地可苦有天乐；信徒是每天凭着信心渡过在世苦与乐的日子，无论境況如何，立志敬畏神，做神喜悅的事，在天上的房屋和福乐是肯定的。</a:t>
            </a:r>
            <a:endParaRPr lang="de-DE" altLang="zh-CN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  <a:p>
            <a:pPr algn="just" defTabSz="9144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</a:pPr>
            <a:endParaRPr lang="zh-CN" altLang="de-DE" sz="3400" b="0" dirty="0">
              <a:solidFill>
                <a:srgbClr val="000000"/>
              </a:solidFill>
              <a:latin typeface="SimHei" charset="0"/>
              <a:ea typeface="SimHei" charset="0"/>
              <a:cs typeface="SimHei" charset="0"/>
            </a:endParaRPr>
          </a:p>
        </p:txBody>
      </p:sp>
      <p:sp>
        <p:nvSpPr>
          <p:cNvPr id="258050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ea typeface="SimSun" charset="0"/>
                <a:cs typeface="SimSun" charset="0"/>
              </a:defRPr>
            </a:lvl9pPr>
          </a:lstStyle>
          <a:p>
            <a:pPr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3600" b="0">
                <a:solidFill>
                  <a:srgbClr val="3333CC"/>
                </a:solidFill>
                <a:latin typeface="SimHei" charset="0"/>
                <a:ea typeface="SimHei" charset="0"/>
                <a:cs typeface="SimHei" charset="0"/>
              </a:rPr>
              <a:t>天与地，生与死</a:t>
            </a:r>
            <a:endParaRPr lang="de-DE" altLang="zh-CN" sz="3600" b="0">
              <a:solidFill>
                <a:srgbClr val="3333CC"/>
              </a:solidFill>
              <a:latin typeface="SimHei" charset="0"/>
              <a:ea typeface="SimHei" charset="0"/>
              <a:cs typeface="Sim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663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1018</Words>
  <Application>Microsoft Office PowerPoint</Application>
  <PresentationFormat>Bildschirmpräsentation (4:3)</PresentationFormat>
  <Paragraphs>66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6_Benutzerdefiniertes Design</vt:lpstr>
      <vt:lpstr>Folie 1</vt:lpstr>
      <vt:lpstr>Folie 2</vt:lpstr>
      <vt:lpstr>Folie 3</vt:lpstr>
      <vt:lpstr>Folie 4</vt:lpstr>
      <vt:lpstr>Folie 5</vt:lpstr>
      <vt:lpstr>Folie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Zhuyun Deng</dc:creator>
  <cp:lastModifiedBy>Dongdong</cp:lastModifiedBy>
  <cp:revision>2</cp:revision>
  <dcterms:created xsi:type="dcterms:W3CDTF">2019-04-13T09:11:18Z</dcterms:created>
  <dcterms:modified xsi:type="dcterms:W3CDTF">2019-04-17T23:41:30Z</dcterms:modified>
</cp:coreProperties>
</file>