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091" r:id="rId3"/>
    <p:sldId id="1780" r:id="rId4"/>
    <p:sldId id="1781" r:id="rId5"/>
    <p:sldId id="1782" r:id="rId6"/>
    <p:sldId id="19648" r:id="rId7"/>
    <p:sldId id="19651" r:id="rId8"/>
    <p:sldId id="19652" r:id="rId9"/>
    <p:sldId id="19653" r:id="rId10"/>
    <p:sldId id="19654" r:id="rId11"/>
    <p:sldId id="19655" r:id="rId12"/>
    <p:sldId id="19656" r:id="rId13"/>
    <p:sldId id="19657" r:id="rId14"/>
    <p:sldId id="19658" r:id="rId15"/>
    <p:sldId id="211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2" d="100"/>
          <a:sy n="62" d="100"/>
        </p:scale>
        <p:origin x="-552" y="-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6BAE6-9E3F-4235-B3FE-B8FC0E7A98B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03D32-EB2F-4ACC-879A-D5D8847640E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17975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幻灯片图像占位符 1">
            <a:extLst>
              <a:ext uri="{FF2B5EF4-FFF2-40B4-BE49-F238E27FC236}">
                <a16:creationId xmlns:a16="http://schemas.microsoft.com/office/drawing/2014/main" xmlns="" id="{662A7739-EBC5-4F78-9C31-52888B49BB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23" name="备注占位符 2">
            <a:extLst>
              <a:ext uri="{FF2B5EF4-FFF2-40B4-BE49-F238E27FC236}">
                <a16:creationId xmlns:a16="http://schemas.microsoft.com/office/drawing/2014/main" xmlns="" id="{7E5E2EC7-1030-477D-A832-B482B6B80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184324" name="灯片编号占位符 3">
            <a:extLst>
              <a:ext uri="{FF2B5EF4-FFF2-40B4-BE49-F238E27FC236}">
                <a16:creationId xmlns:a16="http://schemas.microsoft.com/office/drawing/2014/main" xmlns="" id="{4AC197D0-F2B8-43FE-BC51-EADDF8295E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EF5AD9A0-4FA5-484D-B032-BB8BB41540D5}" type="slidenum">
              <a:rPr lang="zh-CN" altLang="en-US" sz="1200" b="0" smtClean="0">
                <a:solidFill>
                  <a:srgbClr val="000000"/>
                </a:solidFill>
              </a:rPr>
              <a:pPr/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幻灯片图像占位符 1">
            <a:extLst>
              <a:ext uri="{FF2B5EF4-FFF2-40B4-BE49-F238E27FC236}">
                <a16:creationId xmlns:a16="http://schemas.microsoft.com/office/drawing/2014/main" xmlns="" id="{02E20732-5D0A-4C21-8513-3B07B785DE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备注占位符 2">
            <a:extLst>
              <a:ext uri="{FF2B5EF4-FFF2-40B4-BE49-F238E27FC236}">
                <a16:creationId xmlns:a16="http://schemas.microsoft.com/office/drawing/2014/main" xmlns="" id="{C3025259-82B7-4A10-93FD-247EDA7D62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86372" name="灯片编号占位符 3">
            <a:extLst>
              <a:ext uri="{FF2B5EF4-FFF2-40B4-BE49-F238E27FC236}">
                <a16:creationId xmlns:a16="http://schemas.microsoft.com/office/drawing/2014/main" xmlns="" id="{BF01DD64-4E65-47FA-80D5-A73DE74198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570E56E1-7915-478F-9925-ED2ACCB88CB0}" type="slidenum">
              <a:rPr lang="zh-CN" altLang="en-US" sz="1200" b="0" smtClean="0">
                <a:solidFill>
                  <a:srgbClr val="000000"/>
                </a:solidFill>
              </a:rPr>
              <a:pPr/>
              <a:t>2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幻灯片图像占位符 1">
            <a:extLst>
              <a:ext uri="{FF2B5EF4-FFF2-40B4-BE49-F238E27FC236}">
                <a16:creationId xmlns:a16="http://schemas.microsoft.com/office/drawing/2014/main" xmlns="" id="{F17FC38A-F25F-4E49-8527-1CEDCD8485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8419" name="备注占位符 2">
            <a:extLst>
              <a:ext uri="{FF2B5EF4-FFF2-40B4-BE49-F238E27FC236}">
                <a16:creationId xmlns:a16="http://schemas.microsoft.com/office/drawing/2014/main" xmlns="" id="{977A8262-C1BA-4C41-8DED-00B06DDEA7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88420" name="灯片编号占位符 3">
            <a:extLst>
              <a:ext uri="{FF2B5EF4-FFF2-40B4-BE49-F238E27FC236}">
                <a16:creationId xmlns:a16="http://schemas.microsoft.com/office/drawing/2014/main" xmlns="" id="{2A871515-0356-432E-9FE9-50AB0A6EC0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428EA928-9DB8-4F9B-89FF-1E816B54054F}" type="slidenum">
              <a:rPr lang="zh-CN" altLang="en-US" sz="1200" b="0" smtClean="0">
                <a:solidFill>
                  <a:srgbClr val="000000"/>
                </a:solidFill>
              </a:rPr>
              <a:pPr/>
              <a:t>3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幻灯片图像占位符 1">
            <a:extLst>
              <a:ext uri="{FF2B5EF4-FFF2-40B4-BE49-F238E27FC236}">
                <a16:creationId xmlns:a16="http://schemas.microsoft.com/office/drawing/2014/main" xmlns="" id="{FB9522A2-A21B-4DD0-8BE7-85444F06EC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0467" name="备注占位符 2">
            <a:extLst>
              <a:ext uri="{FF2B5EF4-FFF2-40B4-BE49-F238E27FC236}">
                <a16:creationId xmlns:a16="http://schemas.microsoft.com/office/drawing/2014/main" xmlns="" id="{57C44EB1-2F21-43FB-A3EC-853FA94171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90468" name="灯片编号占位符 3">
            <a:extLst>
              <a:ext uri="{FF2B5EF4-FFF2-40B4-BE49-F238E27FC236}">
                <a16:creationId xmlns:a16="http://schemas.microsoft.com/office/drawing/2014/main" xmlns="" id="{FC783D16-3CD2-4CC6-9B1C-21029C54B3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F72366F-6A09-4F8A-B516-C762FB0A43BE}" type="slidenum">
              <a:rPr lang="zh-CN" altLang="en-US" sz="1200" b="0" smtClean="0">
                <a:solidFill>
                  <a:srgbClr val="000000"/>
                </a:solidFill>
              </a:rPr>
              <a:pPr/>
              <a:t>4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7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5292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2035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B549179-135B-4E78-A7F1-9A5528138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AE4B6A5E-821C-4554-B03E-F57BF3328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7EA6A79-7E33-41FC-AB01-BD11311DD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109A664-4CF1-494C-BF98-BB40DA98F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594A79C-B7F6-4A02-BC98-68BBAE96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4078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FFD770C-6D63-4992-9B66-AF5C6F0C0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24CF7D4B-3424-43EE-AA03-3D013B836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C7980B0-E792-41E5-9AE8-744DC9E0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871376A-1716-4E43-B8EB-A441E9934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3DC52BE-80AB-4AF6-8D0B-11F2DD88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16616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EBF8AFE-2E08-4C32-B3B2-02F1AB4B0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69670D8-75EC-46A5-AA1E-CB7E4B3F4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1DB4315-8F34-42B2-8BC6-19139E9F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0DBBC57-BBA1-46EB-B009-5932EC34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227AB3-0D78-42B7-8591-DDEFC994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91432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DDA17EF-4212-4F2C-93AB-2BFC44C85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A1E85B4C-CED3-4FE4-927F-F79F890D1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9FBFB1E-49BB-4075-B83B-95A8F3A5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A7F5935-E516-49AD-80C6-39F30616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03CF70D-BFCF-4382-9936-60B99B56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44949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0DB6373-05DC-4871-92E9-82EB1060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622D5FB-1A54-4C85-B647-C76B2D784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02ABEDA0-212D-44C3-9ED7-468B56ED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7B8FD72B-5837-4E50-A528-AA286165B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2E6398A8-AAD7-4BC3-9905-5FB6AE64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1601356C-835A-4569-83AF-E7BDA924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65490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E7F54B9-81AD-4D46-BF23-BB5C3EF5B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3C719B3D-ACEB-4A94-82CD-04EEB4DB5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63A66631-06EC-401C-ADC3-91040CFE9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83A0AE49-C6CA-4D43-B807-CD2EABE7F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C61BE4D1-FEDE-4124-9A0B-37CC97B5C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CEDDC796-7848-4C00-B038-C2EEDC05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61E52DB3-D4E2-483B-A953-E3A95EFE9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BC96A8FD-ADA4-48E5-B94D-60CEADD76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56527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32F317E-F38F-4DF2-9589-6703C408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71509D16-1D2C-4E4F-8D94-9617A2AD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19DA4EC0-225E-4AD2-9664-1B1E54799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D0C65043-85AA-4EF8-80C9-B0F28045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05687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0837CE9A-AC15-4EF2-AA7D-0D90CB844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C8BA172F-4F7A-4893-B344-6CC01A11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CDFA173F-E2DE-4E66-940D-E87AF809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29730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54533FC-CB22-4BC3-85B2-ADE9C7DD1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819BE61-4BDE-48AF-A64B-0171EDCAB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3F5BDF26-6CCB-4F60-98DD-E2FE6CD1F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B776125F-83D0-4325-A882-C7A6044B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0FAC1CBE-9BBC-4290-B395-0EE0604D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1BE82125-8A77-4FE0-826A-27C22F91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3682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24458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634C7D1-B602-44AB-BEDD-C801AB2E3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1D19C59C-3452-45B4-B49C-2426E79C5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D5F9B48D-DE18-49F9-8429-DB41CBBC7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AB27EA65-63F7-41A0-A9FB-CDB770E65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9A8D213C-A81F-4AA1-8A46-889ECFE38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302A7A92-EAD7-40B7-90C6-B4B5D77B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73204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7177708-70FA-4E0A-AC0D-6A95C0EB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C9B125A7-F261-4BE6-8DBB-AFF8C68DA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A02D44B-5D29-40E5-BF0E-DFD40C2D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F0B69F-E00F-4769-B7A4-B248F172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44810EA-9BC2-42C3-81AB-5E99E428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13672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18F54030-69A6-4E36-869B-FE8BC7240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A9FE4CE6-1978-4C9F-B5E7-EB25055F6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6E7C267-BEF6-4AD2-B396-59284CC8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3962FF4-78B9-4E59-B529-A22A27A5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6873DE2-23E1-4B9C-A68C-2D24C230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0960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0820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070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7719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5542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0118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821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9978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36C38-5D43-44DF-BF45-DAA9C4813F9D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00811-819A-4E44-876F-61E3162B642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000" cy="2628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 sz="1800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EF38D842-BDAD-4B2E-84C2-1EA0132DA6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081" y="2"/>
            <a:ext cx="1781920" cy="1713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5130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538F1F6D-ECFC-434D-ABFD-6B8ACE820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1C638EED-2C1C-4F41-923E-E98F1B32B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D1FF30-D54F-4B11-B235-96C0BCFAC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023C-4D3E-42F8-BBE1-9CC55A94853F}" type="datetimeFigureOut">
              <a:rPr lang="de-DE" smtClean="0"/>
              <a:pPr/>
              <a:t>27.03.2019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4497C54-DB3E-499C-B6CE-045B06EB4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9F6F2E2-9275-4D8D-ABF8-E8CDEBC38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ED089-14C5-438E-A6DB-CA41316864A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7323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itel 1">
            <a:extLst>
              <a:ext uri="{FF2B5EF4-FFF2-40B4-BE49-F238E27FC236}">
                <a16:creationId xmlns:a16="http://schemas.microsoft.com/office/drawing/2014/main" xmlns="" id="{F40CCA8C-3D63-4358-945F-4E9238747365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de-DE">
                <a:solidFill>
                  <a:srgbClr val="3333CC"/>
                </a:solidFill>
              </a:rPr>
              <a:t>证道</a:t>
            </a:r>
          </a:p>
        </p:txBody>
      </p:sp>
      <p:sp>
        <p:nvSpPr>
          <p:cNvPr id="183299" name="Inhaltsplatzhalter 2">
            <a:extLst>
              <a:ext uri="{FF2B5EF4-FFF2-40B4-BE49-F238E27FC236}">
                <a16:creationId xmlns:a16="http://schemas.microsoft.com/office/drawing/2014/main" xmlns="" id="{93B04218-C49E-4F59-9E23-D74BA2BBA85C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/>
            <a:endParaRPr lang="zh-CN" altLang="de-DE" sz="6600">
              <a:solidFill>
                <a:srgbClr val="000000"/>
              </a:solidFill>
            </a:endParaRPr>
          </a:p>
          <a:p>
            <a:pPr algn="ctr" eaLnBrk="1" hangingPunct="1"/>
            <a:r>
              <a:rPr lang="zh-CN" altLang="de-DE" sz="6600">
                <a:solidFill>
                  <a:srgbClr val="000000"/>
                </a:solidFill>
              </a:rPr>
              <a:t>夫妻相爱之道</a:t>
            </a:r>
            <a:endParaRPr lang="zh-CN" altLang="en-US"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标题 2">
            <a:extLst>
              <a:ext uri="{FF2B5EF4-FFF2-40B4-BE49-F238E27FC236}">
                <a16:creationId xmlns:a16="http://schemas.microsoft.com/office/drawing/2014/main" xmlns="" id="{DC7819B0-0161-4B8F-B792-88247AC40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zh-CN" altLang="en-US">
              <a:solidFill>
                <a:schemeClr val="tx1"/>
              </a:solidFill>
              <a:latin typeface="方正楷体简体" panose="02010601030101010101"/>
              <a:ea typeface="方正楷体简体" panose="02010601030101010101"/>
              <a:cs typeface="方正楷体简体" panose="02010601030101010101"/>
            </a:endParaRPr>
          </a:p>
        </p:txBody>
      </p:sp>
      <p:sp>
        <p:nvSpPr>
          <p:cNvPr id="196611" name="Inhaltsplatzhalter 3">
            <a:extLst>
              <a:ext uri="{FF2B5EF4-FFF2-40B4-BE49-F238E27FC236}">
                <a16:creationId xmlns:a16="http://schemas.microsoft.com/office/drawing/2014/main" xmlns="" id="{CCD6DEED-F380-4ACA-B0E5-3B0593DE0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边云波结婚第二天就被发放劳改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营，离家；妻子一开始就与婆婆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同住，一直带着孩子跟婆婆住一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起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>
              <a:spcBef>
                <a:spcPts val="1050"/>
              </a:spcBef>
            </a:pPr>
            <a:endParaRPr lang="zh-CN" altLang="de-DE" sz="3400" dirty="0">
              <a:ea typeface="FZKai-Z03S"/>
              <a:cs typeface="FZKai-Z03S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标题 2">
            <a:extLst>
              <a:ext uri="{FF2B5EF4-FFF2-40B4-BE49-F238E27FC236}">
                <a16:creationId xmlns:a16="http://schemas.microsoft.com/office/drawing/2014/main" xmlns="" id="{D8130E1F-BFC2-4307-9806-26EDE793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zh-CN" altLang="en-US">
              <a:solidFill>
                <a:schemeClr val="tx1"/>
              </a:solidFill>
              <a:latin typeface="方正楷体简体" panose="02010601030101010101"/>
              <a:ea typeface="方正楷体简体" panose="02010601030101010101"/>
              <a:cs typeface="方正楷体简体" panose="02010601030101010101"/>
            </a:endParaRPr>
          </a:p>
        </p:txBody>
      </p:sp>
      <p:sp>
        <p:nvSpPr>
          <p:cNvPr id="197635" name="Inhaltsplatzhalter 3">
            <a:extLst>
              <a:ext uri="{FF2B5EF4-FFF2-40B4-BE49-F238E27FC236}">
                <a16:creationId xmlns:a16="http://schemas.microsoft.com/office/drawing/2014/main" xmlns="" id="{8B69C2A9-1A1C-42FE-9E37-2434E232D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粮票不够，边云波的妈妈就想独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自回乡（这意味着母亲没人供养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照顾，很多人饿死）白耀轩死活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不同意，要与婆婆同住；</a:t>
            </a:r>
            <a:r>
              <a:rPr lang="de-DE" altLang="zh-CN" sz="3400" dirty="0">
                <a:ea typeface="FZKai-Z03S"/>
                <a:cs typeface="FZKai-Z03S"/>
              </a:rPr>
              <a:t>28</a:t>
            </a:r>
            <a:r>
              <a:rPr lang="zh-CN" altLang="de-DE" sz="3400" dirty="0">
                <a:ea typeface="FZKai-Z03S"/>
                <a:cs typeface="FZKai-Z03S"/>
              </a:rPr>
              <a:t>斤粮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票，白耀轩吃一半，婆婆吃一半；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白耀轩营养不良。</a:t>
            </a:r>
          </a:p>
          <a:p>
            <a:pPr marL="574675" indent="-574675">
              <a:spcBef>
                <a:spcPts val="1050"/>
              </a:spcBef>
            </a:pPr>
            <a:endParaRPr lang="zh-CN" altLang="de-DE" sz="3400" dirty="0">
              <a:ea typeface="FZKai-Z03S"/>
              <a:cs typeface="FZKai-Z03S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标题 2">
            <a:extLst>
              <a:ext uri="{FF2B5EF4-FFF2-40B4-BE49-F238E27FC236}">
                <a16:creationId xmlns:a16="http://schemas.microsoft.com/office/drawing/2014/main" xmlns="" id="{57B6D16F-8768-45E7-8BC3-31DFEFC89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zh-CN" altLang="en-US">
              <a:solidFill>
                <a:schemeClr val="tx1"/>
              </a:solidFill>
              <a:latin typeface="方正楷体简体" panose="02010601030101010101"/>
              <a:ea typeface="方正楷体简体" panose="02010601030101010101"/>
              <a:cs typeface="方正楷体简体" panose="02010601030101010101"/>
            </a:endParaRPr>
          </a:p>
        </p:txBody>
      </p:sp>
      <p:sp>
        <p:nvSpPr>
          <p:cNvPr id="198659" name="Inhaltsplatzhalter 3">
            <a:extLst>
              <a:ext uri="{FF2B5EF4-FFF2-40B4-BE49-F238E27FC236}">
                <a16:creationId xmlns:a16="http://schemas.microsoft.com/office/drawing/2014/main" xmlns="" id="{6FE9546C-4912-48C3-8A6B-23065F797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在文革闹得最厉害的时候，边云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波知道他连累妻子孩子被定性为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反革命，他甚至跟妻子讨论离婚，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让妻子跟他划清界线，免受痛苦。</a:t>
            </a: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妻子流着泪断然拒绝！</a:t>
            </a: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（边云波老年时讲到这事，还会流泪）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标题 2">
            <a:extLst>
              <a:ext uri="{FF2B5EF4-FFF2-40B4-BE49-F238E27FC236}">
                <a16:creationId xmlns:a16="http://schemas.microsoft.com/office/drawing/2014/main" xmlns="" id="{83B833F8-55A7-4310-9A9B-A9C162C7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zh-CN" altLang="en-US">
              <a:solidFill>
                <a:schemeClr val="tx1"/>
              </a:solidFill>
              <a:latin typeface="方正楷体简体" panose="02010601030101010101"/>
              <a:ea typeface="方正楷体简体" panose="02010601030101010101"/>
              <a:cs typeface="方正楷体简体" panose="02010601030101010101"/>
            </a:endParaRPr>
          </a:p>
        </p:txBody>
      </p:sp>
      <p:sp>
        <p:nvSpPr>
          <p:cNvPr id="125955" name="Inhaltsplatzhalter 3">
            <a:extLst>
              <a:ext uri="{FF2B5EF4-FFF2-40B4-BE49-F238E27FC236}">
                <a16:creationId xmlns:a16="http://schemas.microsoft.com/office/drawing/2014/main" xmlns="" id="{204D9E19-CE01-49FC-8D64-F05390455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 algn="l">
              <a:spcBef>
                <a:spcPts val="1050"/>
              </a:spcBef>
            </a:pPr>
            <a:r>
              <a:rPr lang="de-DE" altLang="zh-CN" sz="3400" dirty="0">
                <a:ea typeface="FZKai-Z03S"/>
                <a:cs typeface="FZKai-Z03S"/>
              </a:rPr>
              <a:t>1987 </a:t>
            </a:r>
            <a:r>
              <a:rPr lang="zh-CN" altLang="de-DE" sz="3400" dirty="0">
                <a:ea typeface="FZKai-Z03S"/>
                <a:cs typeface="FZKai-Z03S"/>
              </a:rPr>
              <a:t>年才摘掉反革命帽子</a:t>
            </a:r>
          </a:p>
          <a:p>
            <a:pPr marL="574675" indent="-574675" algn="l">
              <a:spcBef>
                <a:spcPts val="1050"/>
              </a:spcBef>
            </a:pPr>
            <a:r>
              <a:rPr lang="de-DE" altLang="zh-CN" sz="3400" dirty="0">
                <a:ea typeface="FZKai-Z03S"/>
                <a:cs typeface="FZKai-Z03S"/>
              </a:rPr>
              <a:t>2001 </a:t>
            </a:r>
            <a:r>
              <a:rPr lang="zh-CN" altLang="de-DE" sz="3400" dirty="0">
                <a:ea typeface="FZKai-Z03S"/>
                <a:cs typeface="FZKai-Z03S"/>
              </a:rPr>
              <a:t>年白耀轩去短宣途中去世结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婚</a:t>
            </a:r>
            <a:r>
              <a:rPr lang="de-DE" altLang="zh-CN" sz="3400" dirty="0">
                <a:ea typeface="FZKai-Z03S"/>
                <a:cs typeface="FZKai-Z03S"/>
              </a:rPr>
              <a:t>44</a:t>
            </a:r>
            <a:r>
              <a:rPr lang="zh-CN" altLang="de-DE" sz="3400" dirty="0">
                <a:ea typeface="FZKai-Z03S"/>
                <a:cs typeface="FZKai-Z03S"/>
              </a:rPr>
              <a:t>年。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el 1">
            <a:extLst>
              <a:ext uri="{FF2B5EF4-FFF2-40B4-BE49-F238E27FC236}">
                <a16:creationId xmlns:a16="http://schemas.microsoft.com/office/drawing/2014/main" xmlns="" id="{ABFEB04D-9F81-4157-B11B-58D9D95E3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de-DE" altLang="de-DE"/>
          </a:p>
        </p:txBody>
      </p:sp>
      <p:sp>
        <p:nvSpPr>
          <p:cNvPr id="200707" name="Inhaltsplatzhalter 2">
            <a:extLst>
              <a:ext uri="{FF2B5EF4-FFF2-40B4-BE49-F238E27FC236}">
                <a16:creationId xmlns:a16="http://schemas.microsoft.com/office/drawing/2014/main" xmlns="" id="{504E4F70-450A-4369-A26F-F7D15F046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zh-CN" altLang="de-DE" sz="3400" dirty="0"/>
              <a:t>总结：</a:t>
            </a:r>
            <a:endParaRPr lang="de-DE" altLang="zh-CN" sz="3400" dirty="0"/>
          </a:p>
          <a:p>
            <a:pPr algn="l">
              <a:lnSpc>
                <a:spcPct val="100000"/>
              </a:lnSpc>
              <a:spcBef>
                <a:spcPts val="1050"/>
              </a:spcBef>
            </a:pPr>
            <a:r>
              <a:rPr kumimoji="1" lang="zh-CN" altLang="de-DE" sz="3400" dirty="0">
                <a:solidFill>
                  <a:srgbClr val="000000"/>
                </a:solidFill>
                <a:ea typeface="FZKai-Z03S"/>
                <a:cs typeface="FZKai-Z03S"/>
              </a:rPr>
              <a:t>以彼此相爱</a:t>
            </a:r>
            <a:r>
              <a:rPr kumimoji="1" lang="de-DE" altLang="zh-CN" sz="3400" dirty="0">
                <a:solidFill>
                  <a:srgbClr val="000000"/>
                </a:solidFill>
                <a:ea typeface="FZKai-Z03S"/>
                <a:cs typeface="FZKai-Z03S"/>
              </a:rPr>
              <a:t>/</a:t>
            </a:r>
            <a:r>
              <a:rPr kumimoji="1" lang="zh-CN" altLang="de-DE" sz="3400" dirty="0">
                <a:solidFill>
                  <a:srgbClr val="000000"/>
                </a:solidFill>
                <a:ea typeface="FZKai-Z03S"/>
                <a:cs typeface="FZKai-Z03S"/>
              </a:rPr>
              <a:t>彼此顺服</a:t>
            </a:r>
            <a:r>
              <a:rPr kumimoji="1" lang="de-DE" altLang="zh-CN" sz="3400" dirty="0">
                <a:solidFill>
                  <a:srgbClr val="000000"/>
                </a:solidFill>
                <a:ea typeface="FZKai-Z03S"/>
                <a:cs typeface="FZKai-Z03S"/>
              </a:rPr>
              <a:t>/</a:t>
            </a:r>
            <a:r>
              <a:rPr kumimoji="1" lang="zh-CN" altLang="de-DE" sz="3400" dirty="0">
                <a:solidFill>
                  <a:srgbClr val="000000"/>
                </a:solidFill>
                <a:ea typeface="FZKai-Z03S"/>
                <a:cs typeface="FZKai-Z03S"/>
              </a:rPr>
              <a:t>彼此尊重</a:t>
            </a:r>
          </a:p>
          <a:p>
            <a:pPr algn="l">
              <a:lnSpc>
                <a:spcPct val="100000"/>
              </a:lnSpc>
              <a:spcBef>
                <a:spcPts val="1050"/>
              </a:spcBef>
            </a:pPr>
            <a:r>
              <a:rPr kumimoji="1" lang="zh-CN" altLang="de-DE" sz="3400" dirty="0">
                <a:solidFill>
                  <a:srgbClr val="000000"/>
                </a:solidFill>
                <a:ea typeface="FZKai-Z03S"/>
                <a:cs typeface="FZKai-Z03S"/>
              </a:rPr>
              <a:t>共渡一生是婚姻的蒙福之路！</a:t>
            </a:r>
          </a:p>
          <a:p>
            <a:pPr algn="l">
              <a:lnSpc>
                <a:spcPct val="100000"/>
              </a:lnSpc>
              <a:spcBef>
                <a:spcPts val="1050"/>
              </a:spcBef>
            </a:pPr>
            <a:r>
              <a:rPr kumimoji="1" lang="zh-CN" altLang="de-DE" sz="3400" dirty="0">
                <a:solidFill>
                  <a:srgbClr val="000000"/>
                </a:solidFill>
                <a:ea typeface="FZKai-Z03S"/>
                <a:cs typeface="FZKai-Z03S"/>
              </a:rPr>
              <a:t>这是 神赐予人最珍贵、最甜蜜、最有福的关系。</a:t>
            </a:r>
            <a:endParaRPr kumimoji="1" lang="zh-CN" altLang="en-US" sz="3400" dirty="0">
              <a:solidFill>
                <a:srgbClr val="000000"/>
              </a:solidFill>
              <a:ea typeface="FZKai-Z03S"/>
              <a:cs typeface="FZKai-Z03S"/>
            </a:endParaRPr>
          </a:p>
          <a:p>
            <a:endParaRPr lang="de-DE" alt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itel 1">
            <a:extLst>
              <a:ext uri="{FF2B5EF4-FFF2-40B4-BE49-F238E27FC236}">
                <a16:creationId xmlns:a16="http://schemas.microsoft.com/office/drawing/2014/main" xmlns="" id="{A01F6BE3-5971-4BDA-8068-34C2F7A88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de-DE" sz="3600">
                <a:solidFill>
                  <a:srgbClr val="3333CC"/>
                </a:solidFill>
              </a:rPr>
              <a:t>夫妻相爱之道</a:t>
            </a:r>
            <a:r>
              <a:rPr lang="de-DE" altLang="zh-CN" sz="3600">
                <a:solidFill>
                  <a:srgbClr val="3333CC"/>
                </a:solidFill>
              </a:rPr>
              <a:t>(</a:t>
            </a:r>
            <a:r>
              <a:rPr lang="zh-CN" altLang="de-DE" sz="3600">
                <a:solidFill>
                  <a:srgbClr val="3333CC"/>
                </a:solidFill>
              </a:rPr>
              <a:t>弗</a:t>
            </a:r>
            <a:r>
              <a:rPr lang="de-DE" altLang="zh-CN" sz="3600">
                <a:solidFill>
                  <a:srgbClr val="3333CC"/>
                </a:solidFill>
              </a:rPr>
              <a:t>5</a:t>
            </a:r>
            <a:r>
              <a:rPr lang="zh-CN" altLang="de-DE" sz="3600">
                <a:solidFill>
                  <a:srgbClr val="3333CC"/>
                </a:solidFill>
              </a:rPr>
              <a:t>：</a:t>
            </a:r>
            <a:r>
              <a:rPr lang="de-DE" altLang="zh-CN" sz="3600">
                <a:solidFill>
                  <a:srgbClr val="3333CC"/>
                </a:solidFill>
              </a:rPr>
              <a:t>22-33)</a:t>
            </a:r>
          </a:p>
        </p:txBody>
      </p:sp>
      <p:sp>
        <p:nvSpPr>
          <p:cNvPr id="186371" name="Inhaltsplatzhalter 2">
            <a:extLst>
              <a:ext uri="{FF2B5EF4-FFF2-40B4-BE49-F238E27FC236}">
                <a16:creationId xmlns:a16="http://schemas.microsoft.com/office/drawing/2014/main" xmlns="" id="{FBA0FE0E-BC5C-4130-A8C6-E71973595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52540"/>
            <a:ext cx="70866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引言：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为什么说婚姻是人生的大事呢？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一个人生幸福的基地？还是一个人生悲剧的场所？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基督教的婚姻观：一夫一妻，一男一女，一生一世。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为什么我们看到的</a:t>
            </a:r>
            <a:r>
              <a:rPr lang="de-DE" altLang="zh-CN" sz="3400" dirty="0">
                <a:solidFill>
                  <a:srgbClr val="000000"/>
                </a:solidFill>
              </a:rPr>
              <a:t>...</a:t>
            </a:r>
            <a:r>
              <a:rPr lang="zh-CN" altLang="de-DE" sz="3400" dirty="0">
                <a:solidFill>
                  <a:srgbClr val="000000"/>
                </a:solidFill>
              </a:rPr>
              <a:t>争吵的日子这么多呢？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神的心意是什么呢？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zh-CN" altLang="de-DE" sz="3400" dirty="0">
              <a:solidFill>
                <a:srgbClr val="000000"/>
              </a:solidFill>
            </a:endParaRPr>
          </a:p>
          <a:p>
            <a:pPr>
              <a:defRPr/>
            </a:pPr>
            <a:endParaRPr lang="de-DE" altLang="zh-CN" sz="3400" dirty="0">
              <a:solidFill>
                <a:srgbClr val="000000"/>
              </a:solidFill>
            </a:endParaRPr>
          </a:p>
          <a:p>
            <a:pPr>
              <a:defRPr/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Inhaltsplatzhalter 2">
            <a:extLst>
              <a:ext uri="{FF2B5EF4-FFF2-40B4-BE49-F238E27FC236}">
                <a16:creationId xmlns:a16="http://schemas.microsoft.com/office/drawing/2014/main" xmlns="" id="{9D2CAE0F-72CB-43E1-BBCE-0889438C2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经文理解与应用：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妻子「顺服」丈夫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妻子以丈夫为她的头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丈夫「爱」妻子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丈夫可以让妻子毫无瑕疵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丈夫爱妻子如同自己的身子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一个独</a:t>
            </a:r>
            <a:r>
              <a:rPr lang="zh-CN" altLang="de-DE" sz="3400" dirty="0" smtClean="0">
                <a:solidFill>
                  <a:srgbClr val="000000"/>
                </a:solidFill>
              </a:rPr>
              <a:t>立</a:t>
            </a:r>
            <a:r>
              <a:rPr lang="zh-CN" altLang="de-DE" sz="3400" smtClean="0">
                <a:solidFill>
                  <a:srgbClr val="000000"/>
                </a:solidFill>
              </a:rPr>
              <a:t>的、亲密不</a:t>
            </a:r>
            <a:r>
              <a:rPr lang="zh-CN" altLang="de-DE" sz="3400" dirty="0">
                <a:solidFill>
                  <a:srgbClr val="000000"/>
                </a:solidFill>
              </a:rPr>
              <a:t>可分开的整合体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de-DE" sz="3400" dirty="0">
                <a:solidFill>
                  <a:srgbClr val="000000"/>
                </a:solidFill>
              </a:rPr>
              <a:t>爱与敬重的关系</a:t>
            </a:r>
          </a:p>
          <a:p>
            <a:pPr>
              <a:defRPr/>
            </a:pPr>
            <a:endParaRPr lang="de-DE" altLang="zh-CN" sz="3400" dirty="0">
              <a:solidFill>
                <a:srgbClr val="000000"/>
              </a:solidFill>
            </a:endParaRPr>
          </a:p>
          <a:p>
            <a:pPr>
              <a:defRPr/>
            </a:pPr>
            <a:endParaRPr lang="zh-CN" altLang="de-DE" sz="3400" dirty="0">
              <a:solidFill>
                <a:srgbClr val="000000"/>
              </a:solidFill>
            </a:endParaRPr>
          </a:p>
        </p:txBody>
      </p:sp>
      <p:sp>
        <p:nvSpPr>
          <p:cNvPr id="187395" name="Titel 1">
            <a:extLst>
              <a:ext uri="{FF2B5EF4-FFF2-40B4-BE49-F238E27FC236}">
                <a16:creationId xmlns:a16="http://schemas.microsoft.com/office/drawing/2014/main" xmlns="" id="{988C69FA-36ED-4AA6-9E18-1D861D983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de-DE" sz="3600">
                <a:solidFill>
                  <a:srgbClr val="3333CC"/>
                </a:solidFill>
              </a:rPr>
              <a:t>夫妻相爱之道</a:t>
            </a:r>
            <a:r>
              <a:rPr lang="de-DE" altLang="zh-CN" sz="3600">
                <a:solidFill>
                  <a:srgbClr val="3333CC"/>
                </a:solidFill>
              </a:rPr>
              <a:t>(</a:t>
            </a:r>
            <a:r>
              <a:rPr lang="zh-CN" altLang="de-DE" sz="3600">
                <a:solidFill>
                  <a:srgbClr val="3333CC"/>
                </a:solidFill>
              </a:rPr>
              <a:t>弗</a:t>
            </a:r>
            <a:r>
              <a:rPr lang="de-DE" altLang="zh-CN" sz="3600">
                <a:solidFill>
                  <a:srgbClr val="3333CC"/>
                </a:solidFill>
              </a:rPr>
              <a:t>5</a:t>
            </a:r>
            <a:r>
              <a:rPr lang="zh-CN" altLang="de-DE" sz="3600">
                <a:solidFill>
                  <a:srgbClr val="3333CC"/>
                </a:solidFill>
              </a:rPr>
              <a:t>：</a:t>
            </a:r>
            <a:r>
              <a:rPr lang="de-DE" altLang="zh-CN" sz="3600">
                <a:solidFill>
                  <a:srgbClr val="3333CC"/>
                </a:solidFill>
              </a:rPr>
              <a:t>22-33)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8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8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8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Inhaltsplatzhalter 2">
            <a:extLst>
              <a:ext uri="{FF2B5EF4-FFF2-40B4-BE49-F238E27FC236}">
                <a16:creationId xmlns:a16="http://schemas.microsoft.com/office/drawing/2014/main" xmlns="" id="{12468105-F50B-4001-9866-F9D4DF162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endParaRPr lang="de-DE" altLang="zh-CN" sz="4800">
              <a:solidFill>
                <a:srgbClr val="000000"/>
              </a:solidFill>
            </a:endParaRPr>
          </a:p>
          <a:p>
            <a:endParaRPr lang="de-DE" altLang="zh-CN" sz="4800">
              <a:solidFill>
                <a:srgbClr val="000000"/>
              </a:solidFill>
            </a:endParaRPr>
          </a:p>
          <a:p>
            <a:r>
              <a:rPr lang="zh-CN" altLang="de-DE" sz="4800">
                <a:solidFill>
                  <a:srgbClr val="000000"/>
                </a:solidFill>
              </a:rPr>
              <a:t>一个浪漫美丽的爱情故事</a:t>
            </a:r>
          </a:p>
        </p:txBody>
      </p:sp>
      <p:sp>
        <p:nvSpPr>
          <p:cNvPr id="189443" name="Titel 1">
            <a:extLst>
              <a:ext uri="{FF2B5EF4-FFF2-40B4-BE49-F238E27FC236}">
                <a16:creationId xmlns:a16="http://schemas.microsoft.com/office/drawing/2014/main" xmlns="" id="{E927AA0B-1E25-44D2-BCF2-18544CD22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de-DE" sz="3600">
                <a:solidFill>
                  <a:srgbClr val="3333CC"/>
                </a:solidFill>
              </a:rPr>
              <a:t>夫妻相爱之道</a:t>
            </a:r>
            <a:r>
              <a:rPr lang="de-DE" altLang="zh-CN" sz="3600">
                <a:solidFill>
                  <a:srgbClr val="3333CC"/>
                </a:solidFill>
              </a:rPr>
              <a:t>(</a:t>
            </a:r>
            <a:r>
              <a:rPr lang="zh-CN" altLang="de-DE" sz="3600">
                <a:solidFill>
                  <a:srgbClr val="3333CC"/>
                </a:solidFill>
              </a:rPr>
              <a:t>弗</a:t>
            </a:r>
            <a:r>
              <a:rPr lang="de-DE" altLang="zh-CN" sz="3600">
                <a:solidFill>
                  <a:srgbClr val="3333CC"/>
                </a:solidFill>
              </a:rPr>
              <a:t>5</a:t>
            </a:r>
            <a:r>
              <a:rPr lang="zh-CN" altLang="de-DE" sz="3600">
                <a:solidFill>
                  <a:srgbClr val="3333CC"/>
                </a:solidFill>
              </a:rPr>
              <a:t>：</a:t>
            </a:r>
            <a:r>
              <a:rPr lang="de-DE" altLang="zh-CN" sz="3600">
                <a:solidFill>
                  <a:srgbClr val="3333CC"/>
                </a:solidFill>
              </a:rPr>
              <a:t>22-33)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标题 2">
            <a:extLst>
              <a:ext uri="{FF2B5EF4-FFF2-40B4-BE49-F238E27FC236}">
                <a16:creationId xmlns:a16="http://schemas.microsoft.com/office/drawing/2014/main" xmlns="" id="{BC633F5E-E599-4A7E-9C4A-6A66AA63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</a:p>
        </p:txBody>
      </p:sp>
      <p:sp>
        <p:nvSpPr>
          <p:cNvPr id="125955" name="Inhaltsplatzhalter 3">
            <a:extLst>
              <a:ext uri="{FF2B5EF4-FFF2-40B4-BE49-F238E27FC236}">
                <a16:creationId xmlns:a16="http://schemas.microsoft.com/office/drawing/2014/main" xmlns="" id="{6D86A516-F4FD-4876-878F-DCF5F2F19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边云波</a:t>
            </a:r>
          </a:p>
          <a:p>
            <a:pPr marL="574675" indent="-574675" algn="l">
              <a:spcBef>
                <a:spcPts val="1050"/>
              </a:spcBef>
            </a:pPr>
            <a:r>
              <a:rPr lang="de-DE" altLang="zh-CN" sz="3400" dirty="0">
                <a:solidFill>
                  <a:srgbClr val="000000"/>
                </a:solidFill>
              </a:rPr>
              <a:t>1925 </a:t>
            </a:r>
            <a:r>
              <a:rPr lang="zh-CN" altLang="de-DE" sz="3400" dirty="0">
                <a:solidFill>
                  <a:srgbClr val="000000"/>
                </a:solidFill>
              </a:rPr>
              <a:t>年</a:t>
            </a:r>
            <a:r>
              <a:rPr lang="de-DE" altLang="zh-CN" sz="3400" dirty="0">
                <a:solidFill>
                  <a:srgbClr val="000000"/>
                </a:solidFill>
              </a:rPr>
              <a:t>3</a:t>
            </a:r>
            <a:r>
              <a:rPr lang="zh-CN" altLang="de-DE" sz="3400" dirty="0">
                <a:solidFill>
                  <a:srgbClr val="000000"/>
                </a:solidFill>
              </a:rPr>
              <a:t>月</a:t>
            </a:r>
            <a:r>
              <a:rPr lang="de-DE" altLang="zh-CN" sz="3400" dirty="0">
                <a:solidFill>
                  <a:srgbClr val="000000"/>
                </a:solidFill>
              </a:rPr>
              <a:t>12</a:t>
            </a:r>
            <a:r>
              <a:rPr lang="zh-CN" altLang="de-DE" sz="3400" dirty="0">
                <a:solidFill>
                  <a:srgbClr val="000000"/>
                </a:solidFill>
              </a:rPr>
              <a:t>日出生；</a:t>
            </a:r>
          </a:p>
          <a:p>
            <a:pPr marL="574675" indent="-574675" algn="l">
              <a:spcBef>
                <a:spcPts val="1050"/>
              </a:spcBef>
            </a:pPr>
            <a:r>
              <a:rPr lang="de-DE" altLang="zh-CN" sz="3400" dirty="0">
                <a:solidFill>
                  <a:srgbClr val="000000"/>
                </a:solidFill>
              </a:rPr>
              <a:t>2018 </a:t>
            </a:r>
            <a:r>
              <a:rPr lang="zh-CN" altLang="de-DE" sz="3400" dirty="0">
                <a:solidFill>
                  <a:srgbClr val="000000"/>
                </a:solidFill>
              </a:rPr>
              <a:t>年</a:t>
            </a:r>
            <a:r>
              <a:rPr lang="de-DE" altLang="zh-CN" sz="3400" dirty="0">
                <a:solidFill>
                  <a:srgbClr val="000000"/>
                </a:solidFill>
              </a:rPr>
              <a:t>2</a:t>
            </a:r>
            <a:r>
              <a:rPr lang="zh-CN" altLang="de-DE" sz="3400" dirty="0">
                <a:solidFill>
                  <a:srgbClr val="000000"/>
                </a:solidFill>
              </a:rPr>
              <a:t>月</a:t>
            </a:r>
            <a:r>
              <a:rPr lang="de-DE" altLang="zh-CN" sz="3400" dirty="0">
                <a:solidFill>
                  <a:srgbClr val="000000"/>
                </a:solidFill>
              </a:rPr>
              <a:t>14</a:t>
            </a:r>
            <a:r>
              <a:rPr lang="zh-CN" altLang="de-DE" sz="3400" dirty="0">
                <a:solidFill>
                  <a:srgbClr val="000000"/>
                </a:solidFill>
              </a:rPr>
              <a:t>日辞世。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74675" indent="-574675">
              <a:spcBef>
                <a:spcPts val="1050"/>
              </a:spcBef>
            </a:pPr>
            <a:endParaRPr lang="de-DE" altLang="zh-CN" sz="4400" dirty="0">
              <a:latin typeface="方正楷体简体" panose="02010601030101010101"/>
              <a:ea typeface="方正楷体简体" panose="02010601030101010101"/>
              <a:cs typeface="FZKai-Z03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标题 2">
            <a:extLst>
              <a:ext uri="{FF2B5EF4-FFF2-40B4-BE49-F238E27FC236}">
                <a16:creationId xmlns:a16="http://schemas.microsoft.com/office/drawing/2014/main" xmlns="" id="{B968D382-9427-405D-AAE4-5C6DB07D5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zh-CN" altLang="en-US">
              <a:solidFill>
                <a:schemeClr val="tx1"/>
              </a:solidFill>
              <a:latin typeface="方正楷体简体" panose="02010601030101010101"/>
              <a:ea typeface="方正楷体简体" panose="02010601030101010101"/>
              <a:cs typeface="方正楷体简体" panose="02010601030101010101"/>
            </a:endParaRPr>
          </a:p>
        </p:txBody>
      </p:sp>
      <p:sp>
        <p:nvSpPr>
          <p:cNvPr id="125955" name="Inhaltsplatzhalter 3">
            <a:extLst>
              <a:ext uri="{FF2B5EF4-FFF2-40B4-BE49-F238E27FC236}">
                <a16:creationId xmlns:a16="http://schemas.microsoft.com/office/drawing/2014/main" xmlns="" id="{7C2BBB99-253F-43F5-BD85-11B71AE01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 algn="l">
              <a:spcBef>
                <a:spcPts val="1050"/>
              </a:spcBef>
            </a:pPr>
            <a:r>
              <a:rPr lang="de-DE" altLang="zh-CN" sz="3400" dirty="0">
                <a:solidFill>
                  <a:srgbClr val="000000"/>
                </a:solidFill>
              </a:rPr>
              <a:t>《</a:t>
            </a:r>
            <a:r>
              <a:rPr lang="zh-CN" altLang="de-DE" sz="3400" dirty="0">
                <a:solidFill>
                  <a:srgbClr val="000000"/>
                </a:solidFill>
              </a:rPr>
              <a:t>献给无名的传道者</a:t>
            </a:r>
            <a:r>
              <a:rPr lang="de-DE" altLang="zh-CN" sz="3400" dirty="0">
                <a:solidFill>
                  <a:srgbClr val="000000"/>
                </a:solidFill>
              </a:rPr>
              <a:t>》</a:t>
            </a: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「是自己的手甘心放下世上的享受；是自己的脚甘心到苦难的道路上来奔走！ 」</a:t>
            </a:r>
          </a:p>
          <a:p>
            <a:pPr marL="574675" indent="-574675" algn="l">
              <a:spcBef>
                <a:spcPts val="1050"/>
              </a:spcBef>
            </a:pPr>
            <a:r>
              <a:rPr lang="de-DE" altLang="zh-CN" sz="3400" dirty="0">
                <a:solidFill>
                  <a:srgbClr val="000000"/>
                </a:solidFill>
              </a:rPr>
              <a:t>1948 </a:t>
            </a:r>
            <a:r>
              <a:rPr lang="zh-CN" altLang="de-DE" sz="3400" dirty="0">
                <a:solidFill>
                  <a:srgbClr val="000000"/>
                </a:solidFill>
              </a:rPr>
              <a:t>大学生（</a:t>
            </a:r>
            <a:r>
              <a:rPr lang="de-DE" altLang="zh-CN" sz="3400" dirty="0">
                <a:solidFill>
                  <a:srgbClr val="000000"/>
                </a:solidFill>
              </a:rPr>
              <a:t>23</a:t>
            </a:r>
            <a:r>
              <a:rPr lang="zh-CN" altLang="de-DE" sz="3400" dirty="0">
                <a:solidFill>
                  <a:srgbClr val="000000"/>
                </a:solidFill>
              </a:rPr>
              <a:t>岁）写的</a:t>
            </a: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（一位女英国宣教士吴咏秋传福音而信主）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标题 2">
            <a:extLst>
              <a:ext uri="{FF2B5EF4-FFF2-40B4-BE49-F238E27FC236}">
                <a16:creationId xmlns:a16="http://schemas.microsoft.com/office/drawing/2014/main" xmlns="" id="{EFF4B60E-CA86-4373-B546-4DE6F3491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zh-CN" altLang="en-US">
              <a:solidFill>
                <a:schemeClr val="tx1"/>
              </a:solidFill>
              <a:latin typeface="方正楷体简体" panose="02010601030101010101"/>
              <a:ea typeface="方正楷体简体" panose="02010601030101010101"/>
              <a:cs typeface="方正楷体简体" panose="02010601030101010101"/>
            </a:endParaRPr>
          </a:p>
        </p:txBody>
      </p:sp>
      <p:sp>
        <p:nvSpPr>
          <p:cNvPr id="125955" name="Inhaltsplatzhalter 3">
            <a:extLst>
              <a:ext uri="{FF2B5EF4-FFF2-40B4-BE49-F238E27FC236}">
                <a16:creationId xmlns:a16="http://schemas.microsoft.com/office/drawing/2014/main" xmlns="" id="{BE46AF09-7D3F-4F5D-A053-BCDA16DB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325565"/>
            <a:ext cx="6743700" cy="4351337"/>
          </a:xfrm>
        </p:spPr>
        <p:txBody>
          <a:bodyPr>
            <a:normAutofit/>
          </a:bodyPr>
          <a:lstStyle/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开创边疆布道团，七位弟兄一起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出发往边疆传福音。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74675" indent="-574675" algn="l">
              <a:spcBef>
                <a:spcPts val="1050"/>
              </a:spcBef>
            </a:pPr>
            <a:r>
              <a:rPr lang="de-DE" altLang="zh-CN" sz="3400" dirty="0">
                <a:solidFill>
                  <a:srgbClr val="000000"/>
                </a:solidFill>
              </a:rPr>
              <a:t>1952 </a:t>
            </a: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省报点名批评，接着就被捕，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坐牢。 （很多人赶忙划清界线，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甚至父母子女</a:t>
            </a:r>
            <a:r>
              <a:rPr lang="de-DE" altLang="zh-CN" sz="3400" dirty="0">
                <a:solidFill>
                  <a:srgbClr val="000000"/>
                </a:solidFill>
              </a:rPr>
              <a:t>/</a:t>
            </a:r>
            <a:r>
              <a:rPr lang="zh-CN" altLang="de-DE" sz="3400" dirty="0">
                <a:solidFill>
                  <a:srgbClr val="000000"/>
                </a:solidFill>
              </a:rPr>
              <a:t>夫妻脱离关系）</a:t>
            </a:r>
            <a:endParaRPr lang="de-DE" altLang="zh-CN" sz="3400" dirty="0">
              <a:solidFill>
                <a:srgbClr val="000000"/>
              </a:solidFill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solidFill>
                  <a:srgbClr val="000000"/>
                </a:solidFill>
              </a:rPr>
              <a:t>白耀轩姊妹愿意跟他过。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标题 2">
            <a:extLst>
              <a:ext uri="{FF2B5EF4-FFF2-40B4-BE49-F238E27FC236}">
                <a16:creationId xmlns:a16="http://schemas.microsoft.com/office/drawing/2014/main" xmlns="" id="{8ED8D460-F53B-44FA-88A7-31673EF79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zh-CN" altLang="en-US">
              <a:solidFill>
                <a:schemeClr val="tx1"/>
              </a:solidFill>
              <a:latin typeface="方正楷体简体" panose="02010601030101010101"/>
              <a:ea typeface="方正楷体简体" panose="02010601030101010101"/>
              <a:cs typeface="方正楷体简体" panose="02010601030101010101"/>
            </a:endParaRPr>
          </a:p>
        </p:txBody>
      </p:sp>
      <p:sp>
        <p:nvSpPr>
          <p:cNvPr id="125955" name="Inhaltsplatzhalter 3">
            <a:extLst>
              <a:ext uri="{FF2B5EF4-FFF2-40B4-BE49-F238E27FC236}">
                <a16:creationId xmlns:a16="http://schemas.microsoft.com/office/drawing/2014/main" xmlns="" id="{F50512EE-BDD4-4B9A-AE9C-9D34DC4B6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353300" cy="4351338"/>
          </a:xfrm>
        </p:spPr>
        <p:txBody>
          <a:bodyPr/>
          <a:lstStyle/>
          <a:p>
            <a:pPr marL="574675" indent="-574675" algn="l">
              <a:spcBef>
                <a:spcPts val="1050"/>
              </a:spcBef>
            </a:pPr>
            <a:r>
              <a:rPr lang="de-DE" altLang="zh-CN" sz="3400" dirty="0">
                <a:ea typeface="FZKai-Z03S"/>
                <a:cs typeface="FZKai-Z03S"/>
              </a:rPr>
              <a:t>1957</a:t>
            </a: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文革开始后就天天被拉出去游街、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批斗。</a:t>
            </a: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反革命运动，被遣送劳改，白耀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轩（未婚妻）说要出发前结婚。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标题 2">
            <a:extLst>
              <a:ext uri="{FF2B5EF4-FFF2-40B4-BE49-F238E27FC236}">
                <a16:creationId xmlns:a16="http://schemas.microsoft.com/office/drawing/2014/main" xmlns="" id="{686122CC-B229-40F2-8061-E6F51E6A4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/>
              <a:t>夫妻相爱之道</a:t>
            </a:r>
            <a:r>
              <a:rPr lang="de-DE" altLang="zh-CN" sz="3600"/>
              <a:t>(</a:t>
            </a:r>
            <a:r>
              <a:rPr lang="zh-CN" altLang="de-DE" sz="3600"/>
              <a:t>弗</a:t>
            </a:r>
            <a:r>
              <a:rPr lang="de-DE" altLang="zh-CN" sz="3600"/>
              <a:t>5</a:t>
            </a:r>
            <a:r>
              <a:rPr lang="zh-CN" altLang="de-DE" sz="3600"/>
              <a:t>：</a:t>
            </a:r>
            <a:r>
              <a:rPr lang="de-DE" altLang="zh-CN" sz="3600"/>
              <a:t>22-33)</a:t>
            </a:r>
            <a:endParaRPr lang="zh-CN" altLang="en-US">
              <a:solidFill>
                <a:schemeClr val="tx1"/>
              </a:solidFill>
              <a:latin typeface="方正楷体简体" panose="02010601030101010101"/>
              <a:ea typeface="方正楷体简体" panose="02010601030101010101"/>
              <a:cs typeface="方正楷体简体" panose="02010601030101010101"/>
            </a:endParaRPr>
          </a:p>
        </p:txBody>
      </p:sp>
      <p:sp>
        <p:nvSpPr>
          <p:cNvPr id="195587" name="Inhaltsplatzhalter 3">
            <a:extLst>
              <a:ext uri="{FF2B5EF4-FFF2-40B4-BE49-F238E27FC236}">
                <a16:creationId xmlns:a16="http://schemas.microsoft.com/office/drawing/2014/main" xmlns="" id="{294CCE5D-9456-4B29-AACF-DE6E02E07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没钱、在被遣去劳动改造前结婚，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没婚礼、没婚纱鲜花，只有几位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弟兄姊妹聚在家里，只有几块糖，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因布票很少，边云波第二天就被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送走，妻子为他置了一套新棉衣，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新娘穿平时的旧衣、打补钉的裤</a:t>
            </a:r>
            <a:endParaRPr lang="de-DE" altLang="zh-CN" sz="3400" dirty="0">
              <a:ea typeface="FZKai-Z03S"/>
              <a:cs typeface="FZKai-Z03S"/>
            </a:endParaRPr>
          </a:p>
          <a:p>
            <a:pPr marL="574675" indent="-574675" algn="l">
              <a:spcBef>
                <a:spcPts val="1050"/>
              </a:spcBef>
            </a:pPr>
            <a:r>
              <a:rPr lang="zh-CN" altLang="de-DE" sz="3400" dirty="0">
                <a:ea typeface="FZKai-Z03S"/>
                <a:cs typeface="FZKai-Z03S"/>
              </a:rPr>
              <a:t>子。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uster Sh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Muster Shi</Template>
  <TotalTime>0</TotalTime>
  <Words>1310</Words>
  <Application>Microsoft Office PowerPoint</Application>
  <PresentationFormat>Bildschirmpräsentation (4:3)</PresentationFormat>
  <Paragraphs>104</Paragraphs>
  <Slides>14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14</vt:i4>
      </vt:variant>
    </vt:vector>
  </HeadingPairs>
  <TitlesOfParts>
    <vt:vector size="16" baseType="lpstr">
      <vt:lpstr>Muster Shi</vt:lpstr>
      <vt:lpstr>Benutzerdefiniertes Design</vt:lpstr>
      <vt:lpstr>Folie 1</vt:lpstr>
      <vt:lpstr>Folie 2</vt:lpstr>
      <vt:lpstr>Folie 3</vt:lpstr>
      <vt:lpstr>Folie 4</vt:lpstr>
      <vt:lpstr>夫妻相爱之道(弗5：22-33)</vt:lpstr>
      <vt:lpstr>夫妻相爱之道(弗5：22-33)</vt:lpstr>
      <vt:lpstr>夫妻相爱之道(弗5：22-33)</vt:lpstr>
      <vt:lpstr>夫妻相爱之道(弗5：22-33)</vt:lpstr>
      <vt:lpstr>夫妻相爱之道(弗5：22-33)</vt:lpstr>
      <vt:lpstr>夫妻相爱之道(弗5：22-33)</vt:lpstr>
      <vt:lpstr>夫妻相爱之道(弗5：22-33)</vt:lpstr>
      <vt:lpstr>夫妻相爱之道(弗5：22-33)</vt:lpstr>
      <vt:lpstr>夫妻相爱之道(弗5：22-33)</vt:lpstr>
      <vt:lpstr>夫妻相爱之道(弗5：22-33)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Stephan Gummig</dc:creator>
  <cp:lastModifiedBy>Dongdong</cp:lastModifiedBy>
  <cp:revision>2</cp:revision>
  <dcterms:created xsi:type="dcterms:W3CDTF">2019-03-26T18:51:20Z</dcterms:created>
  <dcterms:modified xsi:type="dcterms:W3CDTF">2019-03-27T16:29:22Z</dcterms:modified>
</cp:coreProperties>
</file>