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B7577DD-1736-430E-A265-B7D291548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19D8E828-1B41-48AF-A011-33E65AAF0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262151D-F2D1-4D11-ADFF-FE3917C32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F9B8845-786E-4E73-8BC2-6590873E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8E3E8D8-4041-4F74-ACD9-15C8FD058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1906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8377569-5D29-4FB8-A6C5-BE6D1E73F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9177394B-B243-460D-9DD4-01B88C115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5DE0CD7-38F9-404C-ADA9-3168F4491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474899F-BECE-4C6E-9221-A5F853AE6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279080E-00E4-443D-96A4-40853E4C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9127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3616AB66-AA6C-45B0-BD22-F45904ECD7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E73406FB-84A8-47F8-B9DB-F4E064EE3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7AE1945-4DEA-443F-9968-7667D444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4E00321-2B85-4B70-B054-DD82077DD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EBDF4BC-6442-4830-84BA-FCC0D80A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8222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F7095B9-07A3-4E8E-B818-833DCB36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6B7E076-AD76-49A1-B545-8526B65E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DB72CA0-7B42-4564-9358-F4E7D22A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FCFD7D8-394B-48D6-8B9B-ACB0003B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1209673-9228-4F53-969F-8E00F490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178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C42C6F7-28EA-4D0F-99C8-012A9DC4D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970305B9-71D9-4728-B8E1-8CF695759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488D141-AB7F-45EF-88C0-4D11808C9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961E553-83B6-4D3D-B060-9AA2F2AE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52F07DB-1AFB-4A0E-B1CA-61E0F2FB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36064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E8FEBA6-E131-4272-82DD-3382DD6A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E5B809A-8B38-46F2-A043-94B6EEE82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2AC461B0-2BFD-458A-B856-C102FFC3D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110D24FF-CCEC-4579-BE07-6865EC115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6AC44C94-BF53-404A-950E-531E744E0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CAB5B95E-A9FB-403F-864B-8745B7213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2301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C44EBA3-CAEE-4415-ABDB-6FA9F8E9D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82D62B0A-A6C1-455B-9038-D9BE9D2E6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8379E993-3236-4FF7-ABF6-50616E212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639B2468-C098-4809-8125-C61CBF594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E511B4B1-6AE2-497D-B16C-E739F6E6C2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D2EDA1EE-F7D6-44D6-9B31-945662876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8448A2FD-3240-463E-84A0-A13AB871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AE141E50-3E21-4D9B-B97F-E77963360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12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1BCE485-6668-4BE9-B1C4-EA3988A16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D6CFAE03-3C83-43BF-87CE-6FCA13315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AAC1DD8D-31C2-4F8F-B5E4-71061F41E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5A62B215-DBA0-4055-8A5F-77DD8C42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6950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2C4F1E4F-2EFA-4837-838C-65E1719F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BB7DD0EF-1E49-4801-8F07-982F1399D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3B401046-3DD2-4A5D-A757-74A64334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8252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6E0A60-1A34-48A2-9169-3B4C72338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06EBD11-F947-476E-A9FE-EA0020ECA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657C2D71-E94C-4C84-8EF7-8E97F5B67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F2D8B345-DCC9-497F-8149-70E0FD9F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931BADA8-60AB-41F3-B3BE-AD3BF1CAA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51FFF83C-9061-41E8-A3A0-26DC5AD9A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2077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A69FDBC-DC94-406D-98CB-0D46A6FDD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A1C91741-752B-4E07-831F-602FC2616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3498F166-963D-4E96-BF07-8381D1E14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48790528-80FC-4B76-AC75-699BF2A7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C838A194-BF2E-4320-8665-CB594706B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F24D3753-3F85-441B-A06D-B1137B666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1453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3FB09C73-7053-477A-B709-C73F66406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25472975-C410-4925-A388-67BD9848A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FD2DC5-8D79-4612-944A-511235063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55B39-4845-429A-9F91-6CCB8603E56C}" type="datetimeFigureOut">
              <a:rPr lang="de-DE" smtClean="0"/>
              <a:pPr/>
              <a:t>23.03.2019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64CF3DA-6D62-4005-AE15-970A5DA28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134F8AD-3E47-4970-875E-3F4E41EF5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38FB7-E74D-45D5-9B9E-B138788CAD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8428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6CBCFFE-9A0A-4123-B6D4-D33E5583EC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细看路得</a:t>
            </a:r>
            <a:endParaRPr lang="de-DE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3C5F58D8-09E7-4CEB-8C5F-9527A6C366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sz="3200" dirty="0">
                <a:latin typeface="SimHei" pitchFamily="49" charset="-122"/>
                <a:ea typeface="SimHei" pitchFamily="49" charset="-122"/>
              </a:rPr>
              <a:t>路得记</a:t>
            </a:r>
            <a:r>
              <a:rPr lang="de-DE" altLang="zh-CN" sz="3200" dirty="0">
                <a:latin typeface="SimHei" pitchFamily="49" charset="-122"/>
                <a:ea typeface="SimHei" pitchFamily="49" charset="-122"/>
              </a:rPr>
              <a:t>1</a:t>
            </a:r>
            <a:r>
              <a:rPr lang="zh-CN" altLang="de-DE" sz="3200" dirty="0">
                <a:latin typeface="SimHei" pitchFamily="49" charset="-122"/>
                <a:ea typeface="SimHei" pitchFamily="49" charset="-122"/>
              </a:rPr>
              <a:t>章</a:t>
            </a:r>
            <a:endParaRPr lang="de-DE" sz="3200" dirty="0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65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FFC7F97-226B-4E2B-A93A-F555ED11D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引言</a:t>
            </a:r>
            <a:endParaRPr lang="de-DE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874EA6F-B44B-4702-B2CC-91C23A034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家庭、亲情、友情等关系是维护人生安全与安定的基础。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失去依靠无路可走的弱势者需要身边的扶持。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大难临头各自飞？在自己看不到出路的人生里，如何面对身边更为柔弱的（亲）人？如何选择和取舍？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身处苦难和无望中，什么是弱者可依靠的资源？谁能使软弱者成为刚强</a:t>
            </a:r>
            <a:r>
              <a:rPr lang="de-DE" altLang="zh-CN" dirty="0">
                <a:latin typeface="SimHei" pitchFamily="49" charset="-122"/>
                <a:ea typeface="SimHei" pitchFamily="49" charset="-122"/>
              </a:rPr>
              <a:t>, </a:t>
            </a:r>
            <a:r>
              <a:rPr lang="zh-CN" altLang="de-DE" dirty="0">
                <a:latin typeface="SimHei" pitchFamily="49" charset="-122"/>
                <a:ea typeface="SimHei" pitchFamily="49" charset="-122"/>
              </a:rPr>
              <a:t>带领无望的人生进入盼望？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dirty="0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56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A0BCA77-F0B3-4B22-9CD3-E6BECA88E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经文的理解与应用</a:t>
            </a:r>
            <a:endParaRPr lang="de-DE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1AC5C0B-AA1D-4992-B9F9-C23EFE1F4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人生的苦难将三个女性带入看不到出路的弱势困局。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在“各奔前程”的选择前路得的不舍与大胆抉择。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外柔内刚：柔软的路得却有坚定信心告白。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信心支撑品格，品格带出声誉和影响力。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静默的神在隐蔽之处施行人看不见的带领。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/>
          </a:p>
          <a:p>
            <a:endParaRPr lang="de-DE" altLang="zh-CN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5122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BEA8CDA-2A22-402D-909F-C97195B0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经文的理解与应用</a:t>
            </a:r>
            <a:endParaRPr lang="de-DE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F797C867-90DD-4DD9-BF47-5D6409FA3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初入异乡一无所有，仰望恩典求生存。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身处弱境却踏实顺命尽本分。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人生转机的无声降临，波阿斯成为路得生命的祝福。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人生无望的拿俄米因路得蒙祝福，得盼望。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神透过弱者的品格和信心成就超然的作为。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endParaRPr lang="zh-CN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89011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9768EF8-FA62-4531-82FE-E6D5F3DBF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>
                <a:latin typeface="SimHei" pitchFamily="49" charset="-122"/>
                <a:ea typeface="SimHei" pitchFamily="49" charset="-122"/>
              </a:rPr>
              <a:t>总结</a:t>
            </a:r>
            <a:endParaRPr lang="de-DE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CFE3F195-3636-4094-AF93-90CD0C551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>
                <a:latin typeface="SimHei" pitchFamily="49" charset="-122"/>
                <a:ea typeface="SimHei" pitchFamily="49" charset="-122"/>
              </a:rPr>
              <a:t>神看重忠心、舍己有责任担当的人，为投向祂、信靠祂的人开道路。</a:t>
            </a:r>
            <a:endParaRPr lang="de-DE" altLang="zh-CN" dirty="0">
              <a:latin typeface="SimHei" pitchFamily="49" charset="-122"/>
              <a:ea typeface="SimHei" pitchFamily="49" charset="-122"/>
            </a:endParaRPr>
          </a:p>
          <a:p>
            <a:pPr marL="0" indent="0">
              <a:buNone/>
            </a:pPr>
            <a:endParaRPr lang="de-DE" dirty="0">
              <a:latin typeface="SimHei" pitchFamily="49" charset="-122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27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Benutzerdefiniert</PresentationFormat>
  <Paragraphs>35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</vt:lpstr>
      <vt:lpstr>细看路得</vt:lpstr>
      <vt:lpstr>引言</vt:lpstr>
      <vt:lpstr>经文的理解与应用</vt:lpstr>
      <vt:lpstr>经文的理解与应用</vt:lpstr>
      <vt:lpstr>总结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细看路得</dc:title>
  <dc:creator>HP</dc:creator>
  <cp:lastModifiedBy>Dongdong</cp:lastModifiedBy>
  <cp:revision>17</cp:revision>
  <dcterms:created xsi:type="dcterms:W3CDTF">2019-03-22T08:09:09Z</dcterms:created>
  <dcterms:modified xsi:type="dcterms:W3CDTF">2019-03-23T17:31:27Z</dcterms:modified>
</cp:coreProperties>
</file>