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04B7BBC-445D-4ECA-B2DA-480282889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CB527FD4-756D-44CB-BD43-C86A0B8F5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E5C963A-4D04-4726-8977-84C320FE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2D7283C-F43A-4D18-990F-7963A2A8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58FF2CC-DC5A-4557-835C-3A7FAD25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2299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9C78AB-F2DF-4607-87F3-7B7D6D41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18BB6011-9948-4340-89FB-418EE7C54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C13D871-0C08-4EAB-A3CC-7CA01AF7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F1A2F52-AAB8-4E25-9796-8CEDA17A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77CC4C7-175D-44E4-A3C1-F68B04EE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5532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28B988C1-6A25-4F84-8EB6-A326ABA5B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4B481625-A7ED-435E-90FA-C9D18BEB4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A139A4A-95F5-4DE3-92EE-84D0530B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98AE818-AA15-4D6E-BFBE-AE0B2E00F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F7AC454-E1B3-43F4-84B3-B2D2BD9F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465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602D09-9336-4C0B-A469-89B3052D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9B33D43-B41D-4753-8EAE-BB90B8D9E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EA8D837-3979-45ED-8B45-17252A642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2DD28F3-7AB6-469E-A0F6-982DD451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413B362-C1C4-48C2-BE53-C2F5D578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3543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F9446E-B804-405C-AB4A-425546DE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0B1DF50-7C06-4158-BBE6-9FB0B5E71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C34322E-FF86-4E42-B5ED-09E4E799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C96B7DE-C47C-4F66-A86A-36262736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2280577-6D36-46CA-AD81-421F71FB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9359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66186F3-039E-42BC-B917-6E9225868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C4C09C7-CD5D-4DC8-9327-AA01C7673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1B3C6793-0993-41B1-A380-1664539DE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D44B6CC8-802B-4E2D-B536-C4420F66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E1DB266-EC4A-4893-AA5E-9B42F7D1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C71CD6C-4110-4807-BB28-4146B553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222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3F66D6C-2928-4AB5-BB4F-8D92BD5B3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D6664192-89DE-42E5-8505-A690173E2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8193E7DF-6278-4C0D-9706-A8FF9B7CC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F05714D6-9C10-41B7-91E6-20D31B7C6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78C4D4BA-0DF1-4CE2-B59D-BF388B270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B0156E87-9649-4ED8-A7B7-733888C3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609F43B1-0A61-4CA4-90AD-0B2059F6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3C096997-0956-4493-807E-4BEC0181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3365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8EB84C-8ABF-43FD-B0B8-C31944960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0BFAAF71-70A4-4962-9C94-364B3055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2CE7A84E-444A-4B67-A29E-5CC4AD71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5DA76368-57AD-43A9-B736-D7AAABC60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2307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8EEEE97D-61A4-4F10-A032-C90B5727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E9BD6497-0FD2-4064-A66C-0AE78417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9CA5228B-A14B-4044-9105-EE79DEC0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0794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6355D36-966B-40FB-9D14-EB2D3FE5E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3317695-61D9-4C58-B929-2849F1C50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96E69E35-33F8-42A8-BD1E-091FB10F5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83DEF730-93D2-42AF-9670-DD8437A2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D0FA085F-7154-49EE-B9B6-0A462DED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7BD67A6F-72D7-4739-B5C6-166B0B41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588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24257BF-94D1-4708-818A-E11582228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2E35FF93-1536-49B9-891D-16F294DEE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44233C7F-95C5-4D83-AE86-D79B95ECE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A76CCE3-34D6-4138-B70B-C2AC47682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876B4AF-064F-4CD0-8BFF-A13411BBF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78849EB9-15CB-4203-B8E8-4555380D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622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2D845323-42A6-43FD-AC39-84E7E55F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4FD95D0-FA53-438F-A462-07B02501C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B126DD1-9A80-417D-9EDD-6F79D2A1E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131EF-9D43-45DD-A725-846B4B940589}" type="datetimeFigureOut">
              <a:rPr lang="de-DE" smtClean="0"/>
              <a:pPr/>
              <a:t>17.03.2019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ABC0295-7D13-4966-8D77-1215DE97E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0AABB1-6B12-42CA-ADCF-ECBD94CC1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AF10-61E3-48A4-8E10-F17CD08C8A8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1436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669A9-4D51-4631-B75F-79CE1B6783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>
                <a:latin typeface="SimSun" pitchFamily="2" charset="-122"/>
                <a:ea typeface="SimSun" pitchFamily="2" charset="-122"/>
              </a:rPr>
              <a:t>以信为本的人生</a:t>
            </a:r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180792CD-85AA-4F3F-9E07-DFE3F88A4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de-DE" dirty="0">
                <a:latin typeface="SimSun" pitchFamily="2" charset="-122"/>
                <a:ea typeface="SimSun" pitchFamily="2" charset="-122"/>
              </a:rPr>
              <a:t>希伯来书</a:t>
            </a:r>
            <a:r>
              <a:rPr lang="de-DE" altLang="zh-CN" dirty="0">
                <a:latin typeface="SimSun" pitchFamily="2" charset="-122"/>
                <a:ea typeface="SimSun" pitchFamily="2" charset="-122"/>
              </a:rPr>
              <a:t>11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：</a:t>
            </a:r>
            <a:r>
              <a:rPr lang="de-DE" altLang="zh-CN" dirty="0">
                <a:latin typeface="SimSun" pitchFamily="2" charset="-122"/>
                <a:ea typeface="SimSun" pitchFamily="2" charset="-122"/>
              </a:rPr>
              <a:t>1-16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节</a:t>
            </a:r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8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18B7953-5749-4065-8CB4-B7478DE3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Sun" pitchFamily="2" charset="-122"/>
                <a:ea typeface="SimSun" pitchFamily="2" charset="-122"/>
              </a:rPr>
              <a:t>引言</a:t>
            </a:r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5281840-B59B-4F92-A68E-EDAE9F3F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1.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信与信心是基督徒信仰生命的核心概念。何为信和信心？</a:t>
            </a: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2.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为什么要有信？信与信心会给人生带来什么意义和内涵？</a:t>
            </a: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3.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信与不信的人生有何差异？有何不同的结果？</a:t>
            </a: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4.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我们当如何去信？如何健康地行走信心之旅。</a:t>
            </a:r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605489E-3DF3-450F-A685-F4624157C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Sun" pitchFamily="2" charset="-122"/>
                <a:ea typeface="SimSun" pitchFamily="2" charset="-122"/>
              </a:rPr>
              <a:t>经文的理解与应用</a:t>
            </a:r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5C2E006-AB7E-40AC-AA30-97CCD8B5D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信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是属灵生命的出发点：从听（看）到知，经由思考判断，虽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不能完全验证，但选择相信为真实。</a:t>
            </a:r>
            <a:endParaRPr lang="de-DE" altLang="zh-CN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2.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 信是接受：承认自己有限，放下不解而接受。</a:t>
            </a: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3.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信是信任：信任神的本质、能力和话语，愿意进入</a:t>
            </a:r>
            <a:r>
              <a:rPr lang="de-DE" altLang="zh-CN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与祂有约</a:t>
            </a:r>
            <a:r>
              <a:rPr lang="de-DE" altLang="zh-CN" dirty="0">
                <a:latin typeface="SimSun" pitchFamily="2" charset="-122"/>
                <a:ea typeface="SimSun" pitchFamily="2" charset="-122"/>
              </a:rPr>
              <a:t>“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的 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  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关系，交托人生跟随祂前行。</a:t>
            </a:r>
            <a:endParaRPr lang="de-DE" altLang="zh-CN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4.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在信心里生命连接与神，摆脱一切捆绑，在主里面得自由。</a:t>
            </a:r>
          </a:p>
          <a:p>
            <a:pPr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5</a:t>
            </a:r>
            <a:r>
              <a:rPr lang="de-DE" dirty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 因着信，基督住在心里，生命与爱心有根有基（弗</a:t>
            </a:r>
            <a:r>
              <a:rPr lang="de-DE" altLang="zh-CN" dirty="0">
                <a:latin typeface="SimSun" pitchFamily="2" charset="-122"/>
                <a:ea typeface="SimSun" pitchFamily="2" charset="-122"/>
              </a:rPr>
              <a:t>3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：</a:t>
            </a:r>
            <a:r>
              <a:rPr lang="de-DE" altLang="zh-CN" dirty="0">
                <a:latin typeface="SimSun" pitchFamily="2" charset="-122"/>
                <a:ea typeface="SimSun" pitchFamily="2" charset="-122"/>
              </a:rPr>
              <a:t>17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）。</a:t>
            </a:r>
            <a:endParaRPr lang="de-DE" dirty="0">
              <a:latin typeface="SimSun" pitchFamily="2" charset="-122"/>
              <a:ea typeface="SimSun" pitchFamily="2" charset="-122"/>
            </a:endParaRPr>
          </a:p>
          <a:p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74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8CDA7B1-C73B-4826-A76A-72D1FCD9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Sun" pitchFamily="2" charset="-122"/>
                <a:ea typeface="SimSun" pitchFamily="2" charset="-122"/>
              </a:rPr>
              <a:t>经文的理解和应用</a:t>
            </a:r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1747F15-F1A7-48DB-BC55-9CA4BAE24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6.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信使人抓住神：超越自我的有限和环境、世俗限制，定意只按祂心意行。</a:t>
            </a:r>
          </a:p>
          <a:p>
            <a:pPr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7.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信使人内心有定力，生命有根基和方向，人生不再随波逐流、漂泊流荡。</a:t>
            </a: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8.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信使人不再关注自己的软弱和无能，知道在祂没有难成的事。</a:t>
            </a:r>
          </a:p>
          <a:p>
            <a:pPr marL="0" indent="0"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9.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信使人胜过世界的败坏和今生苦难，在世界做光明之子。</a:t>
            </a: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 marL="0" indent="0">
              <a:buNone/>
            </a:pP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de-DE" altLang="zh-CN" dirty="0">
                <a:latin typeface="SimSun" pitchFamily="2" charset="-122"/>
                <a:ea typeface="SimSun" pitchFamily="2" charset="-122"/>
              </a:rPr>
              <a:t>10. 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信使人活在世界却不属世界，心灵被神牵引，看见永生祝福和属天荣耀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，</a:t>
            </a:r>
            <a:endParaRPr lang="de-DE" altLang="zh-CN" dirty="0" smtClean="0">
              <a:latin typeface="SimSun" pitchFamily="2" charset="-122"/>
              <a:ea typeface="SimSun" pitchFamily="2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de-DE" altLang="zh-CN" dirty="0" smtClean="0">
                <a:latin typeface="SimSun" pitchFamily="2" charset="-122"/>
                <a:ea typeface="SimSun" pitchFamily="2" charset="-122"/>
              </a:rPr>
              <a:t>   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走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向更美家乡。</a:t>
            </a: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1F232B7-292B-4487-A08D-A54BB08B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Sun" pitchFamily="2" charset="-122"/>
                <a:ea typeface="SimSun" pitchFamily="2" charset="-122"/>
              </a:rPr>
              <a:t>总结</a:t>
            </a:r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A677423-C6AC-4D63-BEEB-C2EB0C852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de-DE" dirty="0">
                <a:latin typeface="SimSun" pitchFamily="2" charset="-122"/>
                <a:ea typeface="SimSun" pitchFamily="2" charset="-122"/>
              </a:rPr>
              <a:t>基督徒的人生是以信为本的人生。以信为起点，在信心里和神建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立</a:t>
            </a:r>
            <a:endParaRPr lang="de-DE" altLang="zh-CN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关系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和连接，也在信心里被神更新和建造，更在信心里做合神心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意</a:t>
            </a:r>
            <a:endParaRPr lang="de-DE" altLang="zh-CN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的选择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并持守。神透过人的信心施展带领和作为，使人灵性得胜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、</a:t>
            </a:r>
            <a:endParaRPr lang="de-DE" altLang="zh-CN" dirty="0" smtClean="0">
              <a:latin typeface="SimSun" pitchFamily="2" charset="-122"/>
              <a:ea typeface="SimSun" pitchFamily="2" charset="-122"/>
            </a:endParaRPr>
          </a:p>
          <a:p>
            <a:pPr>
              <a:buNone/>
            </a:pP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给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人</a:t>
            </a:r>
            <a:r>
              <a:rPr lang="zh-CN" altLang="de-DE" dirty="0" smtClean="0">
                <a:latin typeface="SimSun" pitchFamily="2" charset="-122"/>
                <a:ea typeface="SimSun" pitchFamily="2" charset="-122"/>
              </a:rPr>
              <a:t>盼望</a:t>
            </a:r>
            <a:r>
              <a:rPr lang="zh-CN" altLang="de-DE" dirty="0">
                <a:latin typeface="SimSun" pitchFamily="2" charset="-122"/>
                <a:ea typeface="SimSun" pitchFamily="2" charset="-122"/>
              </a:rPr>
              <a:t>，并带领生命走向成圣和祝福。</a:t>
            </a:r>
            <a:endParaRPr lang="de-DE" altLang="zh-CN" dirty="0">
              <a:latin typeface="SimSun" pitchFamily="2" charset="-122"/>
              <a:ea typeface="SimSun" pitchFamily="2" charset="-122"/>
            </a:endParaRPr>
          </a:p>
          <a:p>
            <a:endParaRPr lang="de-DE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3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Benutzerdefiniert</PresentationFormat>
  <Paragraphs>39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</vt:lpstr>
      <vt:lpstr>以信为本的人生</vt:lpstr>
      <vt:lpstr>引言</vt:lpstr>
      <vt:lpstr>经文的理解与应用</vt:lpstr>
      <vt:lpstr>经文的理解和应用</vt:lpstr>
      <vt:lpstr>总结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以信为本的人生</dc:title>
  <dc:creator>HP</dc:creator>
  <cp:lastModifiedBy>Dongdong</cp:lastModifiedBy>
  <cp:revision>22</cp:revision>
  <dcterms:created xsi:type="dcterms:W3CDTF">2019-03-13T10:16:15Z</dcterms:created>
  <dcterms:modified xsi:type="dcterms:W3CDTF">2019-03-17T01:21:39Z</dcterms:modified>
</cp:coreProperties>
</file>