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04B7BBC-445D-4ECA-B2DA-4802828895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xmlns="" id="{CB527FD4-756D-44CB-BD43-C86A0B8F5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E5C963A-4D04-4726-8977-84C320FED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131EF-9D43-45DD-A725-846B4B940589}" type="datetimeFigureOut">
              <a:rPr lang="de-DE" smtClean="0"/>
              <a:pPr/>
              <a:t>17.03.2019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2D7283C-F43A-4D18-990F-7963A2A84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58FF2CC-DC5A-4557-835C-3A7FAD25D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AF10-61E3-48A4-8E10-F17CD08C8A8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222990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59C78AB-F2DF-4607-87F3-7B7D6D414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18BB6011-9948-4340-89FB-418EE7C545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C13D871-0C08-4EAB-A3CC-7CA01AF73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131EF-9D43-45DD-A725-846B4B940589}" type="datetimeFigureOut">
              <a:rPr lang="de-DE" smtClean="0"/>
              <a:pPr/>
              <a:t>17.03.2019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F1A2F52-AAB8-4E25-9796-8CEDA17A6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77CC4C7-175D-44E4-A3C1-F68B04EEC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AF10-61E3-48A4-8E10-F17CD08C8A8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055328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xmlns="" id="{28B988C1-6A25-4F84-8EB6-A326ABA5BA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4B481625-A7ED-435E-90FA-C9D18BEB4A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0A139A4A-95F5-4DE3-92EE-84D0530B1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131EF-9D43-45DD-A725-846B4B940589}" type="datetimeFigureOut">
              <a:rPr lang="de-DE" smtClean="0"/>
              <a:pPr/>
              <a:t>17.03.2019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D98AE818-AA15-4D6E-BFBE-AE0B2E00F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F7AC454-E1B3-43F4-84B3-B2D2BD9F6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AF10-61E3-48A4-8E10-F17CD08C8A8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94653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1602D09-9336-4C0B-A469-89B3052D2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09B33D43-B41D-4753-8EAE-BB90B8D9E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EEA8D837-3979-45ED-8B45-17252A642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131EF-9D43-45DD-A725-846B4B940589}" type="datetimeFigureOut">
              <a:rPr lang="de-DE" smtClean="0"/>
              <a:pPr/>
              <a:t>17.03.2019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2DD28F3-7AB6-469E-A0F6-982DD4512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413B362-C1C4-48C2-BE53-C2F5D5787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AF10-61E3-48A4-8E10-F17CD08C8A8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33543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FF9446E-B804-405C-AB4A-425546DEF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C0B1DF50-7C06-4158-BBE6-9FB0B5E718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C34322E-FF86-4E42-B5ED-09E4E7997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131EF-9D43-45DD-A725-846B4B940589}" type="datetimeFigureOut">
              <a:rPr lang="de-DE" smtClean="0"/>
              <a:pPr/>
              <a:t>17.03.2019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C96B7DE-C47C-4F66-A86A-362627368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2280577-6D36-46CA-AD81-421F71FB0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AF10-61E3-48A4-8E10-F17CD08C8A8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093593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66186F3-039E-42BC-B917-6E9225868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EC4C09C7-CD5D-4DC8-9327-AA01C76735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1B3C6793-0993-41B1-A380-1664539DE5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D44B6CC8-802B-4E2D-B536-C4420F660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131EF-9D43-45DD-A725-846B4B940589}" type="datetimeFigureOut">
              <a:rPr lang="de-DE" smtClean="0"/>
              <a:pPr/>
              <a:t>17.03.2019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BE1DB266-EC4A-4893-AA5E-9B42F7D17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FC71CD6C-4110-4807-BB28-4146B553C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AF10-61E3-48A4-8E10-F17CD08C8A8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72221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3F66D6C-2928-4AB5-BB4F-8D92BD5B3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D6664192-89DE-42E5-8505-A690173E2A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8193E7DF-6278-4C0D-9706-A8FF9B7CC6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xmlns="" id="{F05714D6-9C10-41B7-91E6-20D31B7C6B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xmlns="" id="{78C4D4BA-0DF1-4CE2-B59D-BF388B2707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xmlns="" id="{B0156E87-9649-4ED8-A7B7-733888C37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131EF-9D43-45DD-A725-846B4B940589}" type="datetimeFigureOut">
              <a:rPr lang="de-DE" smtClean="0"/>
              <a:pPr/>
              <a:t>17.03.2019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xmlns="" id="{609F43B1-0A61-4CA4-90AD-0B2059F67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xmlns="" id="{3C096997-0956-4493-807E-4BEC01810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AF10-61E3-48A4-8E10-F17CD08C8A8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333650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C8EB84C-8ABF-43FD-B0B8-C31944960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xmlns="" id="{0BFAAF71-70A4-4962-9C94-364B30558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131EF-9D43-45DD-A725-846B4B940589}" type="datetimeFigureOut">
              <a:rPr lang="de-DE" smtClean="0"/>
              <a:pPr/>
              <a:t>17.03.2019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2CE7A84E-444A-4B67-A29E-5CC4AD71A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5DA76368-57AD-43A9-B736-D7AAABC60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AF10-61E3-48A4-8E10-F17CD08C8A8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923074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xmlns="" id="{8EEEE97D-61A4-4F10-A032-C90B57270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131EF-9D43-45DD-A725-846B4B940589}" type="datetimeFigureOut">
              <a:rPr lang="de-DE" smtClean="0"/>
              <a:pPr/>
              <a:t>17.03.2019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xmlns="" id="{E9BD6497-0FD2-4064-A66C-0AE78417D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xmlns="" id="{9CA5228B-A14B-4044-9105-EE79DEC03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AF10-61E3-48A4-8E10-F17CD08C8A8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107945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6355D36-966B-40FB-9D14-EB2D3FE5E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93317695-61D9-4C58-B929-2849F1C50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96E69E35-33F8-42A8-BD1E-091FB10F5C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83DEF730-93D2-42AF-9670-DD8437A22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131EF-9D43-45DD-A725-846B4B940589}" type="datetimeFigureOut">
              <a:rPr lang="de-DE" smtClean="0"/>
              <a:pPr/>
              <a:t>17.03.2019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D0FA085F-7154-49EE-B9B6-0A462DEDC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7BD67A6F-72D7-4739-B5C6-166B0B416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AF10-61E3-48A4-8E10-F17CD08C8A8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45886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24257BF-94D1-4708-818A-E11582228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xmlns="" id="{2E35FF93-1536-49B9-891D-16F294DEE6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44233C7F-95C5-4D83-AE86-D79B95ECEF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3A76CCE3-34D6-4138-B70B-C2AC47682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131EF-9D43-45DD-A725-846B4B940589}" type="datetimeFigureOut">
              <a:rPr lang="de-DE" smtClean="0"/>
              <a:pPr/>
              <a:t>17.03.2019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B876B4AF-064F-4CD0-8BFF-A13411BBF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78849EB9-15CB-4203-B8E8-4555380DA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AF10-61E3-48A4-8E10-F17CD08C8A8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026224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xmlns="" id="{2D845323-42A6-43FD-AC39-84E7E55FE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84FD95D0-FA53-438F-A462-07B02501CD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B126DD1-9A80-417D-9EDD-6F79D2A1EE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131EF-9D43-45DD-A725-846B4B940589}" type="datetimeFigureOut">
              <a:rPr lang="de-DE" smtClean="0"/>
              <a:pPr/>
              <a:t>17.03.2019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ABC0295-7D13-4966-8D77-1215DE97E6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30AABB1-6B12-42CA-ADCF-ECBD94CC1B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1AF10-61E3-48A4-8E10-F17CD08C8A8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214368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F5669A9-4D51-4631-B75F-79CE1B6783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de-DE" dirty="0">
                <a:latin typeface="SimSun" pitchFamily="2" charset="-122"/>
                <a:ea typeface="SimSun" pitchFamily="2" charset="-122"/>
              </a:rPr>
              <a:t>以信为本的人生</a:t>
            </a:r>
            <a:endParaRPr lang="de-DE" dirty="0"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xmlns="" id="{180792CD-85AA-4F3F-9E07-DFE3F88A40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>
              <a:latin typeface="SimSun" pitchFamily="2" charset="-122"/>
              <a:ea typeface="SimSun" pitchFamily="2" charset="-122"/>
            </a:endParaRPr>
          </a:p>
          <a:p>
            <a:r>
              <a:rPr lang="zh-CN" altLang="de-DE" dirty="0">
                <a:latin typeface="SimSun" pitchFamily="2" charset="-122"/>
                <a:ea typeface="SimSun" pitchFamily="2" charset="-122"/>
              </a:rPr>
              <a:t>希伯来书</a:t>
            </a:r>
            <a:r>
              <a:rPr lang="de-DE" altLang="zh-CN" dirty="0">
                <a:latin typeface="SimSun" pitchFamily="2" charset="-122"/>
                <a:ea typeface="SimSun" pitchFamily="2" charset="-122"/>
              </a:rPr>
              <a:t>11</a:t>
            </a:r>
            <a:r>
              <a:rPr lang="zh-CN" altLang="de-DE" dirty="0">
                <a:latin typeface="SimSun" pitchFamily="2" charset="-122"/>
                <a:ea typeface="SimSun" pitchFamily="2" charset="-122"/>
              </a:rPr>
              <a:t>：</a:t>
            </a:r>
            <a:r>
              <a:rPr lang="de-DE" altLang="zh-CN" dirty="0">
                <a:latin typeface="SimSun" pitchFamily="2" charset="-122"/>
                <a:ea typeface="SimSun" pitchFamily="2" charset="-122"/>
              </a:rPr>
              <a:t>1-16</a:t>
            </a:r>
            <a:r>
              <a:rPr lang="zh-CN" altLang="de-DE" dirty="0">
                <a:latin typeface="SimSun" pitchFamily="2" charset="-122"/>
                <a:ea typeface="SimSun" pitchFamily="2" charset="-122"/>
              </a:rPr>
              <a:t>节</a:t>
            </a:r>
            <a:endParaRPr lang="de-DE" dirty="0">
              <a:latin typeface="SimSun" pitchFamily="2" charset="-122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784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18B7953-5749-4065-8CB4-B7478DE32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>
                <a:latin typeface="SimSun" pitchFamily="2" charset="-122"/>
                <a:ea typeface="SimSun" pitchFamily="2" charset="-122"/>
              </a:rPr>
              <a:t>引言</a:t>
            </a:r>
            <a:endParaRPr lang="de-DE" dirty="0"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A5281840-B59B-4F92-A68E-EDAE9F3F3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altLang="zh-CN" dirty="0">
                <a:latin typeface="SimSun" pitchFamily="2" charset="-122"/>
                <a:ea typeface="SimSun" pitchFamily="2" charset="-122"/>
              </a:rPr>
              <a:t>1. </a:t>
            </a:r>
            <a:r>
              <a:rPr lang="zh-CN" altLang="de-DE" dirty="0">
                <a:latin typeface="SimSun" pitchFamily="2" charset="-122"/>
                <a:ea typeface="SimSun" pitchFamily="2" charset="-122"/>
              </a:rPr>
              <a:t>信与信心是基督徒信仰生命的核心概念。何为信和信心？</a:t>
            </a:r>
            <a:endParaRPr lang="de-DE" altLang="zh-CN" dirty="0">
              <a:latin typeface="SimSun" pitchFamily="2" charset="-122"/>
              <a:ea typeface="SimSun" pitchFamily="2" charset="-122"/>
            </a:endParaRPr>
          </a:p>
          <a:p>
            <a:pPr>
              <a:buNone/>
            </a:pPr>
            <a:endParaRPr lang="de-DE" altLang="zh-CN" dirty="0">
              <a:latin typeface="SimSun" pitchFamily="2" charset="-122"/>
              <a:ea typeface="SimSun" pitchFamily="2" charset="-122"/>
            </a:endParaRPr>
          </a:p>
          <a:p>
            <a:pPr>
              <a:buNone/>
            </a:pPr>
            <a:r>
              <a:rPr lang="de-DE" altLang="zh-CN" dirty="0">
                <a:latin typeface="SimSun" pitchFamily="2" charset="-122"/>
                <a:ea typeface="SimSun" pitchFamily="2" charset="-122"/>
              </a:rPr>
              <a:t>2. </a:t>
            </a:r>
            <a:r>
              <a:rPr lang="zh-CN" altLang="de-DE" dirty="0">
                <a:latin typeface="SimSun" pitchFamily="2" charset="-122"/>
                <a:ea typeface="SimSun" pitchFamily="2" charset="-122"/>
              </a:rPr>
              <a:t>为什么要有信？信与信心会给人生带来什么意义和内涵？</a:t>
            </a:r>
            <a:endParaRPr lang="de-DE" altLang="zh-CN" dirty="0">
              <a:latin typeface="SimSun" pitchFamily="2" charset="-122"/>
              <a:ea typeface="SimSun" pitchFamily="2" charset="-122"/>
            </a:endParaRPr>
          </a:p>
          <a:p>
            <a:pPr>
              <a:buNone/>
            </a:pPr>
            <a:endParaRPr lang="de-DE" altLang="zh-CN" dirty="0">
              <a:latin typeface="SimSun" pitchFamily="2" charset="-122"/>
              <a:ea typeface="SimSun" pitchFamily="2" charset="-122"/>
            </a:endParaRPr>
          </a:p>
          <a:p>
            <a:pPr>
              <a:buNone/>
            </a:pPr>
            <a:r>
              <a:rPr lang="de-DE" altLang="zh-CN" dirty="0">
                <a:latin typeface="SimSun" pitchFamily="2" charset="-122"/>
                <a:ea typeface="SimSun" pitchFamily="2" charset="-122"/>
              </a:rPr>
              <a:t>3. </a:t>
            </a:r>
            <a:r>
              <a:rPr lang="zh-CN" altLang="de-DE" dirty="0">
                <a:latin typeface="SimSun" pitchFamily="2" charset="-122"/>
                <a:ea typeface="SimSun" pitchFamily="2" charset="-122"/>
              </a:rPr>
              <a:t>信与不信的人生有何差异？有何不同的结果？</a:t>
            </a:r>
            <a:endParaRPr lang="de-DE" altLang="zh-CN" dirty="0">
              <a:latin typeface="SimSun" pitchFamily="2" charset="-122"/>
              <a:ea typeface="SimSun" pitchFamily="2" charset="-122"/>
            </a:endParaRPr>
          </a:p>
          <a:p>
            <a:pPr>
              <a:buNone/>
            </a:pPr>
            <a:endParaRPr lang="de-DE" altLang="zh-CN" dirty="0">
              <a:latin typeface="SimSun" pitchFamily="2" charset="-122"/>
              <a:ea typeface="SimSun" pitchFamily="2" charset="-122"/>
            </a:endParaRPr>
          </a:p>
          <a:p>
            <a:pPr>
              <a:buNone/>
            </a:pPr>
            <a:r>
              <a:rPr lang="de-DE" altLang="zh-CN" dirty="0">
                <a:latin typeface="SimSun" pitchFamily="2" charset="-122"/>
                <a:ea typeface="SimSun" pitchFamily="2" charset="-122"/>
              </a:rPr>
              <a:t>4. </a:t>
            </a:r>
            <a:r>
              <a:rPr lang="zh-CN" altLang="de-DE" dirty="0">
                <a:latin typeface="SimSun" pitchFamily="2" charset="-122"/>
                <a:ea typeface="SimSun" pitchFamily="2" charset="-122"/>
              </a:rPr>
              <a:t>我们当如何去信？如何健康地行走信心之旅。</a:t>
            </a:r>
            <a:endParaRPr lang="de-DE" dirty="0">
              <a:latin typeface="SimSun" pitchFamily="2" charset="-122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75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605489E-3DF3-450F-A685-F4624157C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>
                <a:latin typeface="SimSun" pitchFamily="2" charset="-122"/>
                <a:ea typeface="SimSun" pitchFamily="2" charset="-122"/>
              </a:rPr>
              <a:t>经文的理解与应用</a:t>
            </a:r>
            <a:endParaRPr lang="de-DE" dirty="0"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E5C2E006-AB7E-40AC-AA30-97CCD8B5D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lnSpc>
                <a:spcPct val="120000"/>
              </a:lnSpc>
              <a:buAutoNum type="arabicPeriod"/>
            </a:pPr>
            <a:r>
              <a:rPr lang="zh-CN" altLang="de-DE" dirty="0" smtClean="0">
                <a:latin typeface="SimSun" pitchFamily="2" charset="-122"/>
                <a:ea typeface="SimSun" pitchFamily="2" charset="-122"/>
              </a:rPr>
              <a:t>信</a:t>
            </a:r>
            <a:r>
              <a:rPr lang="zh-CN" altLang="de-DE" dirty="0">
                <a:latin typeface="SimSun" pitchFamily="2" charset="-122"/>
                <a:ea typeface="SimSun" pitchFamily="2" charset="-122"/>
              </a:rPr>
              <a:t>是属灵生命的出发点：从听（看）到知，经由思考判断，虽</a:t>
            </a:r>
            <a:r>
              <a:rPr lang="zh-CN" altLang="de-DE" dirty="0" smtClean="0">
                <a:latin typeface="SimSun" pitchFamily="2" charset="-122"/>
                <a:ea typeface="SimSun" pitchFamily="2" charset="-122"/>
              </a:rPr>
              <a:t>不能完全验证，但选择相信为真实。</a:t>
            </a:r>
            <a:endParaRPr lang="de-DE" altLang="zh-CN" dirty="0" smtClean="0">
              <a:latin typeface="SimSun" pitchFamily="2" charset="-122"/>
              <a:ea typeface="SimSun" pitchFamily="2" charset="-122"/>
            </a:endParaRPr>
          </a:p>
          <a:p>
            <a:pPr>
              <a:buNone/>
            </a:pPr>
            <a:endParaRPr lang="de-DE" altLang="zh-CN" dirty="0">
              <a:latin typeface="SimSun" pitchFamily="2" charset="-122"/>
              <a:ea typeface="SimSun" pitchFamily="2" charset="-122"/>
            </a:endParaRPr>
          </a:p>
          <a:p>
            <a:pPr>
              <a:buNone/>
            </a:pPr>
            <a:r>
              <a:rPr lang="de-DE" altLang="zh-CN" dirty="0">
                <a:latin typeface="SimSun" pitchFamily="2" charset="-122"/>
                <a:ea typeface="SimSun" pitchFamily="2" charset="-122"/>
              </a:rPr>
              <a:t>2.</a:t>
            </a:r>
            <a:r>
              <a:rPr lang="zh-CN" altLang="de-DE" dirty="0">
                <a:latin typeface="SimSun" pitchFamily="2" charset="-122"/>
                <a:ea typeface="SimSun" pitchFamily="2" charset="-122"/>
              </a:rPr>
              <a:t> 信是接受：承认自己有限，放下不解而接受。</a:t>
            </a:r>
            <a:endParaRPr lang="de-DE" altLang="zh-CN" dirty="0">
              <a:latin typeface="SimSun" pitchFamily="2" charset="-122"/>
              <a:ea typeface="SimSun" pitchFamily="2" charset="-122"/>
            </a:endParaRPr>
          </a:p>
          <a:p>
            <a:pPr>
              <a:buNone/>
            </a:pPr>
            <a:endParaRPr lang="de-DE" altLang="zh-CN" dirty="0">
              <a:latin typeface="SimSun" pitchFamily="2" charset="-122"/>
              <a:ea typeface="SimSun" pitchFamily="2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de-DE" altLang="zh-CN" dirty="0">
                <a:latin typeface="SimSun" pitchFamily="2" charset="-122"/>
                <a:ea typeface="SimSun" pitchFamily="2" charset="-122"/>
              </a:rPr>
              <a:t>3. </a:t>
            </a:r>
            <a:r>
              <a:rPr lang="zh-CN" altLang="de-DE" dirty="0">
                <a:latin typeface="SimSun" pitchFamily="2" charset="-122"/>
                <a:ea typeface="SimSun" pitchFamily="2" charset="-122"/>
              </a:rPr>
              <a:t>信是信任：信任神的本质、能力和话语，愿意进入</a:t>
            </a:r>
            <a:r>
              <a:rPr lang="de-DE" altLang="zh-CN" dirty="0">
                <a:latin typeface="SimSun" pitchFamily="2" charset="-122"/>
                <a:ea typeface="SimSun" pitchFamily="2" charset="-122"/>
              </a:rPr>
              <a:t>“</a:t>
            </a:r>
            <a:r>
              <a:rPr lang="zh-CN" altLang="de-DE" dirty="0">
                <a:latin typeface="SimSun" pitchFamily="2" charset="-122"/>
                <a:ea typeface="SimSun" pitchFamily="2" charset="-122"/>
              </a:rPr>
              <a:t>与祂有约</a:t>
            </a:r>
            <a:r>
              <a:rPr lang="de-DE" altLang="zh-CN" dirty="0">
                <a:latin typeface="SimSun" pitchFamily="2" charset="-122"/>
                <a:ea typeface="SimSun" pitchFamily="2" charset="-122"/>
              </a:rPr>
              <a:t>“</a:t>
            </a:r>
            <a:r>
              <a:rPr lang="zh-CN" altLang="de-DE" dirty="0" smtClean="0">
                <a:latin typeface="SimSun" pitchFamily="2" charset="-122"/>
                <a:ea typeface="SimSun" pitchFamily="2" charset="-122"/>
              </a:rPr>
              <a:t>的 </a:t>
            </a:r>
            <a:r>
              <a:rPr lang="de-DE" altLang="zh-CN" dirty="0" smtClean="0">
                <a:latin typeface="SimSun" pitchFamily="2" charset="-122"/>
                <a:ea typeface="SimSun" pitchFamily="2" charset="-122"/>
              </a:rPr>
              <a:t> </a:t>
            </a:r>
            <a:r>
              <a:rPr lang="de-DE" altLang="zh-CN" dirty="0" smtClean="0">
                <a:latin typeface="SimSun" pitchFamily="2" charset="-122"/>
                <a:ea typeface="SimSun" pitchFamily="2" charset="-122"/>
              </a:rPr>
              <a:t> </a:t>
            </a:r>
          </a:p>
          <a:p>
            <a:pPr>
              <a:lnSpc>
                <a:spcPct val="120000"/>
              </a:lnSpc>
              <a:buNone/>
            </a:pPr>
            <a:r>
              <a:rPr lang="de-DE" altLang="zh-CN" dirty="0" smtClean="0">
                <a:latin typeface="SimSun" pitchFamily="2" charset="-122"/>
                <a:ea typeface="SimSun" pitchFamily="2" charset="-122"/>
              </a:rPr>
              <a:t> </a:t>
            </a:r>
            <a:r>
              <a:rPr lang="de-DE" altLang="zh-CN" dirty="0" smtClean="0">
                <a:latin typeface="SimSun" pitchFamily="2" charset="-122"/>
                <a:ea typeface="SimSun" pitchFamily="2" charset="-122"/>
              </a:rPr>
              <a:t>  </a:t>
            </a:r>
            <a:r>
              <a:rPr lang="zh-CN" altLang="de-DE" dirty="0" smtClean="0">
                <a:latin typeface="SimSun" pitchFamily="2" charset="-122"/>
                <a:ea typeface="SimSun" pitchFamily="2" charset="-122"/>
              </a:rPr>
              <a:t>关系，交托人生跟随祂前行。</a:t>
            </a:r>
            <a:endParaRPr lang="de-DE" altLang="zh-CN" dirty="0" smtClean="0">
              <a:latin typeface="SimSun" pitchFamily="2" charset="-122"/>
              <a:ea typeface="SimSun" pitchFamily="2" charset="-122"/>
            </a:endParaRPr>
          </a:p>
          <a:p>
            <a:pPr>
              <a:buNone/>
            </a:pPr>
            <a:endParaRPr lang="de-DE" altLang="zh-CN" dirty="0">
              <a:latin typeface="SimSun" pitchFamily="2" charset="-122"/>
              <a:ea typeface="SimSun" pitchFamily="2" charset="-122"/>
            </a:endParaRPr>
          </a:p>
          <a:p>
            <a:pPr>
              <a:buNone/>
            </a:pPr>
            <a:r>
              <a:rPr lang="de-DE" altLang="zh-CN" dirty="0">
                <a:latin typeface="SimSun" pitchFamily="2" charset="-122"/>
                <a:ea typeface="SimSun" pitchFamily="2" charset="-122"/>
              </a:rPr>
              <a:t>4. </a:t>
            </a:r>
            <a:r>
              <a:rPr lang="zh-CN" altLang="de-DE" dirty="0">
                <a:latin typeface="SimSun" pitchFamily="2" charset="-122"/>
                <a:ea typeface="SimSun" pitchFamily="2" charset="-122"/>
              </a:rPr>
              <a:t>在信心里生命连接与神，摆脱一切捆绑，在主里面得自由。</a:t>
            </a:r>
          </a:p>
          <a:p>
            <a:pPr>
              <a:buNone/>
            </a:pPr>
            <a:endParaRPr lang="de-DE" altLang="zh-CN" dirty="0">
              <a:latin typeface="SimSun" pitchFamily="2" charset="-122"/>
              <a:ea typeface="SimSun" pitchFamily="2" charset="-122"/>
            </a:endParaRPr>
          </a:p>
          <a:p>
            <a:pPr>
              <a:buNone/>
            </a:pPr>
            <a:r>
              <a:rPr lang="de-DE" altLang="zh-CN" dirty="0">
                <a:latin typeface="SimSun" pitchFamily="2" charset="-122"/>
                <a:ea typeface="SimSun" pitchFamily="2" charset="-122"/>
              </a:rPr>
              <a:t>5</a:t>
            </a:r>
            <a:r>
              <a:rPr lang="de-DE" dirty="0">
                <a:latin typeface="SimSun" pitchFamily="2" charset="-122"/>
                <a:ea typeface="SimSun" pitchFamily="2" charset="-122"/>
              </a:rPr>
              <a:t>.</a:t>
            </a:r>
            <a:r>
              <a:rPr lang="zh-CN" altLang="de-DE" dirty="0">
                <a:latin typeface="SimSun" pitchFamily="2" charset="-122"/>
                <a:ea typeface="SimSun" pitchFamily="2" charset="-122"/>
              </a:rPr>
              <a:t> 因着信，基督住在心里，生命与爱心有根有基（弗</a:t>
            </a:r>
            <a:r>
              <a:rPr lang="de-DE" altLang="zh-CN" dirty="0">
                <a:latin typeface="SimSun" pitchFamily="2" charset="-122"/>
                <a:ea typeface="SimSun" pitchFamily="2" charset="-122"/>
              </a:rPr>
              <a:t>3</a:t>
            </a:r>
            <a:r>
              <a:rPr lang="zh-CN" altLang="de-DE" dirty="0">
                <a:latin typeface="SimSun" pitchFamily="2" charset="-122"/>
                <a:ea typeface="SimSun" pitchFamily="2" charset="-122"/>
              </a:rPr>
              <a:t>：</a:t>
            </a:r>
            <a:r>
              <a:rPr lang="de-DE" altLang="zh-CN" dirty="0">
                <a:latin typeface="SimSun" pitchFamily="2" charset="-122"/>
                <a:ea typeface="SimSun" pitchFamily="2" charset="-122"/>
              </a:rPr>
              <a:t>17</a:t>
            </a:r>
            <a:r>
              <a:rPr lang="zh-CN" altLang="de-DE" dirty="0">
                <a:latin typeface="SimSun" pitchFamily="2" charset="-122"/>
                <a:ea typeface="SimSun" pitchFamily="2" charset="-122"/>
              </a:rPr>
              <a:t>）。</a:t>
            </a:r>
            <a:endParaRPr lang="de-DE" dirty="0">
              <a:latin typeface="SimSun" pitchFamily="2" charset="-122"/>
              <a:ea typeface="SimSun" pitchFamily="2" charset="-122"/>
            </a:endParaRPr>
          </a:p>
          <a:p>
            <a:endParaRPr lang="de-DE" altLang="zh-CN" dirty="0">
              <a:latin typeface="SimSun" pitchFamily="2" charset="-122"/>
              <a:ea typeface="SimSun" pitchFamily="2" charset="-122"/>
            </a:endParaRPr>
          </a:p>
          <a:p>
            <a:endParaRPr lang="de-DE" altLang="zh-CN" dirty="0">
              <a:latin typeface="SimSun" pitchFamily="2" charset="-122"/>
              <a:ea typeface="SimSun" pitchFamily="2" charset="-122"/>
            </a:endParaRPr>
          </a:p>
          <a:p>
            <a:pPr marL="0" indent="0">
              <a:buNone/>
            </a:pPr>
            <a:endParaRPr lang="de-DE" dirty="0">
              <a:latin typeface="SimSun" pitchFamily="2" charset="-122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740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8CDA7B1-C73B-4826-A76A-72D1FCD95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>
                <a:latin typeface="SimSun" pitchFamily="2" charset="-122"/>
                <a:ea typeface="SimSun" pitchFamily="2" charset="-122"/>
              </a:rPr>
              <a:t>经文的理解和应用</a:t>
            </a:r>
            <a:endParaRPr lang="de-DE" dirty="0"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81747F15-F1A7-48DB-BC55-9CA4BAE24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de-DE" altLang="zh-CN" dirty="0">
                <a:latin typeface="SimSun" pitchFamily="2" charset="-122"/>
                <a:ea typeface="SimSun" pitchFamily="2" charset="-122"/>
              </a:rPr>
              <a:t>6. </a:t>
            </a:r>
            <a:r>
              <a:rPr lang="zh-CN" altLang="de-DE" dirty="0">
                <a:latin typeface="SimSun" pitchFamily="2" charset="-122"/>
                <a:ea typeface="SimSun" pitchFamily="2" charset="-122"/>
              </a:rPr>
              <a:t>信使人抓住神：超越自我的有限和环境、世俗限制，定意只按祂心意行。</a:t>
            </a:r>
          </a:p>
          <a:p>
            <a:pPr>
              <a:buNone/>
            </a:pPr>
            <a:endParaRPr lang="de-DE" altLang="zh-CN" dirty="0">
              <a:latin typeface="SimSun" pitchFamily="2" charset="-122"/>
              <a:ea typeface="SimSun" pitchFamily="2" charset="-122"/>
            </a:endParaRPr>
          </a:p>
          <a:p>
            <a:pPr>
              <a:buNone/>
            </a:pPr>
            <a:r>
              <a:rPr lang="de-DE" altLang="zh-CN" dirty="0">
                <a:latin typeface="SimSun" pitchFamily="2" charset="-122"/>
                <a:ea typeface="SimSun" pitchFamily="2" charset="-122"/>
              </a:rPr>
              <a:t>7. </a:t>
            </a:r>
            <a:r>
              <a:rPr lang="zh-CN" altLang="de-DE" dirty="0">
                <a:latin typeface="SimSun" pitchFamily="2" charset="-122"/>
                <a:ea typeface="SimSun" pitchFamily="2" charset="-122"/>
              </a:rPr>
              <a:t>信使人内心有定力，生命有根基和方向，人生不再随波逐流、漂泊流荡。</a:t>
            </a:r>
            <a:endParaRPr lang="de-DE" altLang="zh-CN" dirty="0">
              <a:latin typeface="SimSun" pitchFamily="2" charset="-122"/>
              <a:ea typeface="SimSun" pitchFamily="2" charset="-122"/>
            </a:endParaRPr>
          </a:p>
          <a:p>
            <a:pPr>
              <a:buNone/>
            </a:pPr>
            <a:endParaRPr lang="de-DE" altLang="zh-CN" dirty="0">
              <a:latin typeface="SimSun" pitchFamily="2" charset="-122"/>
              <a:ea typeface="SimSun" pitchFamily="2" charset="-122"/>
            </a:endParaRPr>
          </a:p>
          <a:p>
            <a:pPr>
              <a:buNone/>
            </a:pPr>
            <a:r>
              <a:rPr lang="de-DE" altLang="zh-CN" dirty="0">
                <a:latin typeface="SimSun" pitchFamily="2" charset="-122"/>
                <a:ea typeface="SimSun" pitchFamily="2" charset="-122"/>
              </a:rPr>
              <a:t>8. </a:t>
            </a:r>
            <a:r>
              <a:rPr lang="zh-CN" altLang="de-DE" dirty="0">
                <a:latin typeface="SimSun" pitchFamily="2" charset="-122"/>
                <a:ea typeface="SimSun" pitchFamily="2" charset="-122"/>
              </a:rPr>
              <a:t>信使人不再关注自己的软弱和无能，知道在祂没有难成的事。</a:t>
            </a:r>
          </a:p>
          <a:p>
            <a:pPr marL="0" indent="0">
              <a:buNone/>
            </a:pPr>
            <a:endParaRPr lang="de-DE" altLang="zh-CN" dirty="0">
              <a:latin typeface="SimSun" pitchFamily="2" charset="-122"/>
              <a:ea typeface="SimSun" pitchFamily="2" charset="-122"/>
            </a:endParaRPr>
          </a:p>
          <a:p>
            <a:pPr>
              <a:buNone/>
            </a:pPr>
            <a:r>
              <a:rPr lang="de-DE" altLang="zh-CN" dirty="0">
                <a:latin typeface="SimSun" pitchFamily="2" charset="-122"/>
                <a:ea typeface="SimSun" pitchFamily="2" charset="-122"/>
              </a:rPr>
              <a:t>9. </a:t>
            </a:r>
            <a:r>
              <a:rPr lang="zh-CN" altLang="de-DE" dirty="0">
                <a:latin typeface="SimSun" pitchFamily="2" charset="-122"/>
                <a:ea typeface="SimSun" pitchFamily="2" charset="-122"/>
              </a:rPr>
              <a:t>信使人胜过世界的败坏和今生苦难，在世界做光明之子。</a:t>
            </a:r>
            <a:endParaRPr lang="de-DE" altLang="zh-CN" dirty="0">
              <a:latin typeface="SimSun" pitchFamily="2" charset="-122"/>
              <a:ea typeface="SimSun" pitchFamily="2" charset="-122"/>
            </a:endParaRPr>
          </a:p>
          <a:p>
            <a:pPr marL="0" indent="0">
              <a:buNone/>
            </a:pPr>
            <a:endParaRPr lang="de-DE" altLang="zh-CN" dirty="0">
              <a:latin typeface="SimSun" pitchFamily="2" charset="-122"/>
              <a:ea typeface="SimSun" pitchFamily="2" charset="-122"/>
            </a:endParaRPr>
          </a:p>
          <a:p>
            <a:pPr>
              <a:lnSpc>
                <a:spcPct val="110000"/>
              </a:lnSpc>
              <a:buNone/>
            </a:pPr>
            <a:r>
              <a:rPr lang="de-DE" altLang="zh-CN" dirty="0">
                <a:latin typeface="SimSun" pitchFamily="2" charset="-122"/>
                <a:ea typeface="SimSun" pitchFamily="2" charset="-122"/>
              </a:rPr>
              <a:t>10. </a:t>
            </a:r>
            <a:r>
              <a:rPr lang="zh-CN" altLang="de-DE" dirty="0">
                <a:latin typeface="SimSun" pitchFamily="2" charset="-122"/>
                <a:ea typeface="SimSun" pitchFamily="2" charset="-122"/>
              </a:rPr>
              <a:t>信使人活在世界却不属世界，心灵被神牵引，看见永生祝福和属天荣耀</a:t>
            </a:r>
            <a:r>
              <a:rPr lang="zh-CN" altLang="de-DE" dirty="0" smtClean="0">
                <a:latin typeface="SimSun" pitchFamily="2" charset="-122"/>
                <a:ea typeface="SimSun" pitchFamily="2" charset="-122"/>
              </a:rPr>
              <a:t>，</a:t>
            </a:r>
            <a:endParaRPr lang="de-DE" altLang="zh-CN" dirty="0" smtClean="0">
              <a:latin typeface="SimSun" pitchFamily="2" charset="-122"/>
              <a:ea typeface="SimSun" pitchFamily="2" charset="-122"/>
            </a:endParaRPr>
          </a:p>
          <a:p>
            <a:pPr>
              <a:lnSpc>
                <a:spcPct val="110000"/>
              </a:lnSpc>
              <a:buNone/>
            </a:pPr>
            <a:r>
              <a:rPr lang="de-DE" altLang="zh-CN" dirty="0" smtClean="0">
                <a:latin typeface="SimSun" pitchFamily="2" charset="-122"/>
                <a:ea typeface="SimSun" pitchFamily="2" charset="-122"/>
              </a:rPr>
              <a:t> </a:t>
            </a:r>
            <a:r>
              <a:rPr lang="de-DE" altLang="zh-CN" dirty="0" smtClean="0">
                <a:latin typeface="SimSun" pitchFamily="2" charset="-122"/>
                <a:ea typeface="SimSun" pitchFamily="2" charset="-122"/>
              </a:rPr>
              <a:t>   </a:t>
            </a:r>
            <a:r>
              <a:rPr lang="zh-CN" altLang="de-DE" dirty="0" smtClean="0">
                <a:latin typeface="SimSun" pitchFamily="2" charset="-122"/>
                <a:ea typeface="SimSun" pitchFamily="2" charset="-122"/>
              </a:rPr>
              <a:t>走</a:t>
            </a:r>
            <a:r>
              <a:rPr lang="zh-CN" altLang="de-DE" dirty="0">
                <a:latin typeface="SimSun" pitchFamily="2" charset="-122"/>
                <a:ea typeface="SimSun" pitchFamily="2" charset="-122"/>
              </a:rPr>
              <a:t>向更美家乡。</a:t>
            </a:r>
            <a:endParaRPr lang="de-DE" altLang="zh-CN" dirty="0">
              <a:latin typeface="SimSun" pitchFamily="2" charset="-122"/>
              <a:ea typeface="SimSun" pitchFamily="2" charset="-122"/>
            </a:endParaRPr>
          </a:p>
          <a:p>
            <a:pPr>
              <a:buNone/>
            </a:pPr>
            <a:endParaRPr lang="de-DE" dirty="0">
              <a:latin typeface="SimSun" pitchFamily="2" charset="-122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0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1F232B7-292B-4487-A08D-A54BB08BF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>
                <a:latin typeface="SimSun" pitchFamily="2" charset="-122"/>
                <a:ea typeface="SimSun" pitchFamily="2" charset="-122"/>
              </a:rPr>
              <a:t>总结</a:t>
            </a:r>
            <a:endParaRPr lang="de-DE" dirty="0"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5A677423-C6AC-4D63-BEEB-C2EB0C852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de-DE" dirty="0">
                <a:latin typeface="SimSun" pitchFamily="2" charset="-122"/>
                <a:ea typeface="SimSun" pitchFamily="2" charset="-122"/>
              </a:rPr>
              <a:t>基督徒的人生是以信为本的人生。以信为起点，在信心里和神建</a:t>
            </a:r>
            <a:r>
              <a:rPr lang="zh-CN" altLang="de-DE" dirty="0" smtClean="0">
                <a:latin typeface="SimSun" pitchFamily="2" charset="-122"/>
                <a:ea typeface="SimSun" pitchFamily="2" charset="-122"/>
              </a:rPr>
              <a:t>立</a:t>
            </a:r>
            <a:endParaRPr lang="de-DE" altLang="zh-CN" dirty="0" smtClean="0">
              <a:latin typeface="SimSun" pitchFamily="2" charset="-122"/>
              <a:ea typeface="SimSun" pitchFamily="2" charset="-122"/>
            </a:endParaRPr>
          </a:p>
          <a:p>
            <a:pPr>
              <a:buNone/>
            </a:pPr>
            <a:r>
              <a:rPr lang="zh-CN" altLang="de-DE" dirty="0" smtClean="0">
                <a:latin typeface="SimSun" pitchFamily="2" charset="-122"/>
                <a:ea typeface="SimSun" pitchFamily="2" charset="-122"/>
              </a:rPr>
              <a:t>关系</a:t>
            </a:r>
            <a:r>
              <a:rPr lang="zh-CN" altLang="de-DE" dirty="0">
                <a:latin typeface="SimSun" pitchFamily="2" charset="-122"/>
                <a:ea typeface="SimSun" pitchFamily="2" charset="-122"/>
              </a:rPr>
              <a:t>和连接，也在信心里被神更新和建造，更在信心里做合神心</a:t>
            </a:r>
            <a:r>
              <a:rPr lang="zh-CN" altLang="de-DE" dirty="0" smtClean="0">
                <a:latin typeface="SimSun" pitchFamily="2" charset="-122"/>
                <a:ea typeface="SimSun" pitchFamily="2" charset="-122"/>
              </a:rPr>
              <a:t>意</a:t>
            </a:r>
            <a:endParaRPr lang="de-DE" altLang="zh-CN" dirty="0" smtClean="0">
              <a:latin typeface="SimSun" pitchFamily="2" charset="-122"/>
              <a:ea typeface="SimSun" pitchFamily="2" charset="-122"/>
            </a:endParaRPr>
          </a:p>
          <a:p>
            <a:pPr>
              <a:buNone/>
            </a:pPr>
            <a:r>
              <a:rPr lang="zh-CN" altLang="de-DE" dirty="0" smtClean="0">
                <a:latin typeface="SimSun" pitchFamily="2" charset="-122"/>
                <a:ea typeface="SimSun" pitchFamily="2" charset="-122"/>
              </a:rPr>
              <a:t>的选择</a:t>
            </a:r>
            <a:r>
              <a:rPr lang="zh-CN" altLang="de-DE" dirty="0">
                <a:latin typeface="SimSun" pitchFamily="2" charset="-122"/>
                <a:ea typeface="SimSun" pitchFamily="2" charset="-122"/>
              </a:rPr>
              <a:t>并持守。神透过人的信心施展带领和作为，使人灵性得胜</a:t>
            </a:r>
            <a:r>
              <a:rPr lang="zh-CN" altLang="de-DE" dirty="0" smtClean="0">
                <a:latin typeface="SimSun" pitchFamily="2" charset="-122"/>
                <a:ea typeface="SimSun" pitchFamily="2" charset="-122"/>
              </a:rPr>
              <a:t>、</a:t>
            </a:r>
            <a:endParaRPr lang="de-DE" altLang="zh-CN" dirty="0" smtClean="0">
              <a:latin typeface="SimSun" pitchFamily="2" charset="-122"/>
              <a:ea typeface="SimSun" pitchFamily="2" charset="-122"/>
            </a:endParaRPr>
          </a:p>
          <a:p>
            <a:pPr>
              <a:buNone/>
            </a:pPr>
            <a:r>
              <a:rPr lang="zh-CN" altLang="de-DE" dirty="0" smtClean="0">
                <a:latin typeface="SimSun" pitchFamily="2" charset="-122"/>
                <a:ea typeface="SimSun" pitchFamily="2" charset="-122"/>
              </a:rPr>
              <a:t>给</a:t>
            </a:r>
            <a:r>
              <a:rPr lang="zh-CN" altLang="de-DE" dirty="0">
                <a:latin typeface="SimSun" pitchFamily="2" charset="-122"/>
                <a:ea typeface="SimSun" pitchFamily="2" charset="-122"/>
              </a:rPr>
              <a:t>人</a:t>
            </a:r>
            <a:r>
              <a:rPr lang="zh-CN" altLang="de-DE" dirty="0" smtClean="0">
                <a:latin typeface="SimSun" pitchFamily="2" charset="-122"/>
                <a:ea typeface="SimSun" pitchFamily="2" charset="-122"/>
              </a:rPr>
              <a:t>盼望</a:t>
            </a:r>
            <a:r>
              <a:rPr lang="zh-CN" altLang="de-DE" dirty="0">
                <a:latin typeface="SimSun" pitchFamily="2" charset="-122"/>
                <a:ea typeface="SimSun" pitchFamily="2" charset="-122"/>
              </a:rPr>
              <a:t>，并带领生命走向成圣和祝福。</a:t>
            </a:r>
            <a:endParaRPr lang="de-DE" altLang="zh-CN" dirty="0">
              <a:latin typeface="SimSun" pitchFamily="2" charset="-122"/>
              <a:ea typeface="SimSun" pitchFamily="2" charset="-122"/>
            </a:endParaRPr>
          </a:p>
          <a:p>
            <a:endParaRPr lang="de-DE" dirty="0">
              <a:latin typeface="SimSun" pitchFamily="2" charset="-122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635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570</Words>
  <Application>Microsoft Office PowerPoint</Application>
  <PresentationFormat>Benutzerdefiniert</PresentationFormat>
  <Paragraphs>39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Office</vt:lpstr>
      <vt:lpstr>以信为本的人生</vt:lpstr>
      <vt:lpstr>引言</vt:lpstr>
      <vt:lpstr>经文的理解与应用</vt:lpstr>
      <vt:lpstr>经文的理解和应用</vt:lpstr>
      <vt:lpstr>总结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以信为本的人生</dc:title>
  <dc:creator>HP</dc:creator>
  <cp:lastModifiedBy>Dongdong</cp:lastModifiedBy>
  <cp:revision>22</cp:revision>
  <dcterms:created xsi:type="dcterms:W3CDTF">2019-03-13T10:16:15Z</dcterms:created>
  <dcterms:modified xsi:type="dcterms:W3CDTF">2019-03-17T01:21:39Z</dcterms:modified>
</cp:coreProperties>
</file>