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21"/>
  </p:notesMasterIdLst>
  <p:sldIdLst>
    <p:sldId id="262" r:id="rId4"/>
    <p:sldId id="331" r:id="rId5"/>
    <p:sldId id="428" r:id="rId6"/>
    <p:sldId id="422" r:id="rId7"/>
    <p:sldId id="424" r:id="rId8"/>
    <p:sldId id="419" r:id="rId9"/>
    <p:sldId id="360" r:id="rId10"/>
    <p:sldId id="387" r:id="rId11"/>
    <p:sldId id="425" r:id="rId12"/>
    <p:sldId id="389" r:id="rId13"/>
    <p:sldId id="420" r:id="rId14"/>
    <p:sldId id="429" r:id="rId15"/>
    <p:sldId id="388" r:id="rId16"/>
    <p:sldId id="418" r:id="rId17"/>
    <p:sldId id="426" r:id="rId18"/>
    <p:sldId id="421" r:id="rId19"/>
    <p:sldId id="35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7" autoAdjust="0"/>
    <p:restoredTop sz="94660"/>
  </p:normalViewPr>
  <p:slideViewPr>
    <p:cSldViewPr>
      <p:cViewPr varScale="1">
        <p:scale>
          <a:sx n="82" d="100"/>
          <a:sy n="82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354A-A50C-429F-8A37-B0CB7E51E93D}" type="datetimeFigureOut">
              <a:rPr lang="zh-HK" altLang="en-US" smtClean="0"/>
              <a:pPr/>
              <a:t>1/3/2019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D6543-0F3D-46C5-BC33-50D251A36CE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622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E3DED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3DED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E3DED1"/>
                </a:solidFill>
              </a:rPr>
              <a:pPr/>
              <a:t>‹#›</a:t>
            </a:fld>
            <a:endParaRPr lang="zh-TW" alt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8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0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0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0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5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3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E4E5-94EE-4C8C-8AEC-F6C7B8B5AFCA}" type="slidenum">
              <a:rPr lang="zh-TW" altLang="en-US" smtClean="0">
                <a:solidFill>
                  <a:srgbClr val="323232"/>
                </a:solidFill>
              </a:rPr>
              <a:pPr/>
              <a:t>‹#›</a:t>
            </a:fld>
            <a:endParaRPr lang="zh-TW" alt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16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57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49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62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173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749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834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40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76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101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140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78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37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2CC4-77B9-4275-ADA3-AFA14E63301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7BCD-1DB3-4DFB-A404-CC504F9FC4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86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hk/url?sa=i&amp;rct=j&amp;q=&amp;esrc=s&amp;source=images&amp;cd=&amp;cad=rja&amp;uact=8&amp;ved=0ahUKEwi0wcP51f7NAhUIHpQKHa5yA7cQjRwIBw&amp;url=http://www.1wallpaperhd.com/2014/08/gold-color-soft-wallpaper.html&amp;psig=AFQjCNGOFMLw2r0hQ40-QWJQGDpSx8GmhA&amp;ust=146898820945729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hk/url?sa=i&amp;rct=j&amp;q=&amp;esrc=s&amp;source=images&amp;cd=&amp;cad=rja&amp;uact=8&amp;ved=0ahUKEwi0qLLp1P7NAhVMFpQKHddSCeEQjRwIBw&amp;url=http://gallery.yopriceville.com/Backgrounds/Soft_White_Floral_Background&amp;psig=AFQjCNGfcPiQ03df3T-PQM9UoqdQrSuuaA&amp;ust=1468987980217508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hk/url?sa=i&amp;rct=j&amp;q=&amp;esrc=s&amp;source=images&amp;cd=&amp;cad=rja&amp;uact=8&amp;ved=0ahUKEwi0qLLp1P7NAhVMFpQKHddSCeEQjRwIBw&amp;url=http://gallery.yopriceville.com/Backgrounds/Soft_White_Floral_Background&amp;psig=AFQjCNGfcPiQ03df3T-PQM9UoqdQrSuuaA&amp;ust=1468987980217508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hk/url?sa=i&amp;rct=j&amp;q=&amp;esrc=s&amp;source=images&amp;cd=&amp;cad=rja&amp;uact=8&amp;ved=0ahUKEwjlg4HX1f7NAhUIHpQKHa5yA7cQjRwIBw&amp;url=https://wallpaperscraft.com/download/spots_reflections_soft_light_47191/3840x2400&amp;psig=AFQjCNGOFMLw2r0hQ40-QWJQGDpSx8GmhA&amp;ust=14689882094572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hk/url?sa=i&amp;rct=j&amp;q=&amp;esrc=s&amp;source=images&amp;cd=&amp;cad=rja&amp;uact=8&amp;ved=0ahUKEwi0qLLp1P7NAhVMFpQKHddSCeEQjRwIBw&amp;url=http://gallery.yopriceville.com/Backgrounds/Soft_White_Floral_Background&amp;psig=AFQjCNGfcPiQ03df3T-PQM9UoqdQrSuuaA&amp;ust=1468987980217508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hk/url?sa=i&amp;rct=j&amp;q=&amp;esrc=s&amp;source=images&amp;cd=&amp;cad=rja&amp;uact=8&amp;ved=0ahUKEwi21MCxktHMAhVIbBoKHX46ARsQjRwIBw&amp;url=http://www.flyingpov.com/&amp;psig=AFQjCNHbG9LEGLMpyIOgia3_TCPIkebfmQ&amp;ust=1463025512578405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1wallpaperhd.com/wp-content/uploads/Colorful/FTP1/2560x1440/Gold%20color%20soft%20wallpaper%202560x14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8" y="4282"/>
            <a:ext cx="9172588" cy="68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1999" y="5517232"/>
            <a:ext cx="4181655" cy="1032520"/>
          </a:xfrm>
        </p:spPr>
        <p:txBody>
          <a:bodyPr>
            <a:noAutofit/>
          </a:bodyPr>
          <a:lstStyle/>
          <a:p>
            <a:pPr algn="l"/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2019</a:t>
            </a: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9</a:t>
            </a: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日</a:t>
            </a:r>
            <a:endParaRPr lang="zh-HK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圓" panose="02000000000000000000" pitchFamily="2" charset="-120"/>
              <a:ea typeface="方正粗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260648"/>
            <a:ext cx="8193657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</a:rPr>
              <a:t>你明白</a:t>
            </a:r>
            <a:endParaRPr lang="en-US" altLang="zh-TW" sz="80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r>
              <a:rPr lang="zh-TW" altLang="en-US" sz="8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</a:rPr>
              <a:t>　你所念的嗎？</a:t>
            </a:r>
            <a:r>
              <a:rPr lang="zh-TW" altLang="en-US" sz="7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</a:rPr>
              <a:t>　　</a:t>
            </a:r>
            <a:r>
              <a:rPr lang="zh-TW" altLang="en-US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　　　　　　　　　　</a:t>
            </a:r>
            <a:endParaRPr lang="en-US" altLang="zh-TW" sz="36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圓" panose="02000000000000000000" pitchFamily="2" charset="-120"/>
              <a:ea typeface="方正粗圓" panose="020000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　　　　　　</a:t>
            </a:r>
            <a:endParaRPr lang="en-US" altLang="zh-TW" sz="36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圓" panose="02000000000000000000" pitchFamily="2" charset="-120"/>
              <a:ea typeface="方正粗圓" panose="020000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　使徒行傳　</a:t>
            </a:r>
            <a:r>
              <a:rPr lang="en-US" altLang="zh-TW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8</a:t>
            </a:r>
            <a:r>
              <a:rPr lang="zh-TW" altLang="en-US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章</a:t>
            </a:r>
            <a:r>
              <a:rPr lang="en-US" altLang="zh-TW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26-39</a:t>
            </a:r>
            <a:r>
              <a:rPr lang="zh-TW" altLang="en-US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  <a:cs typeface="Times New Roman" panose="02020603050405020304" pitchFamily="18" charset="0"/>
              </a:rPr>
              <a:t>節</a:t>
            </a:r>
            <a:endParaRPr lang="zh-HK" altLang="en-US" sz="3600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圓" panose="02000000000000000000" pitchFamily="2" charset="-120"/>
              <a:ea typeface="方正粗圓" panose="02000000000000000000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857232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2.</a:t>
            </a:r>
            <a:r>
              <a:rPr lang="zh-TW" altLang="en-US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 </a:t>
            </a:r>
            <a:r>
              <a:rPr lang="zh-TW" alt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培育門徒</a:t>
            </a: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誰能述說他的身世？</a:t>
            </a: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因為他的生命從地上被奪去。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</a:p>
          <a:p>
            <a:pPr algn="just"/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34</a:t>
            </a:r>
            <a:r>
              <a:rPr lang="zh-TW" altLang="en-US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太監回答腓利說：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請問，先知說這話是指誰，是指自己，還是指別人呢？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35</a:t>
            </a:r>
            <a:r>
              <a:rPr lang="zh-TW" altLang="en-US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腓利就開口，從這段經文開始，對他傳講耶穌的福音。</a:t>
            </a:r>
          </a:p>
        </p:txBody>
      </p:sp>
    </p:spTree>
    <p:extLst>
      <p:ext uri="{BB962C8B-B14F-4D97-AF65-F5344CB8AC3E}">
        <p14:creationId xmlns:p14="http://schemas.microsoft.com/office/powerpoint/2010/main" val="19017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gallery.yopriceville.com/var/albums/Backgrounds/Soft_White_Floral_Background.jpg?m=1450471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4" y="-35491"/>
            <a:ext cx="9260283" cy="68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227687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在太監的車子上，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成為慕道班和栽培班的場所。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不論那是甚麼地方，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　都不礙對於福音的認識，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　　　　　　　以及建立生命。</a:t>
            </a:r>
            <a:endParaRPr lang="zh-HK" altLang="en-US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20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85723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只要願意</a:t>
            </a:r>
            <a:endParaRPr lang="en-US" altLang="zh-TW" sz="4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琥珀" panose="02000000000000000000" pitchFamily="2" charset="-120"/>
              <a:ea typeface="方正琥珀" panose="02000000000000000000" pitchFamily="2" charset="-120"/>
            </a:endParaRPr>
          </a:p>
          <a:p>
            <a:r>
              <a:rPr lang="zh-TW" alt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粗圓" panose="02000000000000000000" pitchFamily="2" charset="-120"/>
                <a:ea typeface="方正琥珀" panose="02000000000000000000" pitchFamily="2" charset="-120"/>
              </a:rPr>
              <a:t>　　聖經是我們的寶庫</a:t>
            </a:r>
            <a:endParaRPr lang="zh-TW" altLang="en-US" sz="36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5BED7F-39A4-4665-ACC2-75829E05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852936"/>
            <a:ext cx="2304256" cy="34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1.squarespace.com/static/54c14647e4b07c001d3833d4/t/55fb7daee4b0fa9f9a7f8851/1442545101506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0" y="24430"/>
            <a:ext cx="9158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573017"/>
            <a:ext cx="8568952" cy="29523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altLang="zh-HK" sz="6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(3) </a:t>
            </a:r>
            <a:r>
              <a:rPr lang="zh-TW" altLang="en-US" sz="6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栽培成長</a:t>
            </a:r>
            <a:br>
              <a:rPr lang="en-US" altLang="zh-TW" sz="6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</a:br>
            <a:r>
              <a:rPr lang="zh-TW" altLang="en-US" sz="48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 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　　（使徒行傳</a:t>
            </a: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8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章</a:t>
            </a: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36-39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節） </a:t>
            </a:r>
            <a:r>
              <a:rPr lang="zh-TW" altLang="en-US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</a:rPr>
              <a:t>　</a:t>
            </a:r>
            <a:endParaRPr lang="en-US" altLang="zh-TW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舒體" panose="02000000000000000000" pitchFamily="2" charset="-120"/>
              <a:ea typeface="方正舒體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26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857232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3.</a:t>
            </a:r>
            <a:r>
              <a:rPr lang="zh-TW" altLang="en-US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 栽培成長</a:t>
            </a:r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8:36</a:t>
            </a:r>
            <a:r>
              <a:rPr lang="zh-TW" altLang="en-US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二人正沿路往前走，到了有水的地方，太監說：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看哪！這裏有水，有甚麼能阻止我受洗呢？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38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於是他吩咐把車停下來，腓利和太監二人一同下到水裏，腓利就給他施洗。</a:t>
            </a:r>
            <a:endParaRPr lang="en-US" altLang="zh-TW" sz="3600" dirty="0">
              <a:solidFill>
                <a:srgbClr val="FFC00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5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857232"/>
            <a:ext cx="77048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3.</a:t>
            </a:r>
            <a:r>
              <a:rPr lang="zh-TW" altLang="en-US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 栽培成長</a:t>
            </a:r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39</a:t>
            </a:r>
            <a:r>
              <a:rPr lang="zh-TW" altLang="en-US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他們從水裏上來，主的靈把腓利提了去，太監再也看不見他了，就歡歡喜喜地上路。</a:t>
            </a:r>
            <a:endParaRPr lang="en-US" altLang="zh-TW" sz="3600" dirty="0">
              <a:solidFill>
                <a:srgbClr val="FFC00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5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gallery.yopriceville.com/var/albums/Backgrounds/Soft_White_Floral_Background.jpg?m=1450471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4" y="-35491"/>
            <a:ext cx="9260283" cy="68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276872"/>
            <a:ext cx="7886700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這個太監以浸禮的見證，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顯示他踏上基督徒生命的第一步。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他在受浸之後，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感受到新生命的喜悅，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　並從此充滿盼望和喜樂，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　　在他的位份中見證基督。</a:t>
            </a:r>
            <a:endParaRPr lang="zh-HK" altLang="en-US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5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CCA914E-26C1-4E5C-A00A-CF845714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25"/>
            <a:ext cx="9180511" cy="69442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00B0F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立志</a:t>
            </a:r>
            <a:br>
              <a:rPr lang="en-US" altLang="zh-TW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</a:br>
            <a:br>
              <a:rPr lang="en-US" altLang="zh-TW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由今天開始</a:t>
            </a:r>
            <a:br>
              <a:rPr lang="en-US" altLang="zh-TW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讓我進入聖經中</a:t>
            </a:r>
            <a:br>
              <a:rPr lang="en-US" altLang="zh-TW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讓聖經進入我的生命中</a:t>
            </a:r>
            <a:endParaRPr lang="zh-HK" altLang="en-US" sz="4800" dirty="0">
              <a:solidFill>
                <a:schemeClr val="bg1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1.squarespace.com/static/54c14647e4b07c001d3833d4/t/55fb7daee4b0fa9f9a7f8851/1442545101506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0"/>
            <a:ext cx="9158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573017"/>
            <a:ext cx="8568952" cy="2952327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altLang="zh-HK" sz="71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(</a:t>
            </a:r>
            <a:r>
              <a:rPr lang="en-US" altLang="zh-TW" sz="71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1</a:t>
            </a:r>
            <a:r>
              <a:rPr lang="en-US" altLang="zh-HK" sz="71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)</a:t>
            </a:r>
            <a:r>
              <a:rPr lang="zh-TW" altLang="en-US" sz="71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 尋找傳福音的機會</a:t>
            </a:r>
            <a:endParaRPr lang="en-US" altLang="zh-TW" sz="710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琥珀" panose="02000000000000000000" pitchFamily="2" charset="-120"/>
              <a:ea typeface="方正琥珀" panose="02000000000000000000" pitchFamily="2" charset="-120"/>
            </a:endParaRPr>
          </a:p>
          <a:p>
            <a:pPr marL="0" indent="0">
              <a:buNone/>
            </a:pP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        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（使徒行傳</a:t>
            </a: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8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章</a:t>
            </a: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26-31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節）</a:t>
            </a:r>
          </a:p>
          <a:p>
            <a:pPr marL="0" indent="0">
              <a:buNone/>
            </a:pPr>
            <a:r>
              <a:rPr lang="zh-HK" altLang="en-US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59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行楷" panose="02000000000000000000" pitchFamily="2" charset="-120"/>
                <a:ea typeface="方正行楷" panose="02000000000000000000" pitchFamily="2" charset="-120"/>
              </a:rPr>
              <a:t>　</a:t>
            </a:r>
            <a:endParaRPr lang="en-US" altLang="zh-TW" sz="59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舒體" panose="02000000000000000000" pitchFamily="2" charset="-120"/>
              <a:ea typeface="方正舒體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95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692696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1.</a:t>
            </a:r>
            <a:r>
              <a:rPr lang="zh-TW" altLang="en-US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 </a:t>
            </a:r>
            <a:r>
              <a:rPr lang="zh-TW" alt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尋找信仰</a:t>
            </a:r>
            <a:endParaRPr lang="en-US" altLang="zh-TW" sz="4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琥珀" panose="02000000000000000000" pitchFamily="2" charset="-120"/>
              <a:ea typeface="方正琥珀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8:26</a:t>
            </a:r>
            <a:r>
              <a:rPr lang="zh-TW" altLang="en-US" sz="3600" i="1" baseline="300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有主的一個使者對腓利說：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起來！向南走，往那從耶路撒冷下迦薩的路上去。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那路是曠野。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27</a:t>
            </a:r>
            <a:r>
              <a:rPr lang="zh-TW" altLang="en-US" sz="3600" i="1" baseline="300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腓利就起身去了。不料，有一個埃塞俄比亞人，是個有大權的太監，在埃塞俄比亞女王甘大基的手下總管銀庫，他上耶路撒冷去禮拜。</a:t>
            </a:r>
            <a:endParaRPr lang="en-US" altLang="zh-TW" sz="3600" dirty="0">
              <a:solidFill>
                <a:srgbClr val="FFC00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3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Sxkr7iP8MNHu4BjEIWwoygAyJt9ronkML2mODOpaQkzqNbnKkr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1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75349" y="543568"/>
            <a:ext cx="864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行楷" panose="02000000000000000000" pitchFamily="2" charset="-120"/>
                <a:cs typeface="Times New Roman" panose="02020603050405020304" pitchFamily="18" charset="0"/>
              </a:rPr>
              <a:t>腓利傳道之路</a:t>
            </a:r>
            <a:endParaRPr lang="zh-HK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方正行楷" panose="02000000000000000000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ccel.org/bible/phillips/CNM14-Phili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45" y="404664"/>
            <a:ext cx="7514875" cy="60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692696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1.</a:t>
            </a:r>
            <a:r>
              <a:rPr lang="zh-TW" altLang="en-US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 </a:t>
            </a:r>
            <a:r>
              <a:rPr lang="zh-TW" alt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尋找信仰</a:t>
            </a:r>
            <a:endParaRPr lang="en-US" altLang="zh-TW" sz="4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琥珀" panose="02000000000000000000" pitchFamily="2" charset="-120"/>
              <a:ea typeface="方正琥珀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28</a:t>
            </a:r>
            <a:r>
              <a:rPr lang="zh-TW" altLang="en-US" sz="3600" i="1" baseline="300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回程中，他坐在車上，正念着以賽亞先知的書，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29</a:t>
            </a:r>
            <a:r>
              <a:rPr lang="zh-TW" altLang="en-US" sz="3600" i="1" baseline="300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聖靈對腓利說：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你去！靠近那車走。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30</a:t>
            </a:r>
            <a:r>
              <a:rPr lang="zh-TW" altLang="en-US" sz="3600" i="1" baseline="300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腓利就跑到太監那裏，聽見他正在念以賽亞先知的書，就說：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你明白你所念的嗎？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31</a:t>
            </a:r>
            <a:r>
              <a:rPr lang="zh-TW" altLang="en-US" sz="3600" i="1" baseline="300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他說：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沒有人指教我，怎能明白呢？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』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於是他請腓利上車，與他同坐。</a:t>
            </a:r>
            <a:endParaRPr lang="en-US" altLang="zh-TW" sz="3600" dirty="0">
              <a:solidFill>
                <a:srgbClr val="FFC00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9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gallery.yopriceville.com/var/albums/Backgrounds/Soft_White_Floral_Background.jpg?m=1450471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4" y="-35491"/>
            <a:ext cx="9260283" cy="68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5819" y="2132856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腓利在他車旁問他，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是否明白聖經所說的話：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「你明白你所念的嗎？」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只要願意尋找，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　你也可以明白</a:t>
            </a:r>
            <a:endParaRPr lang="en-US" altLang="zh-TW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方正行楷" panose="02000000000000000000" pitchFamily="2" charset="-120"/>
                <a:ea typeface="方正行楷" panose="02000000000000000000" pitchFamily="2" charset="-120"/>
              </a:rPr>
              <a:t>　　　　上帝對你人生的心意。 </a:t>
            </a:r>
            <a:endParaRPr lang="zh-HK" altLang="en-US" sz="4000" dirty="0">
              <a:solidFill>
                <a:srgbClr val="002060"/>
              </a:solidFill>
              <a:latin typeface="方正行楷" panose="02000000000000000000" pitchFamily="2" charset="-120"/>
              <a:ea typeface="方正行楷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309888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信仰對人生的挑戰</a:t>
            </a:r>
            <a:endParaRPr lang="en-US" altLang="zh-TW" sz="6600" dirty="0">
              <a:solidFill>
                <a:srgbClr val="FFC00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468DBB5-6C52-45B6-8C7C-B5FA5328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6" y="1417884"/>
            <a:ext cx="8580218" cy="51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1.squarespace.com/static/54c14647e4b07c001d3833d4/t/55fb7daee4b0fa9f9a7f8851/1442545101506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0"/>
            <a:ext cx="9158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573017"/>
            <a:ext cx="8568952" cy="29523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altLang="zh-HK" sz="6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(2) </a:t>
            </a:r>
            <a:r>
              <a:rPr lang="zh-TW" altLang="en-US" sz="6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培育下一代的門徒</a:t>
            </a:r>
            <a:endParaRPr lang="en-US" altLang="zh-TW" sz="660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琥珀" panose="02000000000000000000" pitchFamily="2" charset="-120"/>
              <a:ea typeface="方正琥珀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　　（使徒行傳</a:t>
            </a: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8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章</a:t>
            </a:r>
            <a:r>
              <a:rPr lang="en-US" altLang="zh-TW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32-35</a:t>
            </a:r>
            <a:r>
              <a:rPr lang="zh-TW" altLang="en-US" sz="36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節） </a:t>
            </a:r>
            <a:r>
              <a:rPr lang="zh-TW" altLang="en-US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粗圓" panose="02000000000000000000" pitchFamily="2" charset="-120"/>
                <a:ea typeface="方正粗圓" panose="02000000000000000000" pitchFamily="2" charset="-120"/>
              </a:rPr>
              <a:t>　</a:t>
            </a:r>
            <a:endParaRPr lang="en-US" altLang="zh-TW" sz="59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舒體" panose="02000000000000000000" pitchFamily="2" charset="-120"/>
              <a:ea typeface="方正舒體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2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lyingpov.com/wp-content/uploads/2014/02/gradien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0"/>
            <a:ext cx="916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857232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2.</a:t>
            </a:r>
            <a:r>
              <a:rPr lang="zh-TW" altLang="en-US" sz="4800" dirty="0">
                <a:solidFill>
                  <a:srgbClr val="002060"/>
                </a:solidFill>
                <a:latin typeface="方正琥珀" panose="02000000000000000000" pitchFamily="2" charset="-120"/>
                <a:ea typeface="方正琥珀" panose="02000000000000000000" pitchFamily="2" charset="-120"/>
              </a:rPr>
              <a:t> </a:t>
            </a:r>
            <a:r>
              <a:rPr lang="zh-TW" alt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琥珀" panose="02000000000000000000" pitchFamily="2" charset="-120"/>
                <a:ea typeface="方正琥珀" panose="02000000000000000000" pitchFamily="2" charset="-120"/>
              </a:rPr>
              <a:t>培育門徒</a:t>
            </a: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endParaRPr lang="en-US" altLang="zh-HK" sz="2400" baseline="30000" dirty="0">
              <a:solidFill>
                <a:srgbClr val="002060"/>
              </a:solidFill>
              <a:latin typeface="方正粗圓" panose="02000000000000000000" pitchFamily="2" charset="-120"/>
              <a:ea typeface="方正粗圓" panose="02000000000000000000" pitchFamily="2" charset="-120"/>
            </a:endParaRPr>
          </a:p>
          <a:p>
            <a:pPr algn="just"/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8:32</a:t>
            </a:r>
            <a:r>
              <a:rPr lang="zh-TW" altLang="en-US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他所念的那段經文是這樣：</a:t>
            </a: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</a:t>
            </a:r>
            <a:r>
              <a:rPr lang="en-US" altLang="zh-TW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他像羊被牽去宰殺，</a:t>
            </a: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又像羔羊在剪毛的人手下無聲，</a:t>
            </a: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他也是這樣不開口。</a:t>
            </a: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</a:t>
            </a:r>
            <a:r>
              <a:rPr lang="en-US" altLang="zh-TW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33</a:t>
            </a:r>
            <a:r>
              <a:rPr lang="zh-TW" altLang="en-US" sz="3600" i="1" baseline="30000" dirty="0">
                <a:solidFill>
                  <a:srgbClr val="0070C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他卑微的時候，得不到公義的審判，</a:t>
            </a:r>
          </a:p>
          <a:p>
            <a:pPr algn="just"/>
            <a:r>
              <a:rPr lang="zh-TW" altLang="en-US" sz="3600" dirty="0">
                <a:solidFill>
                  <a:srgbClr val="002060"/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6781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375</Words>
  <Application>Microsoft Office PowerPoint</Application>
  <PresentationFormat>如螢幕大小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方正行楷</vt:lpstr>
      <vt:lpstr>方正粗圓</vt:lpstr>
      <vt:lpstr>方正琥珀</vt:lpstr>
      <vt:lpstr>方正舒體</vt:lpstr>
      <vt:lpstr>新細明體</vt:lpstr>
      <vt:lpstr>Arial</vt:lpstr>
      <vt:lpstr>Calibri</vt:lpstr>
      <vt:lpstr>Calibri Light</vt:lpstr>
      <vt:lpstr>Times New Roman</vt:lpstr>
      <vt:lpstr>Office 佈景主題</vt:lpstr>
      <vt:lpstr>1_Office 佈景主題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立志  由今天開始 讓我進入聖經中 讓聖經進入我的生命中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沒有違背從天上來的異象： 從過去至如今 徒26:9-23；腓3:5-8</dc:title>
  <dc:creator>choikam</dc:creator>
  <cp:lastModifiedBy>Kam To Daniel Choi</cp:lastModifiedBy>
  <cp:revision>805</cp:revision>
  <dcterms:created xsi:type="dcterms:W3CDTF">2013-10-27T07:02:07Z</dcterms:created>
  <dcterms:modified xsi:type="dcterms:W3CDTF">2019-03-01T09:36:46Z</dcterms:modified>
</cp:coreProperties>
</file>