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theme/theme21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06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193" r:id="rId13"/>
    <p:sldMasterId id="2147486204" r:id="rId14"/>
    <p:sldMasterId id="2147486216" r:id="rId15"/>
    <p:sldMasterId id="2147486228" r:id="rId16"/>
    <p:sldMasterId id="2147486240" r:id="rId17"/>
    <p:sldMasterId id="2147486252" r:id="rId18"/>
    <p:sldMasterId id="2147486264" r:id="rId19"/>
  </p:sldMasterIdLst>
  <p:notesMasterIdLst>
    <p:notesMasterId r:id="rId24"/>
  </p:notesMasterIdLst>
  <p:handoutMasterIdLst>
    <p:handoutMasterId r:id="rId25"/>
  </p:handoutMasterIdLst>
  <p:sldIdLst>
    <p:sldId id="1779" r:id="rId20"/>
    <p:sldId id="1780" r:id="rId21"/>
    <p:sldId id="1781" r:id="rId22"/>
    <p:sldId id="1782" r:id="rId23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660"/>
  </p:normalViewPr>
  <p:slideViewPr>
    <p:cSldViewPr>
      <p:cViewPr>
        <p:scale>
          <a:sx n="110" d="100"/>
          <a:sy n="110" d="100"/>
        </p:scale>
        <p:origin x="-21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2AAA6850-B160-461D-B3D0-091328C3FD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D555F33B-8A18-4A4D-A06B-CCECD3DD89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4476A2D-61D6-4BD8-B650-2C06F2C10F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78D3A256-8D0C-49EC-80C5-F5E0BBA87B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charset="0"/>
              </a:defRPr>
            </a:lvl1pPr>
          </a:lstStyle>
          <a:p>
            <a:fld id="{2402D9FC-3E40-4E94-B2FD-E812B00BD18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18762981-E686-4E57-9D01-9E72CDB437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2AA6D8B8-3B53-4B10-9545-C9DC3F8014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6BC496-14EB-4E5E-A29D-A8DA9C59F792}" type="datetimeFigureOut">
              <a:rPr lang="zh-CN" altLang="de-DE"/>
              <a:pPr>
                <a:defRPr/>
              </a:pPr>
              <a:t>2019/3/3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34763C14-FF9C-4333-AE58-A22E5C7EFF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6C9ADB33-015C-444E-964B-9E54960D4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7C9F0A9-11CD-41AD-A906-A739043187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59365CE-E055-47C6-BC8C-AE2A0AA79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charset="0"/>
              </a:defRPr>
            </a:lvl1pPr>
          </a:lstStyle>
          <a:p>
            <a:fld id="{63DCC072-0010-4D64-94C5-C80FFECD26A4}" type="slidenum">
              <a:rPr lang="zh-CN" altLang="en-US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249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34D02B-A975-41EA-90F5-97303845A5A7}" type="slidenum">
              <a:rPr lang="zh-CN" altLang="en-US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69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E55031-88D8-4288-9068-AAC5825536C9}" type="slidenum">
              <a:rPr lang="zh-CN" altLang="en-US">
                <a:solidFill>
                  <a:srgbClr val="000000"/>
                </a:solidFill>
              </a:rPr>
              <a:pPr/>
              <a:t>2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90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4654BD-98F4-448D-960A-EC1BF62829CB}" type="slidenum">
              <a:rPr lang="zh-CN" altLang="en-US">
                <a:solidFill>
                  <a:srgbClr val="000000"/>
                </a:solidFill>
              </a:rPr>
              <a:pPr/>
              <a:t>3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310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20F50E-CE58-4DDA-A253-FED2080D7D00}" type="slidenum">
              <a:rPr lang="zh-CN" altLang="en-US">
                <a:solidFill>
                  <a:srgbClr val="000000"/>
                </a:solidFill>
              </a:rPr>
              <a:pPr/>
              <a:t>4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3B19-0748-4B5B-BF6A-0A5D19D0B84F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DB4FB-2DFF-4497-A0FD-5CF722FDE62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85ECC-FA5B-48CD-B9C0-B6355FA6E1C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FF9DF-97CD-49EA-9616-CAE5875BBD4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98FC7-13D7-49BE-961B-2264FC4C915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C50AA-625F-4064-9E5B-8814055CC9F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65EA8-4AC9-4E50-8CD2-FE1AA36C152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FE3A3-A6DC-46A4-8F51-518FE82AE3E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7CC75-3995-470E-97DB-7C90F9847DC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D7F81-461C-429B-93D4-EEDA4D3E9C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C6B2-997B-4AA5-AC65-8FEAC59F677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D23B2-0F3F-454F-A3B7-4374C7D93F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83228-038E-45A3-A161-6ED62EF5C7E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D5DC1-868B-445D-82F0-4F9E0ADF2FD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7C905-E537-48B8-A22E-8E8FF5D5ED2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B1161-6552-4364-96CA-0315E0F8C4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A4092-7866-4A57-9E73-0F88B3C2C78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105E4-8660-4FDF-BF35-8711926D51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4A51-781B-45E3-BEA2-3774F95311F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BD04A-FB4D-4594-ACDC-DDA8DDA8B0F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1CD86-1101-481E-A9C7-6776D290AAF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CDF5B-734C-4210-8F14-DEF8CD5572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78218-4D0F-4C3A-B78A-F4D01BD3FDF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26237-22E8-4546-B60B-1D89A12FE2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36795-9394-4A10-ACBF-D5CA38419CA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31B21-476B-4F2A-85A3-7B28BD18BC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A6829-127C-4499-9332-4A858A9F6A4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8B696-87B7-41ED-BF5C-9033D2F8DEF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22B93-507A-40F5-8EC2-4CA86B65CF7D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7EC7D-222F-4779-85A8-4B84E5FEA1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9B4B0-5DAD-44B3-B30D-33AFCD592F40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1B39A-3EF2-4238-B153-B87DDDB6B61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23E9-094E-4AF8-BC3C-3CC5C9E186C7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9BC98-2D78-444C-8419-EAC50DA29A0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78A51-FF53-46E8-B0B5-DAFFA6C15CDB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F5323-5631-4643-8E69-17F5583F6C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B34A1-BC87-4417-9F1E-7E0F58667BE7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A697F-3A54-4DBD-BAD5-0300E386C73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932C-75B7-4BCA-9EFB-B77821345DBD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184DB-7942-4B6C-B7AC-25AD9E1D52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85873-6316-4439-8009-1DA98C4AFC59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2D441-5DE6-4715-9A8F-00463F2F032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B2F18-963C-4040-9BD9-67E5CBC2E5E1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CFABD-BB50-449E-A2D1-20023178F30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C36D-107E-44DB-B614-003FB6EBF395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6D0CA-9E75-478A-812B-9630F085CE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BAC11-1019-48FD-8C27-A1B98B9A4A0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9EBAF-EBE1-4E74-BD63-2DEF346375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FC0F5-D0BA-43F8-9CA3-C3D2773F214D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14ED9-52F1-4190-9E63-28A872D721D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B089-046C-4510-952B-8358C497DF9B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599BA-CB4C-4583-AAE2-4F90BDA3DFC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6EAE98-B6AA-4F32-A8C5-3C663BB8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9008076-40B4-4F84-86A8-2090ABEACF8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433388-3B11-4B4B-AA51-638716E3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9527925-0D24-40F4-A348-A83A897D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C0F3124-0838-4465-8C06-7F4E7148AC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A80D7E-3145-4191-A2D4-57ED3311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438936-02C3-4827-BA00-D906E202B05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699836-A73E-4BBA-A8F1-93B8FFF0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5E4748B-CF1D-4ED4-B776-545A7F38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9D5BC7B-FD90-445A-876A-3F55BF20F11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3D5F041-236B-4E87-B379-8BC9DA44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547805-3D3C-4BF0-9E15-F6F883D2714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3D252BF-9C2C-4295-945E-21BE7A00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3E4BDF-66AA-4C4E-94DC-E2169014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EB92F32-390E-4DED-B336-6D19BFDF30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3627E5A-C6AE-4510-9D40-0DAD1631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0317EE6-2738-4C32-A021-585CF887454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00A7FEC-4D5E-4112-993B-663A551DD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7B9BDB7-E11B-4520-A9BF-7AD23E03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08ADF51-F1C3-441C-8332-437054EEB2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9D71AB6-CD66-451B-9619-C31EE1B0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DC5F38C-586A-409A-8634-4C2AAF77BD6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2442002-7141-4ADB-B04B-7D8FA45A5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6B25BB0-47E1-4DB7-B923-C552AF12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C76FCD4-DAF3-4933-898B-018DA935F2B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5F41EB3-AAE0-4786-B2C9-E24D86A0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A1E8968-5CB7-4E24-AA12-90C52FB7ED5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C2876CE-1662-4B0F-930E-5246A94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5C510F5A-C0C7-47CF-BD62-7F1BE908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394EB9C-E50F-409A-945A-F230C7BB4B2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5C26CD9-A922-42FB-BA9C-06CA1C12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C20A4D-D132-440E-B5F8-AA44B8F0D7D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9B946E6-A873-47DF-B563-BC1CDEFC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2985070-7757-4DFE-A42E-A8C50B8A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4B21D13-E59B-4595-882E-E5AEB0D0BB8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E8F43FF-8896-47B6-811D-9563E0F4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F6B15A1-8EF1-410C-9911-F8D67E217DA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4B219F3-1289-4687-A8FB-DB3FA502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2E4F40E-6941-4036-B099-E96BA106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1F00EF0-9988-421A-8B02-BCAFE736C9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68DEA-FE78-4A2E-8963-7229665B4B3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77EC5-8398-408E-84E4-DCA21001A7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A0F5BA1-4E8B-4835-84AF-FA914EBCF1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2AFC3F-3543-4E66-B0F5-412FF30B910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7C90A8D-BD50-419E-9F2E-05266345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35F07C4-E404-4509-B3D9-7B4C19DD5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8E15AE9-B791-423E-A1B8-C6047134622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99C8F48-BBD7-4B66-AB77-BB8B64E1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9F56576-EA10-45A6-A4F9-1484A4CFAD5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51FE077-8B08-455B-9AF3-D20E3F06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F63CE42-D98D-4BBC-A70F-AD9285DC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13ADE2C-079C-4F38-9E98-13BB2139796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1AE72EF-2FD3-42F1-8BF1-A10F7BDAB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20700A6-5893-4F9F-8687-7BFB8EFE5F5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595F4E9-CE59-46D4-9206-3EF0410E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7754ACC-1BE4-46A2-B4CA-DC53C6B9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E5C5E54-4971-4BAA-8E6A-11E9ACA56F4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3B836-56F2-4E9C-90AC-78336EAFF5B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9F597-0078-4A17-B3E5-65E257314C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CB0B8-AC58-4C3D-86CA-7EB57424698F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E308-AB92-45A7-933D-FD2844BA99F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D5D52-9AFA-4519-ABC3-A601946C8C6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D6E5B-FDB1-4799-8E9E-692EB9CC54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4871-05A3-47D1-8EDD-2007C2B9757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DD944-8521-4AB2-BF57-5D2AD4CE8F4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361AC-7277-4EFF-9BB9-53DDFEC00EF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DF464-ACE1-4E3C-887B-407FEC8DE0E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26FBE-843D-414D-B82E-81DC1822BCC2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683BA-2234-46C3-B2AB-A727B6F29D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61EE-3E9F-4DFB-A18B-FF80FEAFE07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04F81-9C7D-40B9-A758-3A4E8B1B0C9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98354-1249-4CD6-A9F9-A4F4B59C77E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EF85C-1295-4D17-8DD2-F43E9CE51F1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BE8C8-46B7-4E58-BC4E-943DF5B8CA1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1B4C0-A595-4DB1-8ADB-8F5D041A1D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0361C-1B0F-4A68-9453-32F32A892A5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000CA-340C-452E-BC7A-DFC59AAF38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9E29-EE8B-43B0-B8C0-BFAB6B03275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B9A4A-17A5-44DA-BDD9-325BA8544E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7"/>
            <a:ext cx="7886700" cy="1325563"/>
          </a:xfrm>
        </p:spPr>
        <p:txBody>
          <a:bodyPr/>
          <a:lstStyle>
            <a:lvl1pPr>
              <a:defRPr sz="315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315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315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315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315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315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486B-4010-4866-AFB3-F72C062AF807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89AEC-44A5-40EA-BA7A-2617DDB5E49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49A64-C016-4C34-834B-064599A3563B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484C1-AC65-4824-8F89-6445A7E5734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35A42-CA6F-4A99-BB82-D6BD3843AE71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B6977-E162-48B5-ABB0-FA8ECEE4B26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323D1-3839-4542-A3A1-AB18A8F3CE11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D07BD-BBF6-46B9-8A78-AEBAFC9AE30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BCD7-EDE0-45B8-BB87-9942D0D67527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2FB4B-5B3D-4507-83F0-03BB91E284B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0EE2B-4757-490E-9B0B-1765A914B244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0FA99-9A57-41CC-A210-85E50EA7B04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A976-67F7-4198-B94E-BA74F5A229D0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EDA29-B545-4CD0-9772-FBE8EDC798B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8EB35-5371-48AE-AD05-CB8770EC9E6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90C29-E5BE-4668-A16C-0931BD17309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AE35-0229-411B-A1EA-DE126BFCF1A2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7F48C-8481-4DFF-9762-A6E5DF93E62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507A6-D995-49CE-A422-E56275193CF4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D655B-C071-4B90-9939-A4C99FA3EB1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A969A-941E-42D2-B32B-BF8500E2EF65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CE3F-AE70-45F0-8324-2A7E8317236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6FE3-AF1B-4513-A1A1-C2A413D9849B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A898A-6D92-4321-BFBD-5C5C2F4464B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BE531-C08E-4E74-BEA6-A9F10034B88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4535F-168C-4C7A-997A-6C5C4ABF4A2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F89AC-A1DC-40EC-81D6-34339E00ED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CA34-F7A4-4B2D-88DA-26A4183022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64DD0-AA4F-4AA5-B1F9-DA60C480BE0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81F05-CC3C-43CB-8DCB-8E10441EFCB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2DAF2-76C3-474B-A062-D95FF81D97C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96933-E7CB-438E-9A05-B9E2E269363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3BFCE-08F9-48DD-90F3-82304B4443B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6C980-D1A6-42E8-A2B4-E284C9F6A6F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D9F0B-05EA-45EF-9091-102078CE871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F0130-37A9-4C2B-B519-32D029C01E7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1AE09-E26D-4B87-905D-78248B4E42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8B0DD-D1CA-4B52-AF71-DE0ECC5D5AE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FB01D-CC74-49A2-84E3-24399275481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AA00C-664A-4E12-8EFD-97183E736FF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06048-4C85-4B78-A50E-1C3844E21DC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708D0-0A61-49E4-98F0-5864F0E94D2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CF5F-0DFD-4AEF-B2C5-5933B97D6A9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9777C-9C5F-48A7-88A7-59369A1AACB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BF75E-CB22-438E-B059-202765D72DF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F5A98-3712-403F-AF24-DDBD74B422E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8420B-8AF7-423B-A317-0998B5AC3EB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F7893-3F6B-40E5-A643-3D29515E38C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1B5F9-F6D3-4163-95CB-AF19E49DDA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FF193-DC0C-4500-82D7-DDDAC72F1B5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E060F-84D6-4B3D-9B9B-9BC047FC13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C283-C409-4142-8D0B-28B75FACA5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12C9F-B6F9-436F-8D76-D33B69A82FD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EC858-8278-40A7-A845-E1B0BC3D1D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84EBB-F96F-40C1-9CEE-123B82328FC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42C30-0414-462A-A015-729D6569D94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85298-8992-4B56-B630-05E812A8359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661D-65FF-4FE7-A5C6-4DFC9998E2D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2B872-2FCD-49B3-8935-05B915ECA1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BF91D-E40E-4323-BACC-56D1CD679B6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958A8-DED0-4A17-97DD-8E8D732D90F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990AE-9FAD-44C7-9FEE-8E2C110D5DA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F216D-2961-486C-B95D-D6AB44CE210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3842-C2C2-4FAF-9CD3-88E990A39E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8A955-2154-4C66-B6F9-16339950991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AFEC-90A4-4302-80BB-8748557B03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B505-88A3-4567-8974-59EB9E8A839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CCD6B-54D4-4216-9FC0-B905E8ECE10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D2F26-6450-40BE-9D4B-E955FC439CC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23603-19F0-42D0-9B3A-F87606BBE00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D1831-2AC4-4EE5-B78E-A5994ECF84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6D913-9C23-43E8-A5D1-009D2720659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2DA8C-8B36-4E19-BCC1-437B73C279C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1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A84CF-8E20-4398-8BDA-1A68C9688D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2A6A2-7359-43E4-9307-512BB65C706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noProof="1"/>
              <a:t>Mastertextformat bearbeiten</a:t>
            </a:r>
          </a:p>
          <a:p>
            <a:pPr lvl="1"/>
            <a:r>
              <a:rPr lang="de-DE" noProof="1"/>
              <a:t>Zweite Ebene</a:t>
            </a:r>
          </a:p>
          <a:p>
            <a:pPr lvl="2"/>
            <a:r>
              <a:rPr lang="de-DE" noProof="1"/>
              <a:t>Dritte Ebene</a:t>
            </a:r>
          </a:p>
          <a:p>
            <a:pPr lvl="3"/>
            <a:r>
              <a:rPr lang="de-DE" noProof="1"/>
              <a:t>Vierte Ebene</a:t>
            </a:r>
          </a:p>
          <a:p>
            <a:pPr lvl="4"/>
            <a:r>
              <a:rPr lang="de-DE" noProof="1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17AF9-053D-45C9-9219-BBA36B3A681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78576E-9AE1-465C-8F7B-2D3603C9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78425F2-297D-48C7-966B-A1EA5DF2F86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F636F0B-BB7E-4B3E-9EB4-9869E9AB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D90B020-98D7-4F0B-812F-5934B74AE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1F17BC2-328E-44F8-8756-2407987256E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5CDBAC3-5DC1-4A78-B097-57789DC1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F9677A-535A-4935-AF65-6FC3E8C66D8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595F02-B759-4484-9D56-364D8C70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471D236-E2B4-4AA2-AAF0-1F751FD43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4B90275-0F8C-4C58-AFB0-20BFAC7B81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3B727-E44F-41ED-905C-27FFF54E632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9760A-1685-4245-8551-5FD67D71473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350F-0704-4F8A-A60A-10CAC6A8C8B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CAF90-AAB5-4824-93BC-E83A56D2C0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11972E-96D9-480C-B40A-E9886625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F7E72E-EB89-4E01-8B84-7FBCD6465B3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0E8CDEB-6276-4A25-A402-D041480E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FCEFB93-C709-4100-8EA6-4850BA61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4452742-3465-4396-98A1-BF75252474D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A000805-6C7E-4A71-B8CA-6366F631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384210-D817-431B-A53B-C9046AF1239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01E0E69-C957-4C8F-A9F6-936C4EF5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8EE0A62-32CC-4E84-BF26-43F8D3AA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7F7A4A6-F58E-4625-93F2-3802910CD19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4D44E09-FA71-4B46-87BA-146F6CCEA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3F31906-8BAF-4C12-82CE-C6D027F3577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6A23331D-6D84-428C-ACF1-462C6E1FE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39EA533-E050-4FB6-BC08-5326D21B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618F464-A12D-4A8C-94B0-D26230F2815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369386C-EA8A-4B05-9FB6-9DC87DEA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2F288E5-BBBB-44FC-8F15-4D3A2E3AF98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8AF1439-ED57-451C-85AF-9ACC0A9F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F1075548-11BF-40A5-8DF6-B0F04C17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F710974-DE1E-4648-873A-4A5B62297B7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EC9FE2B-D783-4AF5-B2ED-DB9838D4C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D6C949-4CB1-4052-9E3F-C4BF60D1567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193DE36-6B04-4AE8-8C00-3B0EC9E0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83521F9-7905-4685-8ECE-3750D36CD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E60A2DC-42CF-429B-9B72-723A06A894A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41FF30E-93A0-4445-AFC1-33AAF9BE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6404EF9-E57A-4C10-8AFD-A2ABAFDD257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B847E42-1B8C-4A34-A39C-7D0D2D4E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8F68EF2-9E43-4F11-AC45-AC01489D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121D5BF-F93F-4128-9CC6-645B472D545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A4B9C2-B373-492D-93BC-B42653E7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CC0D5B-4EDC-453C-864E-C515D915647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390D212-1513-48AC-822B-1EBC332A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5CD41A6-DA2A-4E2E-A445-E845BBA97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4AB9C7D-E6CD-4C75-B43B-058FF258ACA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F2E6443-9049-49C2-8A2F-C82D4776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74FA14-D2C4-47F9-B441-E42725A0FB6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71C6546-876B-4D11-8EA1-2FE0D18A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53352CD-65E2-410A-AC9F-85AC1873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45A35CF-7B84-4888-A1DF-20CF8C275D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89C6EBB-5BF1-4353-BFA8-9F037A08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B16365A-0C2A-4E2F-8E06-5135D421794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9CC1D06-2205-4CEB-BC7B-D7E92946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3A3FFB8-C643-4A7C-AA1F-EC417FF0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842292E-77F0-4334-8764-43A789E0BB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192DE-9170-404B-A1FA-9152E106ED5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F9A65-A653-47A7-8E64-777761A6F1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FD027-C266-4A3A-91FB-1320D1BEF38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5A0B0-A0DA-4C6A-86F6-AE89078E10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3D24B4-00C1-4451-AB6B-8F6FB5EA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76F016-58F3-441E-80A0-1814C2E7EC0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275B96-44C6-4D31-98A9-300D3069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E03359D-E115-446A-B6B2-92478AD9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019E6AD-CE31-4639-A18D-2DCCB5A5AED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1A8C71-2D19-48E3-B16D-76FC5E701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E76E84-F4AC-4374-8EC3-8E98FFB732A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FF1A4B-973E-4D5D-97BC-EDC9E247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F41FD1B-4B7C-4080-A3C0-95A5412D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89F0F46-F53E-4666-B24E-C2DA1076D3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2EF9C79-B3DA-425A-A97B-9A9581F7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B90ABC-5D05-4CC6-A8DF-5D567D2E565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8F7C1EC-E68A-4F4E-9290-4A152530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48DCBF2-AD94-45CB-9080-4DB52620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FD6EB2A-FC1C-43B2-85A4-C53DC2F3299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2BCFCAC-902E-41B4-85E2-26AD8522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6D08C9-C119-4C0F-8FCD-9F943366C8B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3603C13-0AAC-4B15-AA4C-760F5CB0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4F0DAD7-D1C4-4C56-AF5D-3BE83820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1275109-D386-408E-B52C-A7262A8AD0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4EEB3D09-9192-419C-899C-EFD48FBA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1B4C05-F884-4A6F-AB4D-B0555C2B094F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9DF0A9D-AC75-4DF4-B84A-98B95461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9B39521-F8DF-4BD2-9F30-3F489D2D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A26AE6E-F255-4B85-B53A-D5ED6D59BD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BDB4A2B-B381-464D-B41C-0864AFDCF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04E2E40-377A-4F76-9EFB-4CC05454B89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9FBDE68-CAFF-4CD2-9E70-C127BD30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37D5A23-658B-405B-A8B9-CCB572A59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EF64D26-5B30-4B3F-950B-3D93202D094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2106869-A3B1-46AD-8A73-48795215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C64732B-203A-4D63-99FE-F433EA8B81E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B9E03A4-C255-4021-8C12-C4750859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1AB06C8-CCC2-4021-A3AD-7F36C4F6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3229E80-3F78-4A45-91CC-18A6077666A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06BC-3DBE-41D6-91B2-584709F4F82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7D3B3-6234-4D49-ADAE-C12D9E02099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646A148-C48B-4E63-9E51-0D7815B7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1CDDE2C-CF8C-48DB-8358-C9B8B72368B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E1B82FD-FC1D-4458-A5BC-59DADFD1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CBD91F4-1758-45E2-A244-F0B0380B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7BA3074-206D-48C2-B375-364EDD2962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95A8FCC-F4B2-4AEE-9BA6-CD913FBA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074E78-220E-456F-8477-0ADDF24F64E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B292ADD-513C-4874-8C7E-3721B59A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B9ABEDE-8BB5-41E4-A7CF-6EAEDAFA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EF11560-B1B8-42DE-9760-FD9CA6DDDC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444DC43-BCE5-49F4-B567-5A36BF98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EE5B48-8BF9-4D14-BB67-2F86C53BD77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2AB322-5774-4570-8E9B-B9B414C2F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AFB0B5B-F0C1-4078-8C75-A024C4D6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A76965E-3415-40F1-8980-731F9D835F4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3FC93B0-AFF6-4500-BB5E-EA29BCD4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B885DC6-0DC6-44DA-B817-341416343012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5D405E-CB16-4FBB-90F9-6FDFD0C2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D61F497-DE72-49BF-85C4-EBCB91F3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3C34933-AE7B-49BB-BA62-942CEB33D29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2B4A001-FA83-4754-AB35-EFCF76775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C29122-AABC-4CC8-A20B-F013F5B4577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44079DA-39AB-4B4B-A0D8-AF9F77E0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7D314A3-9524-449B-A6FC-AA222FF9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E4A1ECA-5B66-44AD-B1FD-087C95347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7410DBE-7A13-47C6-973C-FA504D3F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66CC945-D83D-44E4-A436-6804B2AD349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2D51A72-E1DA-4F16-85D4-C8D6E191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59BCC74-E356-436E-B2F2-4EC50477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97262EA-A003-4C25-8CF6-57E965AABC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DF3382B-01C9-46EE-BFCD-2BA3A712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876D368-CB9C-4477-9FA4-98C9869DA67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1899205-5B9B-4C49-9F60-39B8FCEF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64956C4-E04A-42E1-8668-D037B1FE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2EC0D2E-8507-481F-AA63-0E1EB005239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5A155AA-1434-4200-9C6F-50189016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7BC221-DF72-453D-8E69-CD9D6165B4B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07E2326-507D-4948-B81A-F7C02428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32EB8B9-657F-4917-99C9-283842C7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5044DDD-0E74-4A07-A624-83A3F8C2D84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2A7543E-557D-4BE9-9C23-784EF1C6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D89849-FED3-4CD7-BE7A-08F8B86A101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4BF0B41E-9F79-4983-B8F4-DFF84FCE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916697B-8397-4681-A520-F5729985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B6CC913-D2B4-42A6-BC4E-0675BBF2F51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888F9DC2-621C-4079-B740-C0FA6B09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5BB6DA-3E99-42A9-AC05-78ADE99D4B0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7A5AD629-8D36-4D41-A4E0-F70F3397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8F1039B-0027-4EB8-B790-BE083A5C4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698DA1D-9C1D-44FF-A994-0E1968D62B5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1EDD8-A54A-4DE9-961E-B08208F5750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B9FB7-3CCE-4F5C-B12B-39FEB993FF2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6693BD9-ADDC-4C06-A0FC-A5061F2E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779FEF8-5B91-4643-9226-E622B864AF6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7B0D097-9132-4B68-B4EF-2C9029627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3973D5AC-D036-48B2-8F68-94625968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B29E3CB-EC59-44AC-948B-9AA1661C9D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9607B2A-ECEC-4F2C-85FE-A9C1D0601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AAAB003-3ABB-44A6-A2FD-2ABD525A748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BBB369B-C95D-41BE-9385-F8E7E08B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CDA6CF9-CA71-4B22-BE9D-4149D119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AB8D9AE-FBEB-4272-B2C8-ED04068025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4A3ED12-EACA-4E9D-82EF-5503C2BB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6B06A4A-0FFB-475A-9643-40647D79071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19BA93F-9AAE-4587-9037-013C3717F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69B5FED-5138-4FBA-BC03-759EBD58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6E796C-9045-4822-A58B-A6B8A53F48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4C50BB6-875C-4769-A76D-B0749F66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6BBBFB-B304-4F43-8A07-B5B2B30A7A9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F05DB5-C085-40AF-A2F7-7230A72C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681341-0CC9-46AB-9D82-AD61AE2CE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9FD7629-B179-418F-B366-89BA56E9BA9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5850665-BB23-4ECC-9BEC-A8D8A8828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513E4D-F8C2-4905-9A0D-80E414A676E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0DD8129-C127-4CBD-B5A9-20FFDD92E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148C1DB-43D8-4DA9-A22F-2C4C173F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2EEA2DF-864F-486A-BDC3-2D1A1489D1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74018F5-EA80-4DC8-97B1-EB01C3DF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FA1E20-C4A8-441C-ADC9-FBDB7CC7F6C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FC40A0-5311-481D-83AC-4BAA0DD07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7105797-7835-4036-AAC0-5B5FBE90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24179A9B-CF60-48C0-AC87-4CDCABF6E9F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1AF734F-EA5A-4482-9752-7F564B41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74B33BE-E6A0-4977-8609-918B6D4FC70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D5B4CF8-1F8B-4459-BE58-0F48B972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7C4BD8F-8E00-44A0-BF97-BB9500159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9238626D-A415-4928-864C-AA80A8D3C7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D02BD60-3C25-44CA-8A8F-7201A094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3D3938-D484-42A7-B3C5-4344564561D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C22F9B6-9929-49B3-B327-98C32AED4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19C2664-3298-44D1-982D-197B20BD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5B3277E2-0E10-4E44-ACDE-64FB356777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547A46-8272-42E8-B6E0-4839C610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3E5388A-DEBC-4666-A918-AFB4594BE20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9DF18D3-B0FF-4A75-BCDB-7D199724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76B7B13-45B7-4E21-8F31-A3807A17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A2572665-05BC-402A-919F-518C4DF117B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0139D54-E1C0-44F5-A8F3-6CCC840D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CAB1B7-4F6B-4543-92B3-959E6A7B903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C1EDAAE-F6C7-47B2-AC26-7D8484F8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AFEA2467-7F3B-4862-84BD-C9A9C11B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167614A2-7AB7-4615-B620-B0BB66EE912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D3B2-D79F-4A98-801F-66A27498CD7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9BA1B-B5AB-457F-9A9E-4587642279C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245E4AD3-3717-42DB-A09A-645E0FED36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D325D4-0CEA-4FDF-A70C-ABCE35A101B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8D458C0-2652-4644-A7BE-2A0CE77E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AB04B43E-DAE8-4413-A62F-D6749200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09892778-334D-43AE-868F-8EB08A779F2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3B357828-1AB8-4427-9251-04D954C4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D20DFA-CCFC-4E14-B7D7-6010B7647B6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A209FF1-6CC7-4449-AD8A-7F91C0623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FC995CDF-8C7F-4656-AA77-F91D772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3BDC92BD-A7BE-4893-B3F8-8638BC6154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897FF6B-3A2F-4C49-AB24-51317C23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2446B3D-AA0B-48FE-B2EA-C1C7D5B489E2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1E31D8B-8EA7-43B1-9B32-F07CC381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63A9FB4-D0DD-448E-916F-60ED9C39B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565F95FB-FC14-45C0-A28B-E72B7CBFDD4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EAB8535-DFDB-4118-AD97-A345B28F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9FDD3B-2041-4FDE-BD1F-15FAE3788A4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39322E0-63F5-4FD9-A778-5F23DEF9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654AE77-B0D7-4FE2-8C80-DC1AC6B2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823B5FB6-6B4A-4FA7-A509-987F69D8B84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E6A928F-9DA5-4F25-9863-C14FDC61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45C3F-8CDE-4AD1-ABED-8B1E7EC836E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FB646B-E4EC-457D-96EE-47F2AE7A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B1D5DCA-2D0B-4003-A6A4-C5063A92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47027D6A-B364-4CDC-80A4-C803ABAA36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A89032C-7DD1-413F-9E49-FD48D0CAD4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00EB63B-DCED-45DE-A962-55A14AE95EF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0CF82DA-55EC-40FE-AB20-CCFD835B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A6F2F0E-868A-4BB7-BEAF-2BD0E58A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341CA5B5-63C0-4609-AC7F-F5ED3573617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EC8393-1452-445D-946D-32771A3F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DD7029-41B1-4A0A-B44D-F7D43DF845F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E40CE0-855E-40D5-98ED-D70BF5DC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1DC8AB6-699E-44D1-920A-D3238190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6B01DE12-714C-4767-8A3A-7C26A7A146E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D022A2-0CD1-4B13-8533-8AD9DBD8F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CA9DCA8-E9F6-457E-94EB-74E39A6AF28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7C598F3-318F-4AED-A1BD-89967F65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601D566-865F-4A06-83E9-9D55589DE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08ED139B-62D1-4CAC-8030-DBECD724FB2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F2080E-3C70-4A80-86D6-CA8D57B9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5F1FE0-3C5B-4296-B454-2F9EFAB9198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E7E048-F39A-40CD-B4AB-BD39CAC0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4FA94A6-7E12-4D2C-8D5E-0CFAC21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B0EF7CA5-565F-4D5D-90A0-CAE9D135AB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1CBC7B-1D59-4B0F-9BE1-7256CCBDA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DA5EB4C-04A4-4334-96A7-F9DAE8991DD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DCDB7CE-D6F9-49F7-8DC0-FC49B02B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3799600-305C-427D-AE0D-77C5D3785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5029F930-2621-4924-884D-F59440DCD5F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97CB-3D9C-4AAE-8A91-870B9A12CDF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D0375-C2FC-48CF-9207-128AC120FB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B46E311C-AD4C-43FD-AB67-0DC9B9252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E568C8-5406-44A3-BC42-03F5986091E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E5A4A49-9813-442D-9506-32206F9C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F7460D9-EF69-4286-AAF8-C9895BC3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0668A602-B408-404A-BD4A-AEB6135897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063075F-6DB8-462C-9450-C97E7B70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36F7992-AAC9-4EF2-8F31-159227F2666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B6B95E7-1B73-4089-97B7-5733709D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FBA291A-F3D5-467B-96F4-A052EF04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05C50BB3-645C-4FCB-98A2-B2EDD4AEC25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06FD8D9-1A2E-42AC-A662-8DBD357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34AB22-6573-4918-A862-5F1811157F6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73D8DFA-6060-4A5C-AB06-89D4DB39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C4F0870-2E4D-4F7B-8E0F-70EF77AF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0153AD8E-3C8A-41E9-B267-AE0D63FB40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F7C90F3-366E-473B-98DD-72E2EC13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DAE7DB-87EA-4798-A7F5-D41959572A1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BC95684-0D0C-4C5D-AFC7-4176E7FD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BB121D3-6F39-4F23-9D72-2F8E0A67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4D047251-6BB0-49A9-AB7D-C3F87789CD5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D8EA93C-4170-4768-BF15-3C71068ACD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06FEC0B-9B4E-4CCF-80C6-4BA4D9D674E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D3DA1BF-FDEE-406F-8D37-DB3B5C0D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A946E7B-2CBB-4D15-8B14-F78A39B8B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AEECDC29-A3FC-497F-AFF5-6240964F9A2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FFBD77E-554D-4E68-BAD8-1D5C1E254E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055ABF-9CD9-44EA-8414-853A0FD4165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482154-9FF9-4E49-97DF-9E6D47F5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566F95-8CDE-4541-AE14-18E283D1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8899AD25-C525-4CD2-BB52-EFAA3BDB9AC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356D02D-52EB-4CD1-AD14-3F5E2A2CA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2F5DC3-D977-4F0D-B956-5E28E5E0DE8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99D8DD5-D313-49E8-9219-0F0C6E3B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0A9F596-54C2-4EDE-BD63-10E4C42D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46C77BAE-550A-4089-A0B2-0EB5B68A3A5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18069C1-95DC-48D4-9444-FDBD0593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8C413F-538F-4DA0-B251-D9A740214C77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D52B503-9514-479E-8242-EF879073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449560-6504-401D-84D1-AF84EADF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0852A3B-8664-4D95-B8C9-5F363317BB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9015A9A-A7B3-4D36-A868-562B66D44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C47EE73-A6E2-42B0-9131-110634A3C68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0A20953-8B79-4BF4-B45A-A335710D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69C54A-24DB-4E23-81FA-AD2346AA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702DF5A-0F5B-467D-97AF-280729637AC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B3AF0E-67B5-447E-9985-E6B39785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0A1D87-0DD2-4367-8C99-660561A3094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5C6EFBB-0D88-456D-BCAC-09C27C11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F8F196A-A330-42B8-8E62-6ABFE568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937B4E8-D757-4002-AEB3-6F28ADA129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7F180-7863-4AA5-88EE-B5EE9128776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8F539-FE0D-47B8-9C2A-9A13B641F8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BF22CA3-9939-415A-A301-53271D74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B61A645-B566-4EF4-8364-EAC5C542C51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0EB990B-3C91-4708-B77B-CD39E45D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4579355-8B88-41B9-BC9D-CEE95B2F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47180BD-18C3-41F3-8F55-70DBF262C4C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FABC15D-B013-43FA-A285-D156521CA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2AEA25-9B37-4F9E-B415-50B35982021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42FDFC9-A655-466D-AA7F-A4D46944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470218A-E84F-4EBF-BD89-386A3C53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8332381-B1F1-45BC-BAB3-23E41A201A0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905DB2A-D7BA-4944-BF58-0760EA95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7E47CCA-27CC-454B-AEA8-DA1061D68D4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D2B583E-A7A5-4D47-A7AF-42AFC39C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8E68DEE-E820-4AF1-98F1-93C70711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63022E4-B05D-4307-B678-2972341A732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EAE717E-C293-45D0-8A07-3D3A0453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FA47EAC-7646-4940-AC87-028DD62232F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6A39898-2157-4356-8945-E1568AF6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40D83111-9273-463A-AA93-6289020E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5F18AEB-B3DE-4F1C-B7D4-81FAE3A3A75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616C651-B523-4848-853B-CF097FC8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36E57D7-5DBE-4D91-9F6E-51F561860BE2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2DCFFBC-B69C-45B8-B17D-AE040D8BD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09590C1-2551-4259-9B6C-FC66DD07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CDD5F62-99EC-4034-B076-7B2CE5809B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604A85D1-B22B-4CFD-AF09-679B73C2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9967C33-2F4F-4E45-9CB7-F4DC13EA085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1092231-BAB5-4291-9048-7AEC1092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4151DAB-AC08-47B7-AEF1-0568B9E3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8E7AE8D-FEED-4CA0-8956-15E77FA9A1B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616AE52-F242-45C4-B223-1365E09C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30C115-C960-4ED3-8C04-34C47A244DA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9ED5753-0BA8-41F0-959A-E75331878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2842876-8431-4A30-98E2-A06774D41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661C735-DED1-405C-BDF9-F06BB697290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E60E0CC-11B8-4F82-94F1-72800371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33A2256-04B5-4861-A05F-4CEA2ABE13DF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9D19592-FC9B-479B-B356-D5A83D72D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FEC3F2B-3C7B-4C13-9022-EDF895C2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90DE5C6-C34A-4EA4-8E82-E31C681F5E8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43B4B20-134A-47DD-A258-0036AB68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98E5BC-C0B7-4A14-842C-28F027123EF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16A86B6-7DD3-40DA-8626-5E111256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6CBF4A6-4FBB-44EF-93BC-7A6ED86E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BF95FFB-B580-4E33-80AB-7E9B328B2D4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F9C527-A0CE-4899-ACE1-1A27DA8F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866538-A850-4AC5-8219-0B36759DD06F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1651D6D-8D07-4F1B-81BF-2681D018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AECB61D-F70C-4D6B-B469-438550E06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D3ED038-81BF-4CF5-BEDE-14269B2D9A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36E54-5F65-4D3E-AB16-784075F8C0D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A1923-D403-49F4-95D9-A2EADF539BC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B787EC7-973B-47DB-951A-A0C20D68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FE6849-E7D1-4805-9B5C-124324DEE63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D9E82CC-2F49-4B6F-89D5-0F64B1CB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73FD60-3738-4429-945B-999C022C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89BA093-810F-4F94-A448-2E0F38FB6AF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53B2FAC-1F03-4382-A51A-4FD0C3AC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D3E9532-3898-47A0-832C-160D08E5273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45CC261-416C-49EF-BB19-5F35E8C6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CA4FCA7-8777-4F74-849E-E266C352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F3BB712-BBC1-40F8-9A57-28F99F0BB22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2EFC36A-EE2A-4419-90B3-DF534779D4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E9254D3-41FB-4B6E-8004-6DE3BD516EE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0E4A1B5A-F5E7-4B84-A9A6-6216D899B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7FE72DC-6814-443F-AE24-CBEEC740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5B136A7-C60C-4207-AE32-0479E2D87C8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290DC37-A221-4EB0-B514-BBC8B013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5D0483F-3DFC-4631-8505-C1955C21B30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2729B4E-EE68-47EE-AF02-60B4D239C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27D8D6B-6503-4C43-8E80-494304A5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C354F50-81C9-49EF-9A3B-8D68FD4C88C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C0A485E-D1B8-4316-92C0-05DB8B9D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2454F9-DED0-4464-BE43-0F9ABC1355B4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0D3DCF94-20AA-4B28-97F2-434666A5B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34A5C41-EE42-43A4-AB32-8022642C8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E63E6FC-8FCC-41BD-B334-46DD9B90B70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E6DC927-97AE-414F-B797-352F1C9C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DF3F986-702A-44DF-9FC5-FAFF9EAC6E1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E0FF51C-85B1-41FF-9B6A-803E79D5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7C0D536-B57A-4028-971F-874C33AC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D23E7A3-6767-4209-A762-DA6223A649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284ECCB-9AE7-4318-A4BC-2DE7B642C5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C73D101-314E-4882-A99A-6A310E86D19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E69FFF8-B9FB-4406-9F7A-957FDC37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B9B2A0E-857A-4DEC-89A8-D070C719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C38B8BB-EB04-40BB-9C4D-0E05948485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33C2D2C-F46C-41A0-9A04-3A10C1C4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FB1C51-E7FB-40C8-8C5A-877DE155F6A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91FFAB-FB25-4C22-B0CE-7B63A01C3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F7318AF-7199-42CA-BD80-F55AE2DA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1C99DF4-BCB1-4B22-BFC7-5D1A76A978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DC414F-909A-4B3A-A7E0-63759A89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5930B2-240D-428D-B8D0-DE9AEC3622D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70BB021-93CF-406F-BF87-FCDEC1BA0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C3EB424-0163-47E8-AD34-F4C16690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382324B-B03E-4763-AA80-EA652BF2BC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9E9A513-35E6-4253-8DEC-4DD7BA9A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035207-1047-477D-9894-48C39811DA9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F3D7164-4470-40B5-AB55-892C2369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C91F5EC-019C-4F28-AC07-B4E0B6C9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968F8F0-8A78-4685-85AB-D82720C463A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520E-BE40-4105-AA1D-83E6C50FB32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C233F-FDB2-4446-9DC5-F9F720A665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3734AC-0CF9-40CA-BA0F-BE0E2591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6C785-ABD6-4E0A-BC9E-C85D92FE8CD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F918C12-ABA5-4A04-BE0C-020BE36E0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AE321F2-DD69-46C4-A1C3-D14DC4CA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9901DB7-9D30-4FBB-98D3-779666EF1D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B4E1586-ECCA-4994-85F4-F2C38F3A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F88170-33F4-4517-88F9-064A5D3CDDAB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64AACF-BF96-47BF-899D-5B2244C31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9477D24-2443-4E82-ACBE-C71F05C2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D27D602-D581-417A-96F7-6660F48154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409E2E-A85A-4751-8A1A-A11D4012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CB469DD-04C7-4C93-8F20-A042D4E3FFC3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FFCF989-EC88-485B-9139-BED305EC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FA61CA4-EFD9-4C32-9826-D6192136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B920B73-9DAD-4198-9796-40EABB045C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8DE2D07-4954-421B-A788-E2F36097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F1769C-7A6F-479E-901F-BE4CDF6548E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30AD4DC-3906-48D7-A10F-A8FA1BED3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7A26E5E-013A-4077-8E4E-7E07AAF5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0F01BFF-104C-41C6-82DF-98687F8B7AE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B671655-0458-4CB6-ACB7-C2E5BAE3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BA6E1C6-E73A-436D-8754-50D456A15C9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7D932A48-F623-4EEF-92ED-86DD47B2B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4F0D5BE-C9E9-4666-A008-A45E8284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0566D1E-A4B8-4FC5-A6F6-C9E3EAB8110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2DEE152-28D5-4DF0-8A31-93BE9AAE0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E6EF6D-2D93-49C8-8B5B-2F03D069A53A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0A2E80EE-CC2D-43D6-B6BB-9D0C06C02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2342F2D-9490-44A5-B6EE-4A6DD456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53FAB7E-6FC0-438F-AD64-95BE4EA0227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F54EEA4-8E8F-4CA0-BDE9-B82E2409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FC57D5-9466-4DD0-BA86-59E28754FB5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09BCD22-DF53-4DE9-B52D-C4917CD6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8CABC33-5D18-454B-92C3-30C6C13E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EA45A59-AE26-4D52-A8C2-B43F0D91E55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AA7BEA3-2039-4465-85FD-287811458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CCE1942-2F16-4037-95DA-F227EA2FFDD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B118B0-1202-45DD-92B0-1BE30C2DB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838D413-B86F-4A73-A6FC-7BB2C272A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DCEE9B5-3E02-4A01-90B9-D9D7CE54ADC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CA3724D-B779-408A-8AA9-6D410372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3B6FD5-116A-4CEC-88CD-5E74E49113AC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FFDAB4C-F9B1-4461-95E9-7A2CD7E5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56F1EC9-57F0-4133-BE37-BFFACF48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D59A479-820B-4679-93FB-38986F93C42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1D456B-15E3-4B14-85E0-60C83A8EA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B7B06A-3D34-44F2-8F1A-A80675288B5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3C5647E-028C-467B-8077-1DD0B4D3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EDAE333-3F90-42C5-A788-1A4B778B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C65ED79-65C9-45DB-BD2C-C268E36974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8C71612-C4AB-44FE-8B32-3B897717208D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A59986AF-04F8-4056-B584-6AAD59A1AA55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CA26428E-59CE-4812-9AA5-33C4C7604B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89" r:id="rId1"/>
    <p:sldLayoutId id="2147486990" r:id="rId2"/>
    <p:sldLayoutId id="2147486991" r:id="rId3"/>
    <p:sldLayoutId id="2147486992" r:id="rId4"/>
    <p:sldLayoutId id="2147486993" r:id="rId5"/>
    <p:sldLayoutId id="2147486994" r:id="rId6"/>
    <p:sldLayoutId id="2147486995" r:id="rId7"/>
    <p:sldLayoutId id="2147486996" r:id="rId8"/>
    <p:sldLayoutId id="2147486997" r:id="rId9"/>
    <p:sldLayoutId id="2147486998" r:id="rId10"/>
    <p:sldLayoutId id="214748699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xmlns="" id="{5F0B910E-C367-449C-80CF-24F00510FBB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0243" name="Grafik 10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4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CFCD83-C043-43D2-AD6A-B26BEE2FD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4843EA8-44FA-41B8-8CBA-360CF0BFE0E6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FF0ACA-8097-4F61-B67D-9CF9709EA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F2F23E-F062-40C0-BF4C-CCDC4C8E6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92BDCED-0233-42D6-AAF3-3D1513F7ED1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1" r:id="rId1"/>
    <p:sldLayoutId id="2147487012" r:id="rId2"/>
    <p:sldLayoutId id="2147487013" r:id="rId3"/>
    <p:sldLayoutId id="2147487014" r:id="rId4"/>
    <p:sldLayoutId id="2147487015" r:id="rId5"/>
    <p:sldLayoutId id="2147487016" r:id="rId6"/>
    <p:sldLayoutId id="2147487017" r:id="rId7"/>
    <p:sldLayoutId id="2147487018" r:id="rId8"/>
    <p:sldLayoutId id="2147487019" r:id="rId9"/>
    <p:sldLayoutId id="2147487020" r:id="rId10"/>
    <p:sldLayoutId id="214748702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1267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BFA5BF-3B06-4BA0-AD2F-09A4388517F0}" type="datetimeFigureOut">
              <a:rPr lang="de-DE" altLang="de-DE"/>
              <a:pPr>
                <a:defRPr/>
              </a:pPr>
              <a:t>03.03.2019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40DA12C-9A5D-47D0-A465-924E349045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22" r:id="rId1"/>
    <p:sldLayoutId id="2147487023" r:id="rId2"/>
    <p:sldLayoutId id="2147487024" r:id="rId3"/>
    <p:sldLayoutId id="2147487025" r:id="rId4"/>
    <p:sldLayoutId id="2147487026" r:id="rId5"/>
    <p:sldLayoutId id="2147487027" r:id="rId6"/>
    <p:sldLayoutId id="2147487028" r:id="rId7"/>
    <p:sldLayoutId id="2147487029" r:id="rId8"/>
    <p:sldLayoutId id="2147487030" r:id="rId9"/>
    <p:sldLayoutId id="2147487031" r:id="rId10"/>
    <p:sldLayoutId id="214748703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</a:endParaRPr>
          </a:p>
        </p:txBody>
      </p:sp>
      <p:pic>
        <p:nvPicPr>
          <p:cNvPr id="12291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75" r:id="rId1"/>
    <p:sldLayoutId id="2147487176" r:id="rId2"/>
    <p:sldLayoutId id="2147487177" r:id="rId3"/>
    <p:sldLayoutId id="2147487178" r:id="rId4"/>
    <p:sldLayoutId id="2147487179" r:id="rId5"/>
    <p:sldLayoutId id="2147487180" r:id="rId6"/>
    <p:sldLayoutId id="2147487181" r:id="rId7"/>
    <p:sldLayoutId id="2147487182" r:id="rId8"/>
    <p:sldLayoutId id="2147487183" r:id="rId9"/>
    <p:sldLayoutId id="2147487184" r:id="rId10"/>
    <p:sldLayoutId id="21474871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  <a:endParaRPr lang="en-US" altLang="de-DE" smtClean="0"/>
          </a:p>
        </p:txBody>
      </p:sp>
      <p:sp>
        <p:nvSpPr>
          <p:cNvPr id="13316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0C6B11-2432-4E03-936E-E9705D920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68E959-1AC1-4C7B-9E40-FB27CB78A0F1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49F3FF-6891-4E04-B40E-CD85F4FDA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7673B1-C076-4FD2-B12B-E1A6DB5EA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1B9850-5D0D-432A-907D-7430A2407943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772B8F76-FA4C-4585-90ED-9E29764D2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33" r:id="rId1"/>
    <p:sldLayoutId id="2147487034" r:id="rId2"/>
    <p:sldLayoutId id="2147487035" r:id="rId3"/>
    <p:sldLayoutId id="2147487036" r:id="rId4"/>
    <p:sldLayoutId id="2147487037" r:id="rId5"/>
    <p:sldLayoutId id="2147487038" r:id="rId6"/>
    <p:sldLayoutId id="2147487039" r:id="rId7"/>
    <p:sldLayoutId id="2147487040" r:id="rId8"/>
    <p:sldLayoutId id="2147487041" r:id="rId9"/>
    <p:sldLayoutId id="214748704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  <a:endParaRPr lang="en-US" altLang="de-DE" smtClean="0"/>
          </a:p>
        </p:txBody>
      </p:sp>
      <p:sp>
        <p:nvSpPr>
          <p:cNvPr id="1433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01954A-1917-4250-A86C-D82870B54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2309F3-698A-4A64-AEFD-E478191FDC8F}" type="datetimeFigureOut">
              <a:rPr lang="de-DE"/>
              <a:pPr>
                <a:defRPr/>
              </a:pPr>
              <a:t>03.03.2019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BC9A63-69A3-4A1F-A39C-5F603CC08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15838C-595F-4F6C-8AB3-5860450387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325CD054-27EE-401D-B6A0-E33F1CF34C1F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sz="1350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4344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043" r:id="rId1"/>
    <p:sldLayoutId id="2147487044" r:id="rId2"/>
    <p:sldLayoutId id="2147487045" r:id="rId3"/>
    <p:sldLayoutId id="2147487046" r:id="rId4"/>
    <p:sldLayoutId id="2147487047" r:id="rId5"/>
    <p:sldLayoutId id="2147487048" r:id="rId6"/>
    <p:sldLayoutId id="2147487049" r:id="rId7"/>
    <p:sldLayoutId id="2147487050" r:id="rId8"/>
    <p:sldLayoutId id="2147487051" r:id="rId9"/>
    <p:sldLayoutId id="2147487052" r:id="rId10"/>
    <p:sldLayoutId id="214748705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1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defRPr sz="31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342900" algn="ctr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defRPr sz="31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685800" algn="ctr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defRPr sz="31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028700" algn="ctr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defRPr sz="31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371600" algn="ctr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defRPr sz="31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734F5C68-DCCF-4723-80EA-3B5073246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endParaRPr lang="de-DE" altLang="zh-CN"/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DD3A30E-1420-44A5-910E-25427BF7F6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A70D7B-05FE-42B7-97E4-3DE758866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00B644B-F310-4F8E-AB5C-E24C763E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B705493-755C-4F98-ABFA-63197E4F242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54" r:id="rId1"/>
    <p:sldLayoutId id="2147487055" r:id="rId2"/>
    <p:sldLayoutId id="2147487056" r:id="rId3"/>
    <p:sldLayoutId id="2147487057" r:id="rId4"/>
    <p:sldLayoutId id="2147487058" r:id="rId5"/>
    <p:sldLayoutId id="2147487059" r:id="rId6"/>
    <p:sldLayoutId id="2147487060" r:id="rId7"/>
    <p:sldLayoutId id="2147487061" r:id="rId8"/>
    <p:sldLayoutId id="2147487062" r:id="rId9"/>
    <p:sldLayoutId id="2147487063" r:id="rId10"/>
    <p:sldLayoutId id="21474870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C47EAC0-7012-412E-894A-C8AAF4796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endParaRPr lang="de-DE" altLang="zh-CN"/>
          </a:p>
        </p:txBody>
      </p:sp>
      <p:pic>
        <p:nvPicPr>
          <p:cNvPr id="16387" name="Grafik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638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F940D3-606A-4D57-9C90-C5627876A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816B974-654C-43B2-AE69-53153800C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7FFF82-5ECD-4836-BCD8-48E389355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8BB2168-8705-4B00-9FD6-3CF89C17210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65" r:id="rId1"/>
    <p:sldLayoutId id="2147487066" r:id="rId2"/>
    <p:sldLayoutId id="2147487067" r:id="rId3"/>
    <p:sldLayoutId id="2147487068" r:id="rId4"/>
    <p:sldLayoutId id="2147487069" r:id="rId5"/>
    <p:sldLayoutId id="2147487070" r:id="rId6"/>
    <p:sldLayoutId id="2147487071" r:id="rId7"/>
    <p:sldLayoutId id="2147487072" r:id="rId8"/>
    <p:sldLayoutId id="2147487073" r:id="rId9"/>
    <p:sldLayoutId id="2147487074" r:id="rId10"/>
    <p:sldLayoutId id="21474870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0E53726D-44D8-458C-B152-714A62FAC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endParaRPr lang="de-DE" altLang="zh-CN"/>
          </a:p>
        </p:txBody>
      </p:sp>
      <p:pic>
        <p:nvPicPr>
          <p:cNvPr id="17411" name="Grafik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7413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86034D3-337A-4EC6-908F-606EA202D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127EF6-A7DF-4A6F-800E-950FF339D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658294-283E-4B40-9AD6-882762CC2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45D9CE-83CB-4D20-ABB6-8320EB269F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76" r:id="rId1"/>
    <p:sldLayoutId id="2147487077" r:id="rId2"/>
    <p:sldLayoutId id="2147487078" r:id="rId3"/>
    <p:sldLayoutId id="2147487079" r:id="rId4"/>
    <p:sldLayoutId id="2147487080" r:id="rId5"/>
    <p:sldLayoutId id="2147487081" r:id="rId6"/>
    <p:sldLayoutId id="2147487082" r:id="rId7"/>
    <p:sldLayoutId id="2147487083" r:id="rId8"/>
    <p:sldLayoutId id="2147487084" r:id="rId9"/>
    <p:sldLayoutId id="2147487085" r:id="rId10"/>
    <p:sldLayoutId id="21474870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6EBA3166-1DCF-4F4F-B3D4-EA3B6A39B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defRPr/>
            </a:pPr>
            <a:endParaRPr lang="de-DE" altLang="zh-CN"/>
          </a:p>
        </p:txBody>
      </p:sp>
      <p:pic>
        <p:nvPicPr>
          <p:cNvPr id="18435" name="Grafik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8437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05109F9-CEBB-4665-ABDD-761410739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01AEA4-EF4A-43A1-B168-5002F2845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87BACA-7116-4FAA-8224-AD47CA461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B859FE9-D391-4ED7-88AA-4D4A2E352E5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87" r:id="rId1"/>
    <p:sldLayoutId id="2147487088" r:id="rId2"/>
    <p:sldLayoutId id="2147487089" r:id="rId3"/>
    <p:sldLayoutId id="2147487090" r:id="rId4"/>
    <p:sldLayoutId id="2147487091" r:id="rId5"/>
    <p:sldLayoutId id="2147487092" r:id="rId6"/>
    <p:sldLayoutId id="2147487093" r:id="rId7"/>
    <p:sldLayoutId id="2147487094" r:id="rId8"/>
    <p:sldLayoutId id="2147487095" r:id="rId9"/>
    <p:sldLayoutId id="2147487096" r:id="rId10"/>
    <p:sldLayoutId id="21474870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19459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6F2978E-B216-4B12-A94E-3CE1765A0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A4F2244-0D67-48AD-BEFE-C2F6EA6E410E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A081DD-9223-4B73-9014-F73B6A656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32005F8-5B9B-4664-AF45-BA4846512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DFEDB64-24AF-44B5-BDFA-0D1EF44E1B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86" r:id="rId1"/>
    <p:sldLayoutId id="2147487187" r:id="rId2"/>
    <p:sldLayoutId id="2147487188" r:id="rId3"/>
    <p:sldLayoutId id="2147487189" r:id="rId4"/>
    <p:sldLayoutId id="2147487190" r:id="rId5"/>
    <p:sldLayoutId id="2147487191" r:id="rId6"/>
    <p:sldLayoutId id="2147487192" r:id="rId7"/>
    <p:sldLayoutId id="2147487193" r:id="rId8"/>
    <p:sldLayoutId id="2147487194" r:id="rId9"/>
    <p:sldLayoutId id="2147487195" r:id="rId10"/>
    <p:sldLayoutId id="214748719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49D4676-4B80-476E-A1E9-025E7A22FCD8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82EB541F-29FA-4D3E-AB1B-00AFD520928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00" r:id="rId1"/>
    <p:sldLayoutId id="2147487001" r:id="rId2"/>
    <p:sldLayoutId id="2147487002" r:id="rId3"/>
    <p:sldLayoutId id="2147487003" r:id="rId4"/>
    <p:sldLayoutId id="2147487004" r:id="rId5"/>
    <p:sldLayoutId id="2147487005" r:id="rId6"/>
    <p:sldLayoutId id="2147487006" r:id="rId7"/>
    <p:sldLayoutId id="2147487007" r:id="rId8"/>
    <p:sldLayoutId id="2147487008" r:id="rId9"/>
    <p:sldLayoutId id="2147487009" r:id="rId10"/>
    <p:sldLayoutId id="21474870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77DEFF-0E67-4E7E-9013-8AB565A0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9090D1-48E8-48D1-8BDE-C4EF7052A76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6ED1A1-78B8-4E62-BEC7-C17346485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AA9F70A-284D-48B0-8338-DC9503C2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848F6ABB-4627-4361-8716-C282156E40F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98" r:id="rId1"/>
    <p:sldLayoutId id="2147487099" r:id="rId2"/>
    <p:sldLayoutId id="2147487100" r:id="rId3"/>
    <p:sldLayoutId id="2147487101" r:id="rId4"/>
    <p:sldLayoutId id="2147487102" r:id="rId5"/>
    <p:sldLayoutId id="2147487103" r:id="rId6"/>
    <p:sldLayoutId id="2147487104" r:id="rId7"/>
    <p:sldLayoutId id="2147487105" r:id="rId8"/>
    <p:sldLayoutId id="2147487106" r:id="rId9"/>
    <p:sldLayoutId id="2147487107" r:id="rId10"/>
    <p:sldLayoutId id="21474871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C5601BC-D0EA-4018-90D7-A4C938BC2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3E71DF-DE69-49B9-AE95-4D2598D4D6A9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917624-E7F0-49F5-BC37-99CBAB3C2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4317B27-245A-408A-B0C6-4A298C22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3E4EB04B-BF87-4109-A75E-F176077CB83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09" r:id="rId1"/>
    <p:sldLayoutId id="2147487110" r:id="rId2"/>
    <p:sldLayoutId id="2147487111" r:id="rId3"/>
    <p:sldLayoutId id="2147487112" r:id="rId4"/>
    <p:sldLayoutId id="2147487113" r:id="rId5"/>
    <p:sldLayoutId id="2147487114" r:id="rId6"/>
    <p:sldLayoutId id="2147487115" r:id="rId7"/>
    <p:sldLayoutId id="2147487116" r:id="rId8"/>
    <p:sldLayoutId id="2147487117" r:id="rId9"/>
    <p:sldLayoutId id="2147487118" r:id="rId10"/>
    <p:sldLayoutId id="21474871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EEE9D591-97DD-4EE3-85BA-DD1A0F7D4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20" r:id="rId1"/>
    <p:sldLayoutId id="2147487121" r:id="rId2"/>
    <p:sldLayoutId id="2147487122" r:id="rId3"/>
    <p:sldLayoutId id="2147487123" r:id="rId4"/>
    <p:sldLayoutId id="2147487124" r:id="rId5"/>
    <p:sldLayoutId id="2147487125" r:id="rId6"/>
    <p:sldLayoutId id="2147487126" r:id="rId7"/>
    <p:sldLayoutId id="2147487127" r:id="rId8"/>
    <p:sldLayoutId id="2147487128" r:id="rId9"/>
    <p:sldLayoutId id="2147487129" r:id="rId10"/>
    <p:sldLayoutId id="21474871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69F52D17-4773-4702-8321-835E13AD5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31" r:id="rId1"/>
    <p:sldLayoutId id="2147487132" r:id="rId2"/>
    <p:sldLayoutId id="2147487133" r:id="rId3"/>
    <p:sldLayoutId id="2147487134" r:id="rId4"/>
    <p:sldLayoutId id="2147487135" r:id="rId5"/>
    <p:sldLayoutId id="2147487136" r:id="rId6"/>
    <p:sldLayoutId id="2147487137" r:id="rId7"/>
    <p:sldLayoutId id="2147487138" r:id="rId8"/>
    <p:sldLayoutId id="2147487139" r:id="rId9"/>
    <p:sldLayoutId id="2147487140" r:id="rId10"/>
    <p:sldLayoutId id="21474871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537B529-6493-4890-AF37-0DEAFC978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5008122-BCE3-40E2-9EE0-DEC745C74B55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B42615A-5F4F-44DC-90BD-2AFFC3EB7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3817E5-6B47-4FC1-99EA-7D30522A3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F033A71-D4B3-4150-B185-47853B4A6EB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42" r:id="rId1"/>
    <p:sldLayoutId id="2147487143" r:id="rId2"/>
    <p:sldLayoutId id="2147487144" r:id="rId3"/>
    <p:sldLayoutId id="2147487145" r:id="rId4"/>
    <p:sldLayoutId id="2147487146" r:id="rId5"/>
    <p:sldLayoutId id="2147487147" r:id="rId6"/>
    <p:sldLayoutId id="2147487148" r:id="rId7"/>
    <p:sldLayoutId id="2147487149" r:id="rId8"/>
    <p:sldLayoutId id="2147487150" r:id="rId9"/>
    <p:sldLayoutId id="2147487151" r:id="rId10"/>
    <p:sldLayoutId id="21474871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</a:endParaRPr>
          </a:p>
        </p:txBody>
      </p:sp>
      <p:pic>
        <p:nvPicPr>
          <p:cNvPr id="8195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53" r:id="rId1"/>
    <p:sldLayoutId id="2147487154" r:id="rId2"/>
    <p:sldLayoutId id="2147487155" r:id="rId3"/>
    <p:sldLayoutId id="2147487156" r:id="rId4"/>
    <p:sldLayoutId id="2147487157" r:id="rId5"/>
    <p:sldLayoutId id="2147487158" r:id="rId6"/>
    <p:sldLayoutId id="2147487159" r:id="rId7"/>
    <p:sldLayoutId id="2147487160" r:id="rId8"/>
    <p:sldLayoutId id="2147487161" r:id="rId9"/>
    <p:sldLayoutId id="2147487162" r:id="rId10"/>
    <p:sldLayoutId id="21474871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9219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D0935EE-B149-4024-A103-DC144F56D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BE0456-FEB6-42E0-AF11-BD55A9752CB0}" type="datetimeFigureOut">
              <a:rPr lang="de-DE" altLang="zh-CN"/>
              <a:pPr>
                <a:defRPr/>
              </a:pPr>
              <a:t>03.03.2019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E9474C9-111B-4A52-9B52-4A41E8356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906C80-ACA2-4B18-9F2A-0C2A4A13E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CF44711-3B64-43C2-8B12-9B6CB75C696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64" r:id="rId1"/>
    <p:sldLayoutId id="2147487165" r:id="rId2"/>
    <p:sldLayoutId id="2147487166" r:id="rId3"/>
    <p:sldLayoutId id="2147487167" r:id="rId4"/>
    <p:sldLayoutId id="2147487168" r:id="rId5"/>
    <p:sldLayoutId id="2147487169" r:id="rId6"/>
    <p:sldLayoutId id="2147487170" r:id="rId7"/>
    <p:sldLayoutId id="2147487171" r:id="rId8"/>
    <p:sldLayoutId id="2147487172" r:id="rId9"/>
    <p:sldLayoutId id="2147487173" r:id="rId10"/>
    <p:sldLayoutId id="21474871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42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证道</a:t>
            </a:r>
          </a:p>
        </p:txBody>
      </p:sp>
      <p:sp>
        <p:nvSpPr>
          <p:cNvPr id="123907" name="Inhaltsplatzhalter 2"/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de-DE" altLang="zh-CN" sz="6600" b="0" dirty="0">
              <a:latin typeface="SimHei" pitchFamily="49" charset="-122"/>
              <a:ea typeface="SimHei" pitchFamily="49" charset="-122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6600" b="0" dirty="0">
                <a:latin typeface="SimHei" pitchFamily="49" charset="-122"/>
                <a:ea typeface="SimHei" pitchFamily="49" charset="-122"/>
              </a:rPr>
              <a:t>教会中人际关</a:t>
            </a: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6600" b="0" dirty="0">
                <a:latin typeface="SimHei" pitchFamily="49" charset="-122"/>
                <a:ea typeface="SimHei" pitchFamily="49" charset="-122"/>
              </a:rPr>
              <a:t>系冲突的处理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教会中人际关，系冲突的处理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89443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84582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谁得罪了我，我又得罪了谁？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谁是犯罪的，谁是神不喜悦的？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谁又亏欠了谁？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罪恶和冲突当中，谁得了和谁失了荣耀？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什么是神所要的结局？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83058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在教会中、就是在基督里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没有个人的旧帐、只有神圣的公义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爱中有纪律、纪律中有爱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私下的罪私下处理、公开的罪公开处理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愿作和平之子、不作结党纷争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6.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无限的爱、无尽宽恕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7.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非报服惩治、乃复和还原</a:t>
            </a:r>
          </a:p>
        </p:txBody>
      </p:sp>
      <p:sp>
        <p:nvSpPr>
          <p:cNvPr id="128003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教会中人际关，系冲突的处理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1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87630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总结：</a:t>
            </a:r>
            <a:endParaRPr lang="de-DE" altLang="zh-CN" sz="28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主祷文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我们在天上的父，愿人都尊你的名为圣。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愿你的国降临。愿你的旨意行在地上，如同行在天上。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我们日用的饮食，今日赐给我们。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免我们的债，如同我们免了人的债。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不叫我们遇见试探，救我们脱离凶恶。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因为国度、权柄、荣耀，全是你的，直到永远。阿们。</a:t>
            </a:r>
            <a:endParaRPr lang="de-DE" altLang="zh-CN" sz="8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马太福音</a:t>
            </a:r>
            <a:r>
              <a:rPr lang="de-DE" altLang="zh-CN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18:35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28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你们各人若不从心里饶恕你的弟兄，我天父也要这样待你们</a:t>
            </a:r>
            <a:endParaRPr lang="de-DE" altLang="zh-CN" sz="28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zh-CN" altLang="de-DE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30051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教会中人际关，系冲突的处理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Muster Sh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762</Words>
  <Application>Microsoft Office PowerPoint</Application>
  <PresentationFormat>Bildschirmpräsentation (4:3)</PresentationFormat>
  <Paragraphs>52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19</vt:i4>
      </vt:variant>
      <vt:variant>
        <vt:lpstr>Folientitel</vt:lpstr>
      </vt:variant>
      <vt:variant>
        <vt:i4>4</vt:i4>
      </vt:variant>
    </vt:vector>
  </HeadingPairs>
  <TitlesOfParts>
    <vt:vector size="29" baseType="lpstr">
      <vt:lpstr>Arial</vt:lpstr>
      <vt:lpstr>SimSun</vt:lpstr>
      <vt:lpstr>SimHei</vt:lpstr>
      <vt:lpstr>Calibri</vt:lpstr>
      <vt:lpstr>Calibri Light</vt:lpstr>
      <vt:lpstr>等线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 (1)</vt:lpstr>
      <vt:lpstr>Muster Shi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1479</cp:revision>
  <cp:lastPrinted>2016-12-02T10:19:09Z</cp:lastPrinted>
  <dcterms:created xsi:type="dcterms:W3CDTF">2013-12-13T09:03:28Z</dcterms:created>
  <dcterms:modified xsi:type="dcterms:W3CDTF">2019-03-03T00:51:52Z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