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1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Masters/slideMaster19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71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60.xml" ContentType="application/vnd.openxmlformats-officedocument.presentationml.slideLayout+xml"/>
  <Override PartName="/ppt/theme/theme18.xml" ContentType="application/vnd.openxmlformats-officedocument.theme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Layouts/slideLayout198.xml" ContentType="application/vnd.openxmlformats-officedocument.presentationml.slideLayout+xml"/>
  <Override PartName="/ppt/slideLayouts/slideLayout203.xml" ContentType="application/vnd.openxmlformats-officedocument.presentationml.slideLayout+xml"/>
  <Override PartName="/ppt/theme/theme21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Layouts/slideLayout187.xml" ContentType="application/vnd.openxmlformats-officedocument.presentationml.slideLayout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90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Layouts/slideLayout32.xml" ContentType="application/vnd.openxmlformats-officedocument.presentationml.slideLayout+xml"/>
  <Override PartName="/ppt/slideLayouts/slideLayout132.xml" ContentType="application/vnd.openxmlformats-officedocument.presentationml.slideLayout+xml"/>
  <Override PartName="/docProps/app.xml" ContentType="application/vnd.openxmlformats-officedocument.extended-properties+xml"/>
  <Override PartName="/ppt/slideLayouts/slideLayout2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slideLayouts/slideLayout159.xml" ContentType="application/vnd.openxmlformats-officedocument.presentationml.slideLayout+xml"/>
  <Override PartName="/ppt/slideLayouts/slideLayout177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91.xml" ContentType="application/vnd.openxmlformats-officedocument.presentationml.slideLayout+xml"/>
  <Default Extension="rels" ContentType="application/vnd.openxmlformats-package.relationships+xml"/>
  <Override PartName="/ppt/slideMasters/slideMaster17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6.xml" ContentType="application/vnd.openxmlformats-officedocument.theme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8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Masters/slideMaster18.xml" ContentType="application/vnd.openxmlformats-officedocument.presentationml.slideMaster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81.xml" ContentType="application/vnd.openxmlformats-officedocument.presentationml.slideLayout+xml"/>
  <Default Extension="jpeg" ContentType="image/jpeg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7.xml" ContentType="application/vnd.openxmlformats-officedocument.theme+xml"/>
  <Override PartName="/ppt/slideLayouts/slideLayout206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Layouts/slideLayout17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202.xml" ContentType="application/vnd.openxmlformats-officedocument.presentationml.slideLayout+xml"/>
  <Override PartName="/ppt/theme/theme20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Masters/slideMaster15.xml" ContentType="application/vnd.openxmlformats-officedocument.presentationml.slideMaster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207.xml" ContentType="application/vnd.openxmlformats-officedocument.presentationml.slideLayout+xml"/>
  <Override PartName="/docProps/custom.xml" ContentType="application/vnd.openxmlformats-officedocument.custom-properties+xml"/>
  <Override PartName="/ppt/theme/theme14.xml" ContentType="application/vnd.openxmlformats-officedocument.theme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94.xml" ContentType="application/vnd.openxmlformats-officedocument.presentationml.slideLayout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50.xml" ContentType="application/vnd.openxmlformats-officedocument.presentationml.slideLayout+xml"/>
  <Override PartName="/ppt/theme/theme19.xml" ContentType="application/vnd.openxmlformats-officedocument.theme+xml"/>
  <Override PartName="/ppt/slideLayouts/slideLayout5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2" r:id="rId2"/>
    <p:sldMasterId id="2147483706" r:id="rId3"/>
    <p:sldMasterId id="2147483786" r:id="rId4"/>
    <p:sldMasterId id="2147483798" r:id="rId5"/>
    <p:sldMasterId id="2147483997" r:id="rId6"/>
    <p:sldMasterId id="2147484119" r:id="rId7"/>
    <p:sldMasterId id="2147484263" r:id="rId8"/>
    <p:sldMasterId id="2147484429" r:id="rId9"/>
    <p:sldMasterId id="2147485497" r:id="rId10"/>
    <p:sldMasterId id="2147485509" r:id="rId11"/>
    <p:sldMasterId id="2147485521" r:id="rId12"/>
    <p:sldMasterId id="2147486193" r:id="rId13"/>
    <p:sldMasterId id="2147486204" r:id="rId14"/>
    <p:sldMasterId id="2147486216" r:id="rId15"/>
    <p:sldMasterId id="2147486228" r:id="rId16"/>
    <p:sldMasterId id="2147486240" r:id="rId17"/>
    <p:sldMasterId id="2147486252" r:id="rId18"/>
    <p:sldMasterId id="2147486264" r:id="rId19"/>
  </p:sldMasterIdLst>
  <p:notesMasterIdLst>
    <p:notesMasterId r:id="rId24"/>
  </p:notesMasterIdLst>
  <p:handoutMasterIdLst>
    <p:handoutMasterId r:id="rId25"/>
  </p:handoutMasterIdLst>
  <p:sldIdLst>
    <p:sldId id="1779" r:id="rId20"/>
    <p:sldId id="1780" r:id="rId21"/>
    <p:sldId id="1781" r:id="rId22"/>
    <p:sldId id="1782" r:id="rId23"/>
  </p:sldIdLst>
  <p:sldSz cx="9144000" cy="6858000" type="screen4x3"/>
  <p:notesSz cx="6884988" cy="10018713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charset="0"/>
        <a:ea typeface="SimSun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charset="0"/>
        <a:ea typeface="SimSun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charset="0"/>
        <a:ea typeface="SimSun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charset="0"/>
        <a:ea typeface="SimSun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charset="0"/>
        <a:ea typeface="SimSun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charset="0"/>
        <a:ea typeface="SimSun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charset="0"/>
        <a:ea typeface="SimSun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srgbClr val="FF0000"/>
    </p:penClr>
  </p:showPr>
  <p:clrMru>
    <a:srgbClr val="3333CC"/>
    <a:srgbClr val="07B5EB"/>
    <a:srgbClr val="50D2FA"/>
    <a:srgbClr val="003300"/>
    <a:srgbClr val="A7E13F"/>
    <a:srgbClr val="FF0000"/>
    <a:srgbClr val="FFFFCC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88" autoAdjust="0"/>
    <p:restoredTop sz="94660"/>
  </p:normalViewPr>
  <p:slideViewPr>
    <p:cSldViewPr>
      <p:cViewPr>
        <p:scale>
          <a:sx n="110" d="100"/>
          <a:sy n="110" d="100"/>
        </p:scale>
        <p:origin x="-21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2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1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4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3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xmlns="" id="{2AAA6850-B160-461D-B3D0-091328C3FD6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xmlns="" id="{D555F33B-8A18-4A4D-A06B-CCECD3DD89C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xmlns="" id="{A4476A2D-61D6-4BD8-B650-2C06F2C10FF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xmlns="" id="{78D3A256-8D0C-49EC-80C5-F5E0BBA87B2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5475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b="0">
                <a:cs typeface="Arial" charset="0"/>
              </a:defRPr>
            </a:lvl1pPr>
          </a:lstStyle>
          <a:p>
            <a:fld id="{2402D9FC-3E40-4E94-B2FD-E812B00BD181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xmlns="" id="{18762981-E686-4E57-9D01-9E72CDB4379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2AA6D8B8-3B53-4B10-9545-C9DC3F80142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6BC496-14EB-4E5E-A29D-A8DA9C59F792}" type="datetimeFigureOut">
              <a:rPr lang="zh-CN" altLang="de-DE"/>
              <a:pPr>
                <a:defRPr/>
              </a:pPr>
              <a:t>2019/3/3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xmlns="" id="{34763C14-FF9C-4333-AE58-A22E5C7EFF5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1252538"/>
            <a:ext cx="4510088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xmlns="" id="{6C9ADB33-015C-444E-964B-9E54960D48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07038" cy="3944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B7C9F0A9-11CD-41AD-A906-A7390431872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2913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559365CE-E055-47C6-BC8C-AE2A0AA798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0488" y="9517063"/>
            <a:ext cx="2982912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charset="0"/>
              </a:defRPr>
            </a:lvl1pPr>
          </a:lstStyle>
          <a:p>
            <a:fld id="{63DCC072-0010-4D64-94C5-C80FFECD26A4}" type="slidenum">
              <a:rPr lang="zh-CN" altLang="en-US"/>
              <a:pPr/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smtClean="0"/>
              <a:t>证道题目可以在当月月报上找到。</a:t>
            </a:r>
            <a:endParaRPr kumimoji="0"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smtClean="0"/>
              <a:t>标题为</a:t>
            </a:r>
            <a:r>
              <a:rPr kumimoji="0" lang="de-DE" altLang="zh-CN" smtClean="0"/>
              <a:t>42</a:t>
            </a:r>
            <a:r>
              <a:rPr kumimoji="0" lang="zh-CN" altLang="en-US" smtClean="0"/>
              <a:t>正文字体</a:t>
            </a:r>
            <a:r>
              <a:rPr kumimoji="0" lang="en-US" altLang="zh-CN" smtClean="0"/>
              <a:t>66</a:t>
            </a:r>
            <a:r>
              <a:rPr kumimoji="0" lang="zh-CN" altLang="en-US" smtClean="0"/>
              <a:t>。</a:t>
            </a:r>
          </a:p>
        </p:txBody>
      </p:sp>
      <p:sp>
        <p:nvSpPr>
          <p:cNvPr id="1249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34D02B-A975-41EA-90F5-97303845A5A7}" type="slidenum">
              <a:rPr lang="zh-CN" altLang="en-US"/>
              <a:pPr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</a:t>
            </a:r>
            <a:r>
              <a:rPr lang="zh-CN" altLang="de-DE" smtClean="0"/>
              <a:t>标题为</a:t>
            </a:r>
            <a:r>
              <a:rPr lang="de-DE" altLang="zh-CN" smtClean="0"/>
              <a:t>36</a:t>
            </a:r>
            <a:r>
              <a:rPr lang="zh-CN" altLang="de-DE" smtClean="0"/>
              <a:t>，</a:t>
            </a:r>
            <a:r>
              <a:rPr lang="zh-CN" altLang="en-US" smtClean="0"/>
              <a:t>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269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9E55031-88D8-4288-9068-AAC5825536C9}" type="slidenum">
              <a:rPr lang="zh-CN" altLang="en-US">
                <a:solidFill>
                  <a:srgbClr val="000000"/>
                </a:solidFill>
              </a:rPr>
              <a:pPr/>
              <a:t>2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</a:t>
            </a:r>
            <a:r>
              <a:rPr lang="zh-CN" altLang="de-DE" smtClean="0"/>
              <a:t>标题为</a:t>
            </a:r>
            <a:r>
              <a:rPr lang="de-DE" altLang="zh-CN" smtClean="0"/>
              <a:t>36</a:t>
            </a:r>
            <a:r>
              <a:rPr lang="zh-CN" altLang="de-DE" smtClean="0"/>
              <a:t>，</a:t>
            </a:r>
            <a:r>
              <a:rPr lang="zh-CN" altLang="en-US" smtClean="0"/>
              <a:t>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2902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D4654BD-98F4-448D-960A-EC1BF62829CB}" type="slidenum">
              <a:rPr lang="zh-CN" altLang="en-US">
                <a:solidFill>
                  <a:srgbClr val="000000"/>
                </a:solidFill>
              </a:rPr>
              <a:pPr/>
              <a:t>3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</a:t>
            </a:r>
            <a:r>
              <a:rPr lang="zh-CN" altLang="de-DE" smtClean="0"/>
              <a:t>标题为</a:t>
            </a:r>
            <a:r>
              <a:rPr lang="de-DE" altLang="zh-CN" smtClean="0"/>
              <a:t>36</a:t>
            </a:r>
            <a:r>
              <a:rPr lang="zh-CN" altLang="de-DE" smtClean="0"/>
              <a:t>，</a:t>
            </a:r>
            <a:r>
              <a:rPr lang="zh-CN" altLang="en-US" smtClean="0"/>
              <a:t>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310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520F50E-CE58-4DDA-A253-FED2080D7D00}" type="slidenum">
              <a:rPr lang="zh-CN" altLang="en-US">
                <a:solidFill>
                  <a:srgbClr val="000000"/>
                </a:solidFill>
              </a:rPr>
              <a:pPr/>
              <a:t>4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03B19-0748-4B5B-BF6A-0A5D19D0B84F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DB4FB-2DFF-4497-A0FD-5CF722FDE62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85ECC-FA5B-48CD-B9C0-B6355FA6E1C4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FF9DF-97CD-49EA-9616-CAE5875BBD4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6CFCD83-C043-43D2-AD6A-B26BEE2FD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98FC7-13D7-49BE-961B-2264FC4C9151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6FF0ACA-8097-4F61-B67D-9CF9709E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CF2F23E-F062-40C0-BF4C-CCDC4C8E6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C50AA-625F-4064-9E5B-8814055CC9F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6CFCD83-C043-43D2-AD6A-B26BEE2FD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65EA8-4AC9-4E50-8CD2-FE1AA36C152A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6FF0ACA-8097-4F61-B67D-9CF9709E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CF2F23E-F062-40C0-BF4C-CCDC4C8E6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CFE3A3-A6DC-46A4-8F51-518FE82AE3E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6CFCD83-C043-43D2-AD6A-B26BEE2FD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7CC75-3995-470E-97DB-7C90F9847DC0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6FF0ACA-8097-4F61-B67D-9CF9709E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CF2F23E-F062-40C0-BF4C-CCDC4C8E6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D7F81-461C-429B-93D4-EEDA4D3E9C6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26CFCD83-C043-43D2-AD6A-B26BEE2FD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9C6B2-997B-4AA5-AC65-8FEAC59F6776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E6FF0ACA-8097-4F61-B67D-9CF9709E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4CF2F23E-F062-40C0-BF4C-CCDC4C8E6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D23B2-0F3F-454F-A3B7-4374C7D93F0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26CFCD83-C043-43D2-AD6A-B26BEE2FD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83228-038E-45A3-A161-6ED62EF5C7EE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E6FF0ACA-8097-4F61-B67D-9CF9709E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4CF2F23E-F062-40C0-BF4C-CCDC4C8E6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D5DC1-868B-445D-82F0-4F9E0ADF2FD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26CFCD83-C043-43D2-AD6A-B26BEE2FD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7C905-E537-48B8-A22E-8E8FF5D5ED20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E6FF0ACA-8097-4F61-B67D-9CF9709E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4CF2F23E-F062-40C0-BF4C-CCDC4C8E6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B1161-6552-4364-96CA-0315E0F8C46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26CFCD83-C043-43D2-AD6A-B26BEE2FD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A4092-7866-4A57-9E73-0F88B3C2C785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E6FF0ACA-8097-4F61-B67D-9CF9709E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4CF2F23E-F062-40C0-BF4C-CCDC4C8E6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105E4-8660-4FDF-BF35-8711926D51B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26CFCD83-C043-43D2-AD6A-B26BEE2FD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D4A51-781B-45E3-BEA2-3774F95311F0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E6FF0ACA-8097-4F61-B67D-9CF9709E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4CF2F23E-F062-40C0-BF4C-CCDC4C8E6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BD04A-FB4D-4594-ACDC-DDA8DDA8B0F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26CFCD83-C043-43D2-AD6A-B26BEE2FD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1CD86-1101-481E-A9C7-6776D290AAF4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E6FF0ACA-8097-4F61-B67D-9CF9709E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4CF2F23E-F062-40C0-BF4C-CCDC4C8E6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CDF5B-734C-4210-8F14-DEF8CD55726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6CFCD83-C043-43D2-AD6A-B26BEE2FD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78218-4D0F-4C3A-B78A-F4D01BD3FDF8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6FF0ACA-8097-4F61-B67D-9CF9709E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CF2F23E-F062-40C0-BF4C-CCDC4C8E6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26237-22E8-4546-B60B-1D89A12FE22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36795-9394-4A10-ACBF-D5CA38419CA3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E31B21-476B-4F2A-85A3-7B28BD18BC7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6CFCD83-C043-43D2-AD6A-B26BEE2FD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A6829-127C-4499-9332-4A858A9F6A44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6FF0ACA-8097-4F61-B67D-9CF9709E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CF2F23E-F062-40C0-BF4C-CCDC4C8E6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8B696-87B7-41ED-BF5C-9033D2F8DEF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B2A68C0-E256-416C-8E83-F3EE7C4C0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22B93-507A-40F5-8EC2-4CA86B65CF7D}" type="datetimeFigureOut">
              <a:rPr lang="de-DE" altLang="de-DE"/>
              <a:pPr>
                <a:defRPr/>
              </a:pPr>
              <a:t>03.03.2019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F4DC1E2-D92D-4299-86DA-CAF34A88D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DCF8352-AC0D-4707-8FF3-72314AE3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7EC7D-222F-4779-85A8-4B84E5FEA14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B2A68C0-E256-416C-8E83-F3EE7C4C0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9B4B0-5DAD-44B3-B30D-33AFCD592F40}" type="datetimeFigureOut">
              <a:rPr lang="de-DE" altLang="de-DE"/>
              <a:pPr>
                <a:defRPr/>
              </a:pPr>
              <a:t>03.03.2019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F4DC1E2-D92D-4299-86DA-CAF34A88D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DCF8352-AC0D-4707-8FF3-72314AE3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1B39A-3EF2-4238-B153-B87DDDB6B61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B2A68C0-E256-416C-8E83-F3EE7C4C0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823E9-094E-4AF8-BC3C-3CC5C9E186C7}" type="datetimeFigureOut">
              <a:rPr lang="de-DE" altLang="de-DE"/>
              <a:pPr>
                <a:defRPr/>
              </a:pPr>
              <a:t>03.03.2019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F4DC1E2-D92D-4299-86DA-CAF34A88D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DCF8352-AC0D-4707-8FF3-72314AE3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E9BC98-2D78-444C-8419-EAC50DA29A0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1B2A68C0-E256-416C-8E83-F3EE7C4C0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78A51-FF53-46E8-B0B5-DAFFA6C15CDB}" type="datetimeFigureOut">
              <a:rPr lang="de-DE" altLang="de-DE"/>
              <a:pPr>
                <a:defRPr/>
              </a:pPr>
              <a:t>03.03.2019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4F4DC1E2-D92D-4299-86DA-CAF34A88D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ADCF8352-AC0D-4707-8FF3-72314AE3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F5323-5631-4643-8E69-17F5583F6C6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1B2A68C0-E256-416C-8E83-F3EE7C4C0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B34A1-BC87-4417-9F1E-7E0F58667BE7}" type="datetimeFigureOut">
              <a:rPr lang="de-DE" altLang="de-DE"/>
              <a:pPr>
                <a:defRPr/>
              </a:pPr>
              <a:t>03.03.2019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4F4DC1E2-D92D-4299-86DA-CAF34A88D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ADCF8352-AC0D-4707-8FF3-72314AE3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A697F-3A54-4DBD-BAD5-0300E386C73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1B2A68C0-E256-416C-8E83-F3EE7C4C0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F932C-75B7-4BCA-9EFB-B77821345DBD}" type="datetimeFigureOut">
              <a:rPr lang="de-DE" altLang="de-DE"/>
              <a:pPr>
                <a:defRPr/>
              </a:pPr>
              <a:t>03.03.2019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4F4DC1E2-D92D-4299-86DA-CAF34A88D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ADCF8352-AC0D-4707-8FF3-72314AE3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184DB-7942-4B6C-B7AC-25AD9E1D52F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1B2A68C0-E256-416C-8E83-F3EE7C4C0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85873-6316-4439-8009-1DA98C4AFC59}" type="datetimeFigureOut">
              <a:rPr lang="de-DE" altLang="de-DE"/>
              <a:pPr>
                <a:defRPr/>
              </a:pPr>
              <a:t>03.03.2019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4F4DC1E2-D92D-4299-86DA-CAF34A88D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ADCF8352-AC0D-4707-8FF3-72314AE3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2D441-5DE6-4715-9A8F-00463F2F032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1B2A68C0-E256-416C-8E83-F3EE7C4C0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B2F18-963C-4040-9BD9-67E5CBC2E5E1}" type="datetimeFigureOut">
              <a:rPr lang="de-DE" altLang="de-DE"/>
              <a:pPr>
                <a:defRPr/>
              </a:pPr>
              <a:t>03.03.2019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4F4DC1E2-D92D-4299-86DA-CAF34A88D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ADCF8352-AC0D-4707-8FF3-72314AE3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CFABD-BB50-449E-A2D1-20023178F30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1B2A68C0-E256-416C-8E83-F3EE7C4C0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5C36D-107E-44DB-B614-003FB6EBF395}" type="datetimeFigureOut">
              <a:rPr lang="de-DE" altLang="de-DE"/>
              <a:pPr>
                <a:defRPr/>
              </a:pPr>
              <a:t>03.03.2019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4F4DC1E2-D92D-4299-86DA-CAF34A88D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ADCF8352-AC0D-4707-8FF3-72314AE3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6D0CA-9E75-478A-812B-9630F085CE7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BAC11-1019-48FD-8C27-A1B98B9A4A08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9EBAF-EBE1-4E74-BD63-2DEF3463757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B2A68C0-E256-416C-8E83-F3EE7C4C0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FC0F5-D0BA-43F8-9CA3-C3D2773F214D}" type="datetimeFigureOut">
              <a:rPr lang="de-DE" altLang="de-DE"/>
              <a:pPr>
                <a:defRPr/>
              </a:pPr>
              <a:t>03.03.2019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F4DC1E2-D92D-4299-86DA-CAF34A88D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DCF8352-AC0D-4707-8FF3-72314AE3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14ED9-52F1-4190-9E63-28A872D721D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B2A68C0-E256-416C-8E83-F3EE7C4C0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6B089-046C-4510-952B-8358C497DF9B}" type="datetimeFigureOut">
              <a:rPr lang="de-DE" altLang="de-DE"/>
              <a:pPr>
                <a:defRPr/>
              </a:pPr>
              <a:t>03.03.2019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F4DC1E2-D92D-4299-86DA-CAF34A88D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DCF8352-AC0D-4707-8FF3-72314AE3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599BA-CB4C-4583-AAE2-4F90BDA3DFC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06EAE98-B6AA-4F32-A8C5-3C663BB8D2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9008076-40B4-4F84-86A8-2090ABEACF83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F433388-3B11-4B4B-AA51-638716E3C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9527925-0D24-40F4-A348-A83A897D8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9C0F3124-0838-4465-8C06-7F4E7148AC4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0A80D7E-3145-4191-A2D4-57ED331178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1438936-02C3-4827-BA00-D906E202B05B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F699836-A73E-4BBA-A8F1-93B8FFF08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C5E4748B-CF1D-4ED4-B776-545A7F38A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39D5BC7B-FD90-445A-876A-3F55BF20F11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3D5F041-236B-4E87-B379-8BC9DA4499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8547805-3D3C-4BF0-9E15-F6F883D2714E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3D252BF-9C2C-4295-945E-21BE7A000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D3E4BDF-66AA-4C4E-94DC-E2169014A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EB92F32-390E-4DED-B336-6D19BFDF308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D3627E5A-C6AE-4510-9D40-0DAD1631B4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0317EE6-2738-4C32-A021-585CF8874546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500A7FEC-4D5E-4112-993B-663A551DD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27B9BDB7-E11B-4520-A9BF-7AD23E03E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208ADF51-F1C3-441C-8332-437054EEB26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D9D71AB6-CD66-451B-9619-C31EE1B0AD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DC5F38C-586A-409A-8634-4C2AAF77BD63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A2442002-7141-4ADB-B04B-7D8FA45A5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C6B25BB0-47E1-4DB7-B923-C552AF126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9C76FCD4-DAF3-4933-898B-018DA935F2B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C5F41EB3-AAE0-4786-B2C9-E24D86A0C9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A1E8968-5CB7-4E24-AA12-90C52FB7ED50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DC2876CE-1662-4B0F-930E-5246A9414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5C510F5A-C0C7-47CF-BD62-7F1BE908A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394EB9C-E50F-409A-945A-F230C7BB4B2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15C26CD9-A922-42FB-BA9C-06CA1C122D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4C20A4D-D132-440E-B5F8-AA44B8F0D7D5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39B946E6-A873-47DF-B563-BC1CDEFC8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92985070-7757-4DFE-A42E-A8C50B8AF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4B21D13-E59B-4595-882E-E5AEB0D0BB8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2E8F43FF-8896-47B6-811D-9563E0F4A3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F6B15A1-8EF1-410C-9911-F8D67E217DA1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44B219F3-1289-4687-A8FB-DB3FA5023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C2E4F40E-6941-4036-B099-E96BA1062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1F00EF0-9988-421A-8B02-BCAFE736C99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68DEA-FE78-4A2E-8963-7229665B4B3E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77EC5-8398-408E-84E4-DCA21001A78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0A0F5BA1-4E8B-4835-84AF-FA914EBCF1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62AFC3F-3543-4E66-B0F5-412FF30B9107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97C90A8D-BD50-419E-9F2E-052663454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335F07C4-E404-4509-B3D9-7B4C19DD5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28E15AE9-B791-423E-A1B8-C6047134622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99C8F48-BBD7-4B66-AB77-BB8B64E153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9F56576-EA10-45A6-A4F9-1484A4CFAD58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51FE077-8B08-455B-9AF3-D20E3F069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F63CE42-D98D-4BBC-A70F-AD9285DC5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13ADE2C-079C-4F38-9E98-13BB2139796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1AE72EF-2FD3-42F1-8BF1-A10F7BDAB3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20700A6-5893-4F9F-8687-7BFB8EFE5F5D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5595F4E9-CE59-46D4-9206-3EF0410E8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7754ACC-1BE4-46A2-B4CA-DC53C6B90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8E5C5E54-4971-4BAA-8E6A-11E9ACA56F4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90C6B11-2432-4E03-936E-E9705D920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3B836-56F2-4E9C-90AC-78336EAFF5BE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49F3FF-6891-4E04-B40E-CD85F4FDA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7673B1-C076-4FD2-B12B-E1A6DB5EA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9F597-0078-4A17-B3E5-65E257314CA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90C6B11-2432-4E03-936E-E9705D920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CB0B8-AC58-4C3D-86CA-7EB57424698F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49F3FF-6891-4E04-B40E-CD85F4FDA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7673B1-C076-4FD2-B12B-E1A6DB5EA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3E308-AB92-45A7-933D-FD2844BA99F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790C6B11-2432-4E03-936E-E9705D920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D5D52-9AFA-4519-ABC3-A601946C8C65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7149F3FF-6891-4E04-B40E-CD85F4FDA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527673B1-C076-4FD2-B12B-E1A6DB5EA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D6E5B-FDB1-4799-8E9E-692EB9CC546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790C6B11-2432-4E03-936E-E9705D920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B4871-05A3-47D1-8EDD-2007C2B9757A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7149F3FF-6891-4E04-B40E-CD85F4FDA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527673B1-C076-4FD2-B12B-E1A6DB5EA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6DD944-8521-4AB2-BF57-5D2AD4CE8F4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790C6B11-2432-4E03-936E-E9705D920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361AC-7277-4EFF-9BB9-53DDFEC00EF1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7149F3FF-6891-4E04-B40E-CD85F4FDA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527673B1-C076-4FD2-B12B-E1A6DB5EA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DF464-ACE1-4E3C-887B-407FEC8DE0E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790C6B11-2432-4E03-936E-E9705D920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26FBE-843D-414D-B82E-81DC1822BCC2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7149F3FF-6891-4E04-B40E-CD85F4FDA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527673B1-C076-4FD2-B12B-E1A6DB5EA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683BA-2234-46C3-B2AB-A727B6F29D4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790C6B11-2432-4E03-936E-E9705D920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761EE-3E9F-4DFB-A18B-FF80FEAFE070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7149F3FF-6891-4E04-B40E-CD85F4FDA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527673B1-C076-4FD2-B12B-E1A6DB5EA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04F81-9C7D-40B9-A758-3A4E8B1B0C9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98354-1249-4CD6-A9F9-A4F4B59C77EE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DEF85C-1295-4D17-8DD2-F43E9CE51F1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790C6B11-2432-4E03-936E-E9705D920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BE8C8-46B7-4E58-BC4E-943DF5B8CA10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7149F3FF-6891-4E04-B40E-CD85F4FDA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527673B1-C076-4FD2-B12B-E1A6DB5EA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1B4C0-A595-4DB1-8ADB-8F5D041A1D6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90C6B11-2432-4E03-936E-E9705D920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0361C-1B0F-4A68-9453-32F32A892A57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49F3FF-6891-4E04-B40E-CD85F4FDA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7673B1-C076-4FD2-B12B-E1A6DB5EA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B000CA-340C-452E-BC7A-DFC59AAF388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90C6B11-2432-4E03-936E-E9705D920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E9E29-EE8B-43B0-B8C0-BFAB6B032753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49F3FF-6891-4E04-B40E-CD85F4FDA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7673B1-C076-4FD2-B12B-E1A6DB5EA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B9A4A-17A5-44DA-BDD9-325BA8544EC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7"/>
            <a:ext cx="7886700" cy="1325563"/>
          </a:xfrm>
        </p:spPr>
        <p:txBody>
          <a:bodyPr/>
          <a:lstStyle>
            <a:lvl1pPr>
              <a:defRPr sz="315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315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315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315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315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315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701954A-1917-4250-A86C-D82870B54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7486B-4010-4866-AFB3-F72C062AF807}" type="datetimeFigureOut">
              <a:rPr lang="de-DE"/>
              <a:pPr>
                <a:defRPr/>
              </a:pPr>
              <a:t>03.03.2019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7BC9A63-69A3-4A1F-A39C-5F603CC08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15838C-595F-4F6C-8AB3-586045038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89AEC-44A5-40EA-BA7A-2617DDB5E49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701954A-1917-4250-A86C-D82870B54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49A64-C016-4C34-834B-064599A3563B}" type="datetimeFigureOut">
              <a:rPr lang="de-DE"/>
              <a:pPr>
                <a:defRPr/>
              </a:pPr>
              <a:t>03.03.2019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7BC9A63-69A3-4A1F-A39C-5F603CC08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15838C-595F-4F6C-8AB3-586045038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484C1-AC65-4824-8F89-6445A7E5734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C701954A-1917-4250-A86C-D82870B54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35A42-CA6F-4A99-BB82-D6BD3843AE71}" type="datetimeFigureOut">
              <a:rPr lang="de-DE"/>
              <a:pPr>
                <a:defRPr/>
              </a:pPr>
              <a:t>03.03.2019</a:t>
            </a:fld>
            <a:endParaRPr 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17BC9A63-69A3-4A1F-A39C-5F603CC08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7F15838C-595F-4F6C-8AB3-586045038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BB6977-E162-48B5-ABB0-FA8ECEE4B26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C701954A-1917-4250-A86C-D82870B54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323D1-3839-4542-A3A1-AB18A8F3CE11}" type="datetimeFigureOut">
              <a:rPr lang="de-DE"/>
              <a:pPr>
                <a:defRPr/>
              </a:pPr>
              <a:t>03.03.2019</a:t>
            </a:fld>
            <a:endParaRPr 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17BC9A63-69A3-4A1F-A39C-5F603CC08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7F15838C-595F-4F6C-8AB3-586045038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D07BD-BBF6-46B9-8A78-AEBAFC9AE303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C701954A-1917-4250-A86C-D82870B54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3BCD7-EDE0-45B8-BB87-9942D0D67527}" type="datetimeFigureOut">
              <a:rPr lang="de-DE"/>
              <a:pPr>
                <a:defRPr/>
              </a:pPr>
              <a:t>03.03.2019</a:t>
            </a:fld>
            <a:endParaRPr lang="de-D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17BC9A63-69A3-4A1F-A39C-5F603CC08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7F15838C-595F-4F6C-8AB3-586045038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2FB4B-5B3D-4507-83F0-03BB91E284BA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C701954A-1917-4250-A86C-D82870B54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0EE2B-4757-490E-9B0B-1765A914B244}" type="datetimeFigureOut">
              <a:rPr lang="de-DE"/>
              <a:pPr>
                <a:defRPr/>
              </a:pPr>
              <a:t>03.03.2019</a:t>
            </a:fld>
            <a:endParaRPr lang="de-D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17BC9A63-69A3-4A1F-A39C-5F603CC08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7F15838C-595F-4F6C-8AB3-586045038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0FA99-9A57-41CC-A210-85E50EA7B04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C701954A-1917-4250-A86C-D82870B54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DA976-67F7-4198-B94E-BA74F5A229D0}" type="datetimeFigureOut">
              <a:rPr lang="de-DE"/>
              <a:pPr>
                <a:defRPr/>
              </a:pPr>
              <a:t>03.03.2019</a:t>
            </a:fld>
            <a:endParaRPr 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17BC9A63-69A3-4A1F-A39C-5F603CC08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7F15838C-595F-4F6C-8AB3-586045038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EDA29-B545-4CD0-9772-FBE8EDC798B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8EB35-5371-48AE-AD05-CB8770EC9E66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90C29-E5BE-4668-A16C-0931BD17309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C701954A-1917-4250-A86C-D82870B54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5AE35-0229-411B-A1EA-DE126BFCF1A2}" type="datetimeFigureOut">
              <a:rPr lang="de-DE"/>
              <a:pPr>
                <a:defRPr/>
              </a:pPr>
              <a:t>03.03.2019</a:t>
            </a:fld>
            <a:endParaRPr 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17BC9A63-69A3-4A1F-A39C-5F603CC08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7F15838C-595F-4F6C-8AB3-586045038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7F48C-8481-4DFF-9762-A6E5DF93E623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701954A-1917-4250-A86C-D82870B54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507A6-D995-49CE-A422-E56275193CF4}" type="datetimeFigureOut">
              <a:rPr lang="de-DE"/>
              <a:pPr>
                <a:defRPr/>
              </a:pPr>
              <a:t>03.03.2019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7BC9A63-69A3-4A1F-A39C-5F603CC08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15838C-595F-4F6C-8AB3-586045038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D655B-C071-4B90-9939-A4C99FA3EB15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701954A-1917-4250-A86C-D82870B54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A969A-941E-42D2-B32B-BF8500E2EF65}" type="datetimeFigureOut">
              <a:rPr lang="de-DE"/>
              <a:pPr>
                <a:defRPr/>
              </a:pPr>
              <a:t>03.03.2019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7BC9A63-69A3-4A1F-A39C-5F603CC08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15838C-595F-4F6C-8AB3-586045038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CCE3F-AE70-45F0-8324-2A7E8317236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701954A-1917-4250-A86C-D82870B54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6FE3-AF1B-4513-A1A1-C2A413D9849B}" type="datetimeFigureOut">
              <a:rPr lang="de-DE"/>
              <a:pPr>
                <a:defRPr/>
              </a:pPr>
              <a:t>03.03.2019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7BC9A63-69A3-4A1F-A39C-5F603CC08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15838C-595F-4F6C-8AB3-586045038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A898A-6D92-4321-BFBD-5C5C2F4464B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1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DD3A30E-1420-44A5-910E-25427BF7F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AA70D7B-05FE-42B7-97E4-3DE758866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00B644B-F310-4F8E-AB5C-E24C763E7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BE531-C08E-4E74-BEA6-A9F10034B88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1"/>
              <a:t>Mastertextformat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DD3A30E-1420-44A5-910E-25427BF7F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AA70D7B-05FE-42B7-97E4-3DE758866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00B644B-F310-4F8E-AB5C-E24C763E7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84535F-168C-4C7A-997A-6C5C4ABF4A2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noProof="1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DD3A30E-1420-44A5-910E-25427BF7F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AA70D7B-05FE-42B7-97E4-3DE758866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00B644B-F310-4F8E-AB5C-E24C763E7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F89AC-A1DC-40EC-81D6-34339E00EDB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noProof="1"/>
              <a:t>Mastertextformat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noProof="1"/>
              <a:t>Mastertextformat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BDD3A30E-1420-44A5-910E-25427BF7F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CAA70D7B-05FE-42B7-97E4-3DE758866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700B644B-F310-4F8E-AB5C-E24C763E7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7CA34-F7A4-4B2D-88DA-26A4183022A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noProof="1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noProof="1"/>
              <a:t>Mastertextformat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noProof="1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noProof="1"/>
              <a:t>Mastertextformat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BDD3A30E-1420-44A5-910E-25427BF7F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CAA70D7B-05FE-42B7-97E4-3DE758866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700B644B-F310-4F8E-AB5C-E24C763E7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64DD0-AA4F-4AA5-B1F9-DA60C480BE0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BDD3A30E-1420-44A5-910E-25427BF7F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CAA70D7B-05FE-42B7-97E4-3DE758866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700B644B-F310-4F8E-AB5C-E24C763E7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81F05-CC3C-43CB-8DCB-8E10441EFCB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2DAF2-76C3-474B-A062-D95FF81D97C3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96933-E7CB-438E-9A05-B9E2E269363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BDD3A30E-1420-44A5-910E-25427BF7F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CAA70D7B-05FE-42B7-97E4-3DE758866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700B644B-F310-4F8E-AB5C-E24C763E7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3BFCE-08F9-48DD-90F3-82304B4443B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noProof="1"/>
              <a:t>Mastertextformat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noProof="1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BDD3A30E-1420-44A5-910E-25427BF7F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CAA70D7B-05FE-42B7-97E4-3DE758866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700B644B-F310-4F8E-AB5C-E24C763E7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6C980-D1A6-42E8-A2B4-E284C9F6A6F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noProof="1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BDD3A30E-1420-44A5-910E-25427BF7F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CAA70D7B-05FE-42B7-97E4-3DE758866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700B644B-F310-4F8E-AB5C-E24C763E7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D9F0B-05EA-45EF-9091-102078CE871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noProof="1"/>
              <a:t>Mastertextformat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DD3A30E-1420-44A5-910E-25427BF7F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AA70D7B-05FE-42B7-97E4-3DE758866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00B644B-F310-4F8E-AB5C-E24C763E7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F0130-37A9-4C2B-B519-32D029C01E7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noProof="1"/>
              <a:t>Mastertextformat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DD3A30E-1420-44A5-910E-25427BF7F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AA70D7B-05FE-42B7-97E4-3DE758866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00B644B-F310-4F8E-AB5C-E24C763E7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C1AE09-E26D-4B87-905D-78248B4E421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1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BF940D3-606A-4D57-9C90-C5627876A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816B974-654C-43B2-AE69-53153800C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A7FFF82-5ECD-4836-BCD8-48E389355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8B0DD-D1CA-4B52-AF71-DE0ECC5D5AE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1"/>
              <a:t>Mastertextformat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BF940D3-606A-4D57-9C90-C5627876A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816B974-654C-43B2-AE69-53153800C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A7FFF82-5ECD-4836-BCD8-48E389355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FB01D-CC74-49A2-84E3-24399275481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noProof="1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BF940D3-606A-4D57-9C90-C5627876A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816B974-654C-43B2-AE69-53153800C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A7FFF82-5ECD-4836-BCD8-48E389355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AAA00C-664A-4E12-8EFD-97183E736FF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noProof="1"/>
              <a:t>Mastertextformat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noProof="1"/>
              <a:t>Mastertextformat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1BF940D3-606A-4D57-9C90-C5627876A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1816B974-654C-43B2-AE69-53153800C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6A7FFF82-5ECD-4836-BCD8-48E389355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06048-4C85-4B78-A50E-1C3844E21DC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noProof="1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noProof="1"/>
              <a:t>Mastertextformat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noProof="1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noProof="1"/>
              <a:t>Mastertextformat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1BF940D3-606A-4D57-9C90-C5627876A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1816B974-654C-43B2-AE69-53153800C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6A7FFF82-5ECD-4836-BCD8-48E389355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708D0-0A61-49E4-98F0-5864F0E94D2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CF5F-0DFD-4AEF-B2C5-5933B97D6A93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9777C-9C5F-48A7-88A7-59369A1AACB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1BF940D3-606A-4D57-9C90-C5627876A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1816B974-654C-43B2-AE69-53153800C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6A7FFF82-5ECD-4836-BCD8-48E389355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BF75E-CB22-438E-B059-202765D72DF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1BF940D3-606A-4D57-9C90-C5627876A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1816B974-654C-43B2-AE69-53153800C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6A7FFF82-5ECD-4836-BCD8-48E389355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F5A98-3712-403F-AF24-DDBD74B422E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noProof="1"/>
              <a:t>Mastertextformat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noProof="1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1BF940D3-606A-4D57-9C90-C5627876A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1816B974-654C-43B2-AE69-53153800C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6A7FFF82-5ECD-4836-BCD8-48E389355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8420B-8AF7-423B-A317-0998B5AC3EB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noProof="1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1BF940D3-606A-4D57-9C90-C5627876A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1816B974-654C-43B2-AE69-53153800C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6A7FFF82-5ECD-4836-BCD8-48E389355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F7893-3F6B-40E5-A643-3D29515E38C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noProof="1"/>
              <a:t>Mastertextformat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BF940D3-606A-4D57-9C90-C5627876A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816B974-654C-43B2-AE69-53153800C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A7FFF82-5ECD-4836-BCD8-48E389355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1B5F9-F6D3-4163-95CB-AF19E49DDA6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noProof="1"/>
              <a:t>Mastertextformat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BF940D3-606A-4D57-9C90-C5627876A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816B974-654C-43B2-AE69-53153800C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A7FFF82-5ECD-4836-BCD8-48E389355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FF193-DC0C-4500-82D7-DDDAC72F1B5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1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086034D3-337A-4EC6-908F-606EA202D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4127EF6-A7DF-4A6F-800E-950FF339D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B658294-283E-4B40-9AD6-882762CC2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E060F-84D6-4B3D-9B9B-9BC047FC13C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1"/>
              <a:t>Mastertextformat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086034D3-337A-4EC6-908F-606EA202D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4127EF6-A7DF-4A6F-800E-950FF339D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B658294-283E-4B40-9AD6-882762CC2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7C283-C409-4142-8D0B-28B75FACA5A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noProof="1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086034D3-337A-4EC6-908F-606EA202D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4127EF6-A7DF-4A6F-800E-950FF339D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B658294-283E-4B40-9AD6-882762CC2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12C9F-B6F9-436F-8D76-D33B69A82FD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noProof="1"/>
              <a:t>Mastertextformat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noProof="1"/>
              <a:t>Mastertextformat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086034D3-337A-4EC6-908F-606EA202D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14127EF6-A7DF-4A6F-800E-950FF339D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8B658294-283E-4B40-9AD6-882762CC2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EC858-8278-40A7-A845-E1B0BC3D1D8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84EBB-F96F-40C1-9CEE-123B82328FCE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42C30-0414-462A-A015-729D6569D94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noProof="1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noProof="1"/>
              <a:t>Mastertextformat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noProof="1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noProof="1"/>
              <a:t>Mastertextformat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086034D3-337A-4EC6-908F-606EA202D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14127EF6-A7DF-4A6F-800E-950FF339D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8B658294-283E-4B40-9AD6-882762CC2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85298-8992-4B56-B630-05E812A8359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086034D3-337A-4EC6-908F-606EA202D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14127EF6-A7DF-4A6F-800E-950FF339D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8B658294-283E-4B40-9AD6-882762CC2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C661D-65FF-4FE7-A5C6-4DFC9998E2D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086034D3-337A-4EC6-908F-606EA202D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14127EF6-A7DF-4A6F-800E-950FF339D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8B658294-283E-4B40-9AD6-882762CC2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2B872-2FCD-49B3-8935-05B915ECA11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noProof="1"/>
              <a:t>Mastertextformat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noProof="1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086034D3-337A-4EC6-908F-606EA202D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14127EF6-A7DF-4A6F-800E-950FF339D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8B658294-283E-4B40-9AD6-882762CC2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4BF91D-E40E-4323-BACC-56D1CD679B6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noProof="1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086034D3-337A-4EC6-908F-606EA202D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14127EF6-A7DF-4A6F-800E-950FF339D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8B658294-283E-4B40-9AD6-882762CC2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958A8-DED0-4A17-97DD-8E8D732D90F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noProof="1"/>
              <a:t>Mastertextformat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086034D3-337A-4EC6-908F-606EA202D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4127EF6-A7DF-4A6F-800E-950FF339D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B658294-283E-4B40-9AD6-882762CC2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990AE-9FAD-44C7-9FEE-8E2C110D5DA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noProof="1"/>
              <a:t>Mastertextformat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086034D3-337A-4EC6-908F-606EA202D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4127EF6-A7DF-4A6F-800E-950FF339D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B658294-283E-4B40-9AD6-882762CC2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F216D-2961-486C-B95D-D6AB44CE210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1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05109F9-CEBB-4665-ABDD-761410739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0A01AEA4-EF4A-43A1-B168-5002F284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787BACA-7116-4FAA-8224-AD47CA461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A3842-C2C2-4FAF-9CD3-88E990A39E5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1"/>
              <a:t>Mastertextformat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05109F9-CEBB-4665-ABDD-761410739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0A01AEA4-EF4A-43A1-B168-5002F284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787BACA-7116-4FAA-8224-AD47CA461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8A955-2154-4C66-B6F9-16339950991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noProof="1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05109F9-CEBB-4665-ABDD-761410739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0A01AEA4-EF4A-43A1-B168-5002F284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787BACA-7116-4FAA-8224-AD47CA461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3AFEC-90A4-4302-80BB-8748557B030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4B505-88A3-4567-8974-59EB9E8A8395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CCD6B-54D4-4216-9FC0-B905E8ECE10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noProof="1"/>
              <a:t>Mastertextformat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noProof="1"/>
              <a:t>Mastertextformat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705109F9-CEBB-4665-ABDD-761410739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0A01AEA4-EF4A-43A1-B168-5002F284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E787BACA-7116-4FAA-8224-AD47CA461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D2F26-6450-40BE-9D4B-E955FC439CC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noProof="1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noProof="1"/>
              <a:t>Mastertextformat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noProof="1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noProof="1"/>
              <a:t>Mastertextformat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705109F9-CEBB-4665-ABDD-761410739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0A01AEA4-EF4A-43A1-B168-5002F284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E787BACA-7116-4FAA-8224-AD47CA461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23603-19F0-42D0-9B3A-F87606BBE00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705109F9-CEBB-4665-ABDD-761410739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0A01AEA4-EF4A-43A1-B168-5002F284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E787BACA-7116-4FAA-8224-AD47CA461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D1831-2AC4-4EE5-B78E-A5994ECF841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705109F9-CEBB-4665-ABDD-761410739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0A01AEA4-EF4A-43A1-B168-5002F284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E787BACA-7116-4FAA-8224-AD47CA461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6D913-9C23-43E8-A5D1-009D2720659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noProof="1"/>
              <a:t>Mastertextformat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noProof="1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705109F9-CEBB-4665-ABDD-761410739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0A01AEA4-EF4A-43A1-B168-5002F284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E787BACA-7116-4FAA-8224-AD47CA461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2DA8C-8B36-4E19-BCC1-437B73C279C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noProof="1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705109F9-CEBB-4665-ABDD-761410739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0A01AEA4-EF4A-43A1-B168-5002F284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E787BACA-7116-4FAA-8224-AD47CA461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A84CF-8E20-4398-8BDA-1A68C9688D2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noProof="1"/>
              <a:t>Mastertextformat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05109F9-CEBB-4665-ABDD-761410739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0A01AEA4-EF4A-43A1-B168-5002F284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787BACA-7116-4FAA-8224-AD47CA461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2A6A2-7359-43E4-9307-512BB65C706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noProof="1"/>
              <a:t>Mastertextformat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05109F9-CEBB-4665-ABDD-761410739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0A01AEA4-EF4A-43A1-B168-5002F284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787BACA-7116-4FAA-8224-AD47CA461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17AF9-053D-45C9-9219-BBA36B3A681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3478576E-9AE1-465C-8F7B-2D3603C9F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78425F2-297D-48C7-966B-A1EA5DF2F863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DF636F0B-BB7E-4B3E-9EB4-9869E9AB4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D90B020-98D7-4F0B-812F-5934B74AE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11F17BC2-328E-44F8-8756-2407987256E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5CDBAC3-5DC1-4A78-B097-57789DC12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6F9677A-535A-4935-AF65-6FC3E8C66D86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1595F02-B759-4484-9D56-364D8C709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471D236-E2B4-4AA2-AAF0-1F751FD43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84B90275-0F8C-4C58-AFB0-20BFAC7B81B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3B727-E44F-41ED-905C-27FFF54E6320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9760A-1685-4245-8551-5FD67D71473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5350F-0704-4F8A-A60A-10CAC6A8C8BC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CAF90-AAB5-4824-93BC-E83A56D2C02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C11972E-96D9-480C-B40A-E9886625B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F7E72E-EB89-4E01-8B84-7FBCD6465B38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0E8CDEB-6276-4A25-A402-D041480E3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FCEFB93-C709-4100-8EA6-4850BA610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24452742-3465-4396-98A1-BF75252474D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CA000805-6C7E-4A71-B8CA-6366F6314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C384210-D817-431B-A53B-C9046AF12390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101E0E69-C957-4C8F-A9F6-936C4EF5F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D8EE0A62-32CC-4E84-BF26-43F8D3AA9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A7F7A4A6-F58E-4625-93F2-3802910CD19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A4D44E09-FA71-4B46-87BA-146F6CCEA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3F31906-8BAF-4C12-82CE-C6D027F35777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6A23331D-6D84-428C-ACF1-462C6E1FE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F39EA533-E050-4FB6-BC08-5326D21B9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1618F464-A12D-4A8C-94B0-D26230F2815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B369386C-EA8A-4B05-9FB6-9DC87DEA2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2F288E5-BBBB-44FC-8F15-4D3A2E3AF98A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A8AF1439-ED57-451C-85AF-9ACC0A9F7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F1075548-11BF-40A5-8DF6-B0F04C172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7F710974-DE1E-4648-873A-4A5B62297B7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8EC9FE2B-D783-4AF5-B2ED-DB9838D4C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DD6C949-4CB1-4052-9E3F-C4BF60D15679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A193DE36-6B04-4AE8-8C00-3B0EC9E06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C83521F9-7905-4685-8ECE-3750D36CD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AE60A2DC-42CF-429B-9B72-723A06A894A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E41FF30E-93A0-4445-AFC1-33AAF9BED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6404EF9-E57A-4C10-8AFD-A2ABAFDD257A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2B847E42-1B8C-4A34-A39C-7D0D2D4E0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A8F68EF2-9E43-4F11-AC45-AC01489D2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D121D5BF-F93F-4128-9CC6-645B472D545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AAA4B9C2-B373-492D-93BC-B42653E7A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8CC0D5B-4EDC-453C-864E-C515D9156471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5390D212-1513-48AC-822B-1EBC332AA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F5CD41A6-DA2A-4E2E-A445-E845BBA97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64AB9C7D-E6CD-4C75-B43B-058FF258ACA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F2E6443-9049-49C2-8A2F-C82D47765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D74FA14-D2C4-47F9-B441-E42725A0FB61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571C6546-876B-4D11-8EA1-2FE0D18A3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C53352CD-65E2-410A-AC9F-85AC1873A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E45A35CF-7B84-4888-A1DF-20CF8C275D6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89C6EBB-5BF1-4353-BFA8-9F037A086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B16365A-0C2A-4E2F-8E06-5135D421794C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39CC1D06-2205-4CEB-BC7B-D7E929461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33A3FFB8-C643-4A7C-AA1F-EC417FF0F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5842292E-77F0-4334-8764-43A789E0BBF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192DE-9170-404B-A1FA-9152E106ED53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F9A65-A653-47A7-8E64-777761A6F15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FD027-C266-4A3A-91FB-1320D1BEF38E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5A0B0-A0DA-4C6A-86F6-AE89078E106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13D24B4-00C1-4451-AB6B-8F6FB5EA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E76F016-58F3-441E-80A0-1814C2E7EC03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F275B96-44C6-4D31-98A9-300D3069E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E03359D-E115-446A-B6B2-92478AD90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A019E6AD-CE31-4639-A18D-2DCCB5A5AED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B1A8C71-2D19-48E3-B16D-76FC5E701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0E76E84-F4AC-4374-8EC3-8E98FFB732AA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6FF1A4B-973E-4D5D-97BC-EDC9E247C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F41FD1B-4B7C-4080-A3C0-95A5412D0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389F0F46-F53E-4666-B24E-C2DA1076D35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2EF9C79-B3DA-425A-A97B-9A9581F79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4B90ABC-5D05-4CC6-A8DF-5D567D2E5653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8F7C1EC-E68A-4F4E-9290-4A152530F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48DCBF2-AD94-45CB-9080-4DB52620B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2FD6EB2A-FC1C-43B2-85A4-C53DC2F3299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42BCFCAC-902E-41B4-85E2-26AD8522D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06D08C9-C119-4C0F-8FCD-9F943366C8B9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23603C13-0AAC-4B15-AA4C-760F5CB0F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24F0DAD7-D1C4-4C56-AF5D-3BE83820B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E1275109-D386-408E-B52C-A7262A8AD00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4EEB3D09-9192-419C-899C-EFD48FBAF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01B4C05-F884-4A6F-AB4D-B0555C2B094F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89DF0A9D-AC75-4DF4-B84A-98B954616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D9B39521-F8DF-4BD2-9F30-3F489D2DB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1A26AE6E-F255-4B85-B53A-D5ED6D59BD0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CBDB4A2B-B381-464D-B41C-0864AFDCF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04E2E40-377A-4F76-9EFB-4CC05454B891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69FBDE68-CAFF-4CD2-9E70-C127BD309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237D5A23-658B-405B-A8B9-CCB572A59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6EF64D26-5B30-4B3F-950B-3D93202D094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02106869-A3B1-46AD-8A73-487952152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C64732B-203A-4D63-99FE-F433EA8B81EC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DB9E03A4-C255-4021-8C12-C4750859F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81AB06C8-CCC2-4021-A3AD-7F36C4F66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A3229E80-3F78-4A45-91CC-18A6077666A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306BC-3DBE-41D6-91B2-584709F4F828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7D3B3-6234-4D49-ADAE-C12D9E02099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4646A148-C48B-4E63-9E51-0D7815B75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1CDDE2C-CF8C-48DB-8358-C9B8B72368BB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DE1B82FD-FC1D-4458-A5BC-59DADFD17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6CBD91F4-1758-45E2-A244-F0B0380BE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A7BA3074-206D-48C2-B375-364EDD29624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F95A8FCC-F4B2-4AEE-9BA6-CD913FBAF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E074E78-220E-456F-8477-0ADDF24F64E9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4B292ADD-513C-4874-8C7E-3721B59AE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8B9ABEDE-8BB5-41E4-A7CF-6EAEDAFAE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0EF11560-B1B8-42DE-9760-FD9CA6DDDC2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444DC43-BCE5-49F4-B567-5A36BF988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AEE5B48-8BF9-4D14-BB67-2F86C53BD773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352AB322-5774-4570-8E9B-B9B414C2F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AFB0B5B-F0C1-4078-8C75-A024C4D65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7A76965E-3415-40F1-8980-731F9D835F4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53FC93B0-AFF6-4500-BB5E-EA29BCD4E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B885DC6-0DC6-44DA-B817-341416343012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75D405E-CB16-4FBB-90F9-6FDFD0C2E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D61F497-DE72-49BF-85C4-EBCB91F38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D3C34933-AE7B-49BB-BA62-942CEB33D29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2B4A001-FA83-4754-AB35-EFCF76775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DC29122-AABC-4CC8-A20B-F013F5B4577C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44079DA-39AB-4B4B-A0D8-AF9F77E09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37D314A3-9524-449B-A6FC-AA222FF9E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9E4A1ECA-5B66-44AD-B1FD-087C95347B0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7410DBE-7A13-47C6-973C-FA504D3FE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66CC945-D83D-44E4-A436-6804B2AD3495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2D51A72-E1DA-4F16-85D4-C8D6E1913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C59BCC74-E356-436E-B2F2-4EC50477B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597262EA-A003-4C25-8CF6-57E965AABCF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3DF3382B-01C9-46EE-BFCD-2BA3A7127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876D368-CB9C-4477-9FA4-98C9869DA67B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1899205-5B9B-4C49-9F60-39B8FCEF8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64956C4-E04A-42E1-8668-D037B1FE6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52EC0D2E-8507-481F-AA63-0E1EB005239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05A155AA-1434-4200-9C6F-501890168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7BC221-DF72-453D-8E69-CD9D6165B4BE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F07E2326-507D-4948-B81A-F7C024286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F32EB8B9-657F-4917-99C9-283842C74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F5044DDD-0E74-4A07-A624-83A3F8C2D84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E2A7543E-557D-4BE9-9C23-784EF1C6C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9D89849-FED3-4CD7-BE7A-08F8B86A1010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4BF0B41E-9F79-4983-B8F4-DFF84FCEB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F916697B-8397-4681-A520-F5729985D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1B6CC913-D2B4-42A6-BC4E-0675BBF2F51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888F9DC2-621C-4079-B740-C0FA6B09E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85BB6DA-3E99-42A9-AC05-78ADE99D4B04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7A5AD629-8D36-4D41-A4E0-F70F33978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48F1039B-0027-4EB8-B790-BE083A5C4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9698DA1D-9C1D-44FF-A994-0E1968D62B5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1EDD8-A54A-4DE9-961E-B08208F57505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B9FB7-3CCE-4F5C-B12B-39FEB993FF2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D6693BD9-ADDC-4C06-A0FC-A5061F2E0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779FEF8-5B91-4643-9226-E622B864AF6D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17B0D097-9132-4B68-B4EF-2C9029627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3973D5AC-D036-48B2-8F68-946259684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9B29E3CB-EC59-44AC-948B-9AA1661C9D5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09607B2A-ECEC-4F2C-85FE-A9C1D0601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AAAB003-3ABB-44A6-A2FD-2ABD525A7481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DBBB369B-C95D-41BE-9385-F8E7E08B2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6CDA6CF9-CA71-4B22-BE9D-4149D119B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8AB8D9AE-FBEB-4272-B2C8-ED04068025A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C4A3ED12-EACA-4E9D-82EF-5503C2BB3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6B06A4A-0FFB-475A-9643-40647D79071D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219BA93F-9AAE-4587-9037-013C3717F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C69B5FED-5138-4FBA-BC03-759EBD58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B66E796C-9045-4822-A58B-A6B8A53F48D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4C50BB6-875C-4769-A76D-B0749F660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26BBBFB-B304-4F43-8A07-B5B2B30A7A9E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5F05DB5-C085-40AF-A2F7-7230A72C8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1681341-0CC9-46AB-9D82-AD61AE2CE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99FD7629-B179-418F-B366-89BA56E9BA9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5850665-BB23-4ECC-9BEC-A8D8A8828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7513E4D-F8C2-4905-9A0D-80E414A676E6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0DD8129-C127-4CBD-B5A9-20FFDD92E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148C1DB-43D8-4DA9-A22F-2C4C173F8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02EEA2DF-864F-486A-BDC3-2D1A1489D1A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74018F5-EA80-4DC8-97B1-EB01C3DF80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1FA1E20-C4A8-441C-ADC9-FBDB7CC7F6CE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2FC40A0-5311-481D-83AC-4BAA0DD07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7105797-7835-4036-AAC0-5B5FBE90E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charset="0"/>
              </a:defRPr>
            </a:lvl1pPr>
          </a:lstStyle>
          <a:p>
            <a:fld id="{24179A9B-CF60-48C0-AC87-4CDCABF6E9F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1AF734F-EA5A-4482-9752-7F564B415F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74B33BE-E6A0-4977-8609-918B6D4FC70B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D5B4CF8-1F8B-4459-BE58-0F48B9723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7C4BD8F-8E00-44A0-BF97-BB9500159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charset="0"/>
              </a:defRPr>
            </a:lvl1pPr>
          </a:lstStyle>
          <a:p>
            <a:fld id="{9238626D-A415-4928-864C-AA80A8D3C77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4D02BD60-3C25-44CA-8A8F-7201A09485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E3D3938-D484-42A7-B3C5-4344564561D3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C22F9B6-9929-49B3-B327-98C32AED4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919C2664-3298-44D1-982D-197B20BD1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charset="0"/>
              </a:defRPr>
            </a:lvl1pPr>
          </a:lstStyle>
          <a:p>
            <a:fld id="{5B3277E2-0E10-4E44-ACDE-64FB3567772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1B547A46-8272-42E8-B6E0-4839C610B2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3E5388A-DEBC-4666-A918-AFB4594BE209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B9DF18D3-B0FF-4A75-BCDB-7D1997245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776B7B13-45B7-4E21-8F31-A3807A17E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charset="0"/>
              </a:defRPr>
            </a:lvl1pPr>
          </a:lstStyle>
          <a:p>
            <a:fld id="{A2572665-05BC-402A-919F-518C4DF117B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30139D54-E1C0-44F5-A8F3-6CCC840D71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ACAB1B7-4F6B-4543-92B3-959E6A7B9036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BC1EDAAE-F6C7-47B2-AC26-7D8484F8A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AFEA2467-7F3B-4862-84BD-C9A9C11B7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charset="0"/>
              </a:defRPr>
            </a:lvl1pPr>
          </a:lstStyle>
          <a:p>
            <a:fld id="{167614A2-7AB7-4615-B620-B0BB66EE912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7D3B2-D79F-4A98-801F-66A27498CD78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9BA1B-B5AB-457F-9A9E-4587642279C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245E4AD3-3717-42DB-A09A-645E0FED36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6D325D4-0CEA-4FDF-A70C-ABCE35A101B0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08D458C0-2652-4644-A7BE-2A0CE77E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AB04B43E-DAE8-4413-A62F-D67492009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charset="0"/>
              </a:defRPr>
            </a:lvl1pPr>
          </a:lstStyle>
          <a:p>
            <a:fld id="{09892778-334D-43AE-868F-8EB08A779F2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3B357828-1AB8-4427-9251-04D954C41A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D20DFA-CCFC-4E14-B7D7-6010B7647B64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3A209FF1-6CC7-4449-AD8A-7F91C0623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FC995CDF-8C7F-4656-AA77-F91D7720B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charset="0"/>
              </a:defRPr>
            </a:lvl1pPr>
          </a:lstStyle>
          <a:p>
            <a:fld id="{3BDC92BD-A7BE-4893-B3F8-8638BC61548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1897FF6B-3A2F-4C49-AB24-51317C239F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2446B3D-AA0B-48FE-B2EA-C1C7D5B489E2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41E31D8B-8EA7-43B1-9B32-F07CC3812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D63A9FB4-D0DD-448E-916F-60ED9C39B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charset="0"/>
              </a:defRPr>
            </a:lvl1pPr>
          </a:lstStyle>
          <a:p>
            <a:fld id="{565F95FB-FC14-45C0-A28B-E72B7CBFDD4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CEAB8535-DFDB-4118-AD97-A345B28F35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B9FDD3B-2041-4FDE-BD1F-15FAE3788A4E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B39322E0-63F5-4FD9-A778-5F23DEF9E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E654AE77-B0D7-4FE2-8C80-DC1AC6B2D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charset="0"/>
              </a:defRPr>
            </a:lvl1pPr>
          </a:lstStyle>
          <a:p>
            <a:fld id="{823B5FB6-6B4A-4FA7-A509-987F69D8B84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E6A928F-9DA5-4F25-9863-C14FDC61E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45C3F-8CDE-4AD1-ABED-8B1E7EC836EB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FFB646B-E4EC-457D-96EE-47F2AE7A6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B1D5DCA-2D0B-4003-A6A4-C5063A922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charset="0"/>
              </a:defRPr>
            </a:lvl1pPr>
          </a:lstStyle>
          <a:p>
            <a:fld id="{47027D6A-B364-4CDC-80A4-C803ABAA364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A89032C-7DD1-413F-9E49-FD48D0CAD4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00EB63B-DCED-45DE-A962-55A14AE95EF4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0CF82DA-55EC-40FE-AB20-CCFD835BB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A6F2F0E-868A-4BB7-BEAF-2BD0E58A1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charset="0"/>
              </a:defRPr>
            </a:lvl1pPr>
          </a:lstStyle>
          <a:p>
            <a:fld id="{341CA5B5-63C0-4609-AC7F-F5ED3573617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5EEC8393-1452-445D-946D-32771A3F02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8DD7029-41B1-4A0A-B44D-F7D43DF845F6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9E40CE0-855E-40D5-98ED-D70BF5DC3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31DC8AB6-699E-44D1-920A-D32381903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charset="0"/>
              </a:defRPr>
            </a:lvl1pPr>
          </a:lstStyle>
          <a:p>
            <a:fld id="{6B01DE12-714C-4767-8A3A-7C26A7A146E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CD022A2-0CD1-4B13-8533-8AD9DBD8FC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CA9DCA8-E9F6-457E-94EB-74E39A6AF285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37C598F3-318F-4AED-A1BD-89967F653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601D566-865F-4A06-83E9-9D55589DE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charset="0"/>
              </a:defRPr>
            </a:lvl1pPr>
          </a:lstStyle>
          <a:p>
            <a:fld id="{08ED139B-62D1-4CAC-8030-DBECD724FB2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BF2080E-3C70-4A80-86D6-CA8D57B998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D5F1FE0-3C5B-4296-B454-2F9EFAB91984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7E7E048-F39A-40CD-B4AB-BD39CAC0E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4FA94A6-7E12-4D2C-8D5E-0CFAC2132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charset="0"/>
              </a:defRPr>
            </a:lvl1pPr>
          </a:lstStyle>
          <a:p>
            <a:fld id="{B0EF7CA5-565F-4D5D-90A0-CAE9D135ABD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AC1CBC7B-1D59-4B0F-9BE1-7256CCBDAB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DA5EB4C-04A4-4334-96A7-F9DAE8991DDD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8DCDB7CE-D6F9-49F7-8DC0-FC49B02BB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63799600-305C-427D-AE0D-77C5D3785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charset="0"/>
              </a:defRPr>
            </a:lvl1pPr>
          </a:lstStyle>
          <a:p>
            <a:fld id="{5029F930-2621-4924-884D-F59440DCD5F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997CB-3D9C-4AAE-8A91-870B9A12CDF7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D0375-C2FC-48CF-9207-128AC120FBA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B46E311C-AD4C-43FD-AB67-0DC9B9252B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E568C8-5406-44A3-BC42-03F5986091EE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DE5A4A49-9813-442D-9506-32206F9C5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1F7460D9-EF69-4286-AAF8-C9895BC3E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charset="0"/>
              </a:defRPr>
            </a:lvl1pPr>
          </a:lstStyle>
          <a:p>
            <a:fld id="{0668A602-B408-404A-BD4A-AEB61358976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0063075F-6DB8-462C-9450-C97E7B70B3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36F7992-AAC9-4EF2-8F31-159227F26664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BB6B95E7-1B73-4089-97B7-5733709DE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1FBA291A-F3D5-467B-96F4-A052EF04B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charset="0"/>
              </a:defRPr>
            </a:lvl1pPr>
          </a:lstStyle>
          <a:p>
            <a:fld id="{05C50BB3-645C-4FCB-98A2-B2EDD4AEC25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106FD8D9-1A2E-42AC-A662-8DBD3571C0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034AB22-6573-4918-A862-5F1811157F6E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373D8DFA-6060-4A5C-AB06-89D4DB39C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8C4F0870-2E4D-4F7B-8E0F-70EF77AF8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charset="0"/>
              </a:defRPr>
            </a:lvl1pPr>
          </a:lstStyle>
          <a:p>
            <a:fld id="{0153AD8E-3C8A-41E9-B267-AE0D63FB403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0F7C90F3-366E-473B-98DD-72E2EC13B9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2DAE7DB-87EA-4798-A7F5-D41959572A1C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CBC95684-0D0C-4C5D-AFC7-4176E7FDC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FBB121D3-6F39-4F23-9D72-2F8E0A67C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charset="0"/>
              </a:defRPr>
            </a:lvl1pPr>
          </a:lstStyle>
          <a:p>
            <a:fld id="{4D047251-6BB0-49A9-AB7D-C3F87789CD5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CD8EA93C-4170-4768-BF15-3C71068ACD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06FEC0B-9B4E-4CCF-80C6-4BA4D9D674E7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6D3DA1BF-FDEE-406F-8D37-DB3B5C0D8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EA946E7B-2CBB-4D15-8B14-F78A39B8B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charset="0"/>
              </a:defRPr>
            </a:lvl1pPr>
          </a:lstStyle>
          <a:p>
            <a:fld id="{AEECDC29-A3FC-497F-AFF5-6240964F9A2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5FFBD77E-554D-4E68-BAD8-1D5C1E254E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D055ABF-9CD9-44EA-8414-853A0FD4165D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7482154-9FF9-4E49-97DF-9E6D47F58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E566F95-8CDE-4541-AE14-18E283D1B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charset="0"/>
              </a:defRPr>
            </a:lvl1pPr>
          </a:lstStyle>
          <a:p>
            <a:fld id="{8899AD25-C525-4CD2-BB52-EFAA3BDB9AC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0356D02D-52EB-4CD1-AD14-3F5E2A2CA5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E2F5DC3-D977-4F0D-B956-5E28E5E0DE8A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99D8DD5-D313-49E8-9219-0F0C6E3B5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30A9F596-54C2-4EDE-BD63-10E4C42D0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charset="0"/>
              </a:defRPr>
            </a:lvl1pPr>
          </a:lstStyle>
          <a:p>
            <a:fld id="{46C77BAE-550A-4089-A0B2-0EB5B68A3A5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18069C1-95DC-48D4-9444-FDBD05930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E8C413F-538F-4DA0-B251-D9A740214C77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D52B503-9514-479E-8242-EF879073E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9449560-6504-401D-84D1-AF84EADFF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50852A3B-8664-4D95-B8C9-5F363317BB7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9015A9A-A7B3-4D36-A868-562B66D44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C47EE73-A6E2-42B0-9131-110634A3C68C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30A20953-8B79-4BF4-B45A-A335710D0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169C54A-24DB-4E23-81FA-AD2346AA0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8702DF5A-0F5B-467D-97AF-280729637AC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7B3AF0E-67B5-447E-9985-E6B397858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90A1D87-0DD2-4367-8C99-660561A3094A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5C6EFBB-0D88-456D-BCAC-09C27C11C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F8F196A-A330-42B8-8E62-6ABFE568F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2937B4E8-D757-4002-AEB3-6F28ADA1290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7F180-7863-4AA5-88EE-B5EE91287768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8F539-FE0D-47B8-9C2A-9A13B641F87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8BF22CA3-9939-415A-A301-53271D742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B61A645-B566-4EF4-8364-EAC5C542C519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70EB990B-3C91-4708-B77B-CD39E45D7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A4579355-8B88-41B9-BC9D-CEE95B2F0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747180BD-18C3-41F3-8F55-70DBF262C4C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2FABC15D-B013-43FA-A285-D156521CA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2AEA25-9B37-4F9E-B415-50B35982021C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C42FDFC9-A655-466D-AA7F-A4D46944C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F470218A-E84F-4EBF-BD89-386A3C53E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E8332381-B1F1-45BC-BAB3-23E41A201A0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6905DB2A-D7BA-4944-BF58-0760EA95A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7E47CCA-27CC-454B-AEA8-DA1061D68D46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2D2B583E-A7A5-4D47-A7AF-42AFC39C0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C8E68DEE-E820-4AF1-98F1-93C707113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863022E4-B05D-4307-B678-2972341A732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0EAE717E-C293-45D0-8A07-3D3A04536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FA47EAC-7646-4940-AC87-028DD62232F6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36A39898-2157-4356-8945-E1568AF65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40D83111-9273-463A-AA93-6289020E9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E5F18AEB-B3DE-4F1C-B7D4-81FAE3A3A75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3616C651-B523-4848-853B-CF097FC81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36E57D7-5DBE-4D91-9F6E-51F561860BE2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B2DCFFBC-B69C-45B8-B17D-AE040D8BD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609590C1-2551-4259-9B6C-FC66DD070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ECDD5F62-99EC-4034-B076-7B2CE5809B1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604A85D1-B22B-4CFD-AF09-679B73C21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9967C33-2F4F-4E45-9CB7-F4DC13EA085D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41092231-BAB5-4291-9048-7AEC1092D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74151DAB-AC08-47B7-AEF1-0568B9E3A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18E7AE8D-FEED-4CA0-8956-15E77FA9A1B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616AE52-F242-45C4-B223-1365E09C1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830C115-C960-4ED3-8C04-34C47A244DAB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9ED5753-0BA8-41F0-959A-E75331878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2842876-8431-4A30-98E2-A06774D41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6661C735-DED1-405C-BDF9-F06BB697290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E60E0CC-11B8-4F82-94F1-728003714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33A2256-04B5-4861-A05F-4CEA2ABE13DF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59D19592-FC9B-479B-B356-D5A83D72D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FEC3F2B-3C7B-4C13-9022-EDF895C27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090DE5C6-C34A-4EA4-8E82-E31C681F5E8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43B4B20-134A-47DD-A258-0036AB68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098E5BC-C0B7-4A14-842C-28F027123EFB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16A86B6-7DD3-40DA-8626-5E1112562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6CBF4A6-4FBB-44EF-93BC-7A6ED86EF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BF95FFB-B580-4E33-80AB-7E9B328B2D4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AF9C527-A0CE-4899-ACE1-1A27DA8FA6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9866538-A850-4AC5-8219-0B36759DD06F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1651D6D-8D07-4F1B-81BF-2681D018A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AECB61D-F70C-4D6B-B469-438550E06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D3ED038-81BF-4CF5-BEDE-14269B2D9AE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36E54-5F65-4D3E-AB16-784075F8C0D0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EA1923-D403-49F4-95D9-A2EADF539BC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5B787EC7-973B-47DB-951A-A0C20D68B8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5FE6849-E7D1-4805-9B5C-124324DEE636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D9E82CC-2F49-4B6F-89D5-0F64B1CB0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373FD60-3738-4429-945B-999C022CB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89BA093-810F-4F94-A448-2E0F38FB6AF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053B2FAC-1F03-4382-A51A-4FD0C3ACA0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D3E9532-3898-47A0-832C-160D08E52738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F45CC261-416C-49EF-BB19-5F35E8C62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7CA4FCA7-8777-4F74-849E-E266C3528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F3BB712-BBC1-40F8-9A57-28F99F0BB22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72EFC36A-EE2A-4419-90B3-DF534779D4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E9254D3-41FB-4B6E-8004-6DE3BD516EE8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0E4A1B5A-F5E7-4B84-A9A6-6216D899B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E7FE72DC-6814-443F-AE24-CBEEC740C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25B136A7-C60C-4207-AE32-0479E2D87C8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D290DC37-A221-4EB0-B514-BBC8B013ED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5D0483F-3DFC-4631-8505-C1955C21B30E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92729B4E-EE68-47EE-AF02-60B4D239C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827D8D6B-6503-4C43-8E80-494304A53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C354F50-81C9-49EF-9A3B-8D68FD4C88C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4C0A485E-D1B8-4316-92C0-05DB8B9DF2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B2454F9-DED0-4464-BE43-0F9ABC1355B4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0D3DCF94-20AA-4B28-97F2-434666A5B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B34A5C41-EE42-43A4-AB32-8022642C8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E63E6FC-8FCC-41BD-B334-46DD9B90B70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0E6DC927-97AE-414F-B797-352F1C9C3E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DF3F986-702A-44DF-9FC5-FAFF9EAC6E1D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6E0FF51C-85B1-41FF-9B6A-803E79D5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17C0D536-B57A-4028-971F-874C33AC4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D23E7A3-6767-4209-A762-DA6223A6499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9284ECCB-9AE7-4318-A4BC-2DE7B642C5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C73D101-314E-4882-A99A-6A310E86D19A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7E69FFF8-B9FB-4406-9F7A-957FDC37B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FB9B2A0E-857A-4DEC-89A8-D070C7193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C38B8BB-EB04-40BB-9C4D-0E059484856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633C2D2C-F46C-41A0-9A04-3A10C1C41F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3FB1C51-E7FB-40C8-8C5A-877DE155F6A3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5491FFAB-FB25-4C22-B0CE-7B63A01C3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9F7318AF-7199-42CA-BD80-F55AE2DAC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1C99DF4-BCB1-4B22-BFC7-5D1A76A9782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01DC414F-909A-4B3A-A7E0-63759A89E3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75930B2-240D-428D-B8D0-DE9AEC3622DC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70BB021-93CF-406F-BF87-FCDEC1BA0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9C3EB424-0163-47E8-AD34-F4C16690A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5382324B-B03E-4763-AA80-EA652BF2BC6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49E9A513-35E6-4253-8DEC-4DD7BA9A6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C035207-1047-477D-9894-48C39811DA91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F3D7164-4470-40B5-AB55-892C23697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C91F5EC-019C-4F28-AC07-B4E0B6C90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7968F8F0-8A78-4685-85AB-D82720C463A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F520E-BE40-4105-AA1D-83E6C50FB325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C233F-FDB2-4446-9DC5-F9F720A6658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13734AC-0CF9-40CA-BA0F-BE0E25915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F46C785-ABD6-4E0A-BC9E-C85D92FE8CD9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F918C12-ABA5-4A04-BE0C-020BE36E0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AE321F2-DD69-46C4-A1C3-D14DC4CA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59901DB7-9D30-4FBB-98D3-779666EF1D4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6B4E1586-ECCA-4994-85F4-F2C38F3A3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0F88170-33F4-4517-88F9-064A5D3CDDAB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A64AACF-BF96-47BF-899D-5B2244C31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9477D24-2443-4E82-ACBE-C71F05C28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BD27D602-D581-417A-96F7-6660F481546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E9409E2E-A85A-4751-8A1A-A11D4012F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CB469DD-04C7-4C93-8F20-A042D4E3FFC3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DFFCF989-EC88-485B-9139-BED305EC0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2FA61CA4-EFD9-4C32-9826-D61921369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CB920B73-9DAD-4198-9796-40EABB045CE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28DE2D07-4954-421B-A788-E2F36097B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5F1769C-7A6F-479E-901F-BE4CDF6548E9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130AD4DC-3906-48D7-A10F-A8FA1BED3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47A26E5E-013A-4077-8E4E-7E07AAF5E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60F01BFF-104C-41C6-82DF-98687F8B7AE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CB671655-0458-4CB6-ACB7-C2E5BAE37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BA6E1C6-E73A-436D-8754-50D456A15C91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7D932A48-F623-4EEF-92ED-86DD47B2B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84F0D5BE-C9E9-4666-A008-A45E82846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00566D1E-A4B8-4FC5-A6F6-C9E3EAB8110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F2DEE152-28D5-4DF0-8A31-93BE9AAE0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0E6EF6D-2D93-49C8-8B5B-2F03D069A53A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0A2E80EE-CC2D-43D6-B6BB-9D0C06C02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82342F2D-9490-44A5-B6EE-4A6DD456D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153FAB7E-6FC0-438F-AD64-95BE4EA0227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7F54EEA4-8E8F-4CA0-BDE9-B82E2409F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AFC57D5-9466-4DD0-BA86-59E28754FB58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F09BCD22-DF53-4DE9-B52D-C4917CD68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18CABC33-5D18-454B-92C3-30C6C13E6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6EA45A59-AE26-4D52-A8C2-B43F0D91E55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0AA7BEA3-2039-4465-85FD-287811458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CCE1942-2F16-4037-95DA-F227EA2FFDD5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ACB118B0-1202-45DD-92B0-1BE30C2DB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C838D413-B86F-4A73-A6FC-7BB2C272A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FDCEE9B5-3E02-4A01-90B9-D9D7CE54ADC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0CA3724D-B779-408A-8AA9-6D410372C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F3B6FD5-116A-4CEC-88CD-5E74E49113AC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FFDAB4C-F9B1-4461-95E9-7A2CD7E5E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56F1EC9-57F0-4133-BE37-BFFACF484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CD59A479-820B-4679-93FB-38986F93C42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011D456B-15E3-4B14-85E0-60C83A8EA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B7B06A-3D34-44F2-8F1A-A80675288B58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33C5647E-028C-467B-8077-1DD0B4D3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CEDAE333-3F90-42C5-A788-1A4B778B5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9C65ED79-65C9-45DB-BD2C-C268E369745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theme" Target="../theme/theme1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5.xml"/><Relationship Id="rId7" Type="http://schemas.openxmlformats.org/officeDocument/2006/relationships/slideLayout" Target="../slideLayouts/slideLayout149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4.xml"/><Relationship Id="rId1" Type="http://schemas.openxmlformats.org/officeDocument/2006/relationships/slideLayout" Target="../slideLayouts/slideLayout143.xml"/><Relationship Id="rId6" Type="http://schemas.openxmlformats.org/officeDocument/2006/relationships/slideLayout" Target="../slideLayouts/slideLayout148.xml"/><Relationship Id="rId11" Type="http://schemas.openxmlformats.org/officeDocument/2006/relationships/slideLayout" Target="../slideLayouts/slideLayout153.xml"/><Relationship Id="rId5" Type="http://schemas.openxmlformats.org/officeDocument/2006/relationships/slideLayout" Target="../slideLayouts/slideLayout147.xml"/><Relationship Id="rId10" Type="http://schemas.openxmlformats.org/officeDocument/2006/relationships/slideLayout" Target="../slideLayouts/slideLayout152.xml"/><Relationship Id="rId4" Type="http://schemas.openxmlformats.org/officeDocument/2006/relationships/slideLayout" Target="../slideLayouts/slideLayout146.xml"/><Relationship Id="rId9" Type="http://schemas.openxmlformats.org/officeDocument/2006/relationships/slideLayout" Target="../slideLayouts/slideLayout151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56.xml"/><Relationship Id="rId7" Type="http://schemas.openxmlformats.org/officeDocument/2006/relationships/slideLayout" Target="../slideLayouts/slideLayout160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5.xml"/><Relationship Id="rId1" Type="http://schemas.openxmlformats.org/officeDocument/2006/relationships/slideLayout" Target="../slideLayouts/slideLayout154.xml"/><Relationship Id="rId6" Type="http://schemas.openxmlformats.org/officeDocument/2006/relationships/slideLayout" Target="../slideLayouts/slideLayout159.xml"/><Relationship Id="rId11" Type="http://schemas.openxmlformats.org/officeDocument/2006/relationships/slideLayout" Target="../slideLayouts/slideLayout164.xml"/><Relationship Id="rId5" Type="http://schemas.openxmlformats.org/officeDocument/2006/relationships/slideLayout" Target="../slideLayouts/slideLayout158.xml"/><Relationship Id="rId10" Type="http://schemas.openxmlformats.org/officeDocument/2006/relationships/slideLayout" Target="../slideLayouts/slideLayout163.xml"/><Relationship Id="rId4" Type="http://schemas.openxmlformats.org/officeDocument/2006/relationships/slideLayout" Target="../slideLayouts/slideLayout157.xml"/><Relationship Id="rId9" Type="http://schemas.openxmlformats.org/officeDocument/2006/relationships/slideLayout" Target="../slideLayouts/slideLayout16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3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78.xml"/><Relationship Id="rId7" Type="http://schemas.openxmlformats.org/officeDocument/2006/relationships/slideLayout" Target="../slideLayouts/slideLayout182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7.xml"/><Relationship Id="rId1" Type="http://schemas.openxmlformats.org/officeDocument/2006/relationships/slideLayout" Target="../slideLayouts/slideLayout176.xml"/><Relationship Id="rId6" Type="http://schemas.openxmlformats.org/officeDocument/2006/relationships/slideLayout" Target="../slideLayouts/slideLayout181.xml"/><Relationship Id="rId11" Type="http://schemas.openxmlformats.org/officeDocument/2006/relationships/slideLayout" Target="../slideLayouts/slideLayout186.xml"/><Relationship Id="rId5" Type="http://schemas.openxmlformats.org/officeDocument/2006/relationships/slideLayout" Target="../slideLayouts/slideLayout180.xml"/><Relationship Id="rId10" Type="http://schemas.openxmlformats.org/officeDocument/2006/relationships/slideLayout" Target="../slideLayouts/slideLayout185.xml"/><Relationship Id="rId4" Type="http://schemas.openxmlformats.org/officeDocument/2006/relationships/slideLayout" Target="../slideLayouts/slideLayout179.xml"/><Relationship Id="rId9" Type="http://schemas.openxmlformats.org/officeDocument/2006/relationships/slideLayout" Target="../slideLayouts/slideLayout184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4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89.xml"/><Relationship Id="rId7" Type="http://schemas.openxmlformats.org/officeDocument/2006/relationships/slideLayout" Target="../slideLayouts/slideLayout193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8.xml"/><Relationship Id="rId1" Type="http://schemas.openxmlformats.org/officeDocument/2006/relationships/slideLayout" Target="../slideLayouts/slideLayout187.xml"/><Relationship Id="rId6" Type="http://schemas.openxmlformats.org/officeDocument/2006/relationships/slideLayout" Target="../slideLayouts/slideLayout192.xml"/><Relationship Id="rId11" Type="http://schemas.openxmlformats.org/officeDocument/2006/relationships/slideLayout" Target="../slideLayouts/slideLayout197.xml"/><Relationship Id="rId5" Type="http://schemas.openxmlformats.org/officeDocument/2006/relationships/slideLayout" Target="../slideLayouts/slideLayout191.xml"/><Relationship Id="rId10" Type="http://schemas.openxmlformats.org/officeDocument/2006/relationships/slideLayout" Target="../slideLayouts/slideLayout196.xml"/><Relationship Id="rId4" Type="http://schemas.openxmlformats.org/officeDocument/2006/relationships/slideLayout" Target="../slideLayouts/slideLayout190.xml"/><Relationship Id="rId9" Type="http://schemas.openxmlformats.org/officeDocument/2006/relationships/slideLayout" Target="../slideLayouts/slideLayout195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5.xml"/><Relationship Id="rId3" Type="http://schemas.openxmlformats.org/officeDocument/2006/relationships/slideLayout" Target="../slideLayouts/slideLayout200.xml"/><Relationship Id="rId7" Type="http://schemas.openxmlformats.org/officeDocument/2006/relationships/slideLayout" Target="../slideLayouts/slideLayout204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199.xml"/><Relationship Id="rId1" Type="http://schemas.openxmlformats.org/officeDocument/2006/relationships/slideLayout" Target="../slideLayouts/slideLayout198.xml"/><Relationship Id="rId6" Type="http://schemas.openxmlformats.org/officeDocument/2006/relationships/slideLayout" Target="../slideLayouts/slideLayout203.xml"/><Relationship Id="rId11" Type="http://schemas.openxmlformats.org/officeDocument/2006/relationships/slideLayout" Target="../slideLayouts/slideLayout208.xml"/><Relationship Id="rId5" Type="http://schemas.openxmlformats.org/officeDocument/2006/relationships/slideLayout" Target="../slideLayouts/slideLayout202.xml"/><Relationship Id="rId10" Type="http://schemas.openxmlformats.org/officeDocument/2006/relationships/slideLayout" Target="../slideLayouts/slideLayout207.xml"/><Relationship Id="rId4" Type="http://schemas.openxmlformats.org/officeDocument/2006/relationships/slideLayout" Target="../slideLayouts/slideLayout201.xml"/><Relationship Id="rId9" Type="http://schemas.openxmlformats.org/officeDocument/2006/relationships/slideLayout" Target="../slideLayouts/slideLayout20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8C71612-C4AB-44FE-8B32-3B897717208D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charset="0"/>
              </a:defRPr>
            </a:lvl1pPr>
          </a:lstStyle>
          <a:p>
            <a:fld id="{A59986AF-04F8-4056-B584-6AAD59A1AA55}" type="slidenum">
              <a:rPr lang="de-DE" altLang="zh-CN"/>
              <a:pPr/>
              <a:t>‹Nr.›</a:t>
            </a:fld>
            <a:endParaRPr lang="de-DE" altLang="zh-CN"/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>
            <a:extLst>
              <a:ext uri="{FF2B5EF4-FFF2-40B4-BE49-F238E27FC236}">
                <a16:creationId xmlns:a16="http://schemas.microsoft.com/office/drawing/2014/main" xmlns="" id="{CA26428E-59CE-4812-9AA5-33C4C7604B1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de-DE" b="0">
              <a:ln>
                <a:solidFill>
                  <a:srgbClr val="92D050"/>
                </a:solidFill>
              </a:ln>
              <a:latin typeface="Arial" panose="020B0604020202020204" pitchFamily="34" charset="0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989" r:id="rId1"/>
    <p:sldLayoutId id="2147486990" r:id="rId2"/>
    <p:sldLayoutId id="2147486991" r:id="rId3"/>
    <p:sldLayoutId id="2147486992" r:id="rId4"/>
    <p:sldLayoutId id="2147486993" r:id="rId5"/>
    <p:sldLayoutId id="2147486994" r:id="rId6"/>
    <p:sldLayoutId id="2147486995" r:id="rId7"/>
    <p:sldLayoutId id="2147486996" r:id="rId8"/>
    <p:sldLayoutId id="2147486997" r:id="rId9"/>
    <p:sldLayoutId id="2147486998" r:id="rId10"/>
    <p:sldLayoutId id="214748699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5">
            <a:extLst>
              <a:ext uri="{FF2B5EF4-FFF2-40B4-BE49-F238E27FC236}">
                <a16:creationId xmlns:a16="http://schemas.microsoft.com/office/drawing/2014/main" xmlns="" id="{5F0B910E-C367-449C-80CF-24F00510FBB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  <a:extLst/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cs typeface="Arial" charset="0"/>
            </a:endParaRPr>
          </a:p>
        </p:txBody>
      </p:sp>
      <p:pic>
        <p:nvPicPr>
          <p:cNvPr id="10243" name="Grafik 10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024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6CFCD83-C043-43D2-AD6A-B26BEE2FDF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4843EA8-44FA-41B8-8CBA-360CF0BFE0E6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6FF0ACA-8097-4F61-B67D-9CF9709EAF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CF2F23E-F062-40C0-BF4C-CCDC4C8E6C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92BDCED-0233-42D6-AAF3-3D1513F7ED1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11" r:id="rId1"/>
    <p:sldLayoutId id="2147487012" r:id="rId2"/>
    <p:sldLayoutId id="2147487013" r:id="rId3"/>
    <p:sldLayoutId id="2147487014" r:id="rId4"/>
    <p:sldLayoutId id="2147487015" r:id="rId5"/>
    <p:sldLayoutId id="2147487016" r:id="rId6"/>
    <p:sldLayoutId id="2147487017" r:id="rId7"/>
    <p:sldLayoutId id="2147487018" r:id="rId8"/>
    <p:sldLayoutId id="2147487019" r:id="rId9"/>
    <p:sldLayoutId id="2147487020" r:id="rId10"/>
    <p:sldLayoutId id="214748702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xmlns="" id="{892199B9-F7FA-41DC-BE0F-A4752917341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  <a:extLst/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cs typeface="Arial" charset="0"/>
            </a:endParaRPr>
          </a:p>
        </p:txBody>
      </p:sp>
      <p:pic>
        <p:nvPicPr>
          <p:cNvPr id="11267" name="Grafik 1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126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B2A68C0-E256-416C-8E83-F3EE7C4C06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3BFA5BF-3B06-4BA0-AD2F-09A4388517F0}" type="datetimeFigureOut">
              <a:rPr lang="de-DE" altLang="de-DE"/>
              <a:pPr>
                <a:defRPr/>
              </a:pPr>
              <a:t>03.03.2019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F4DC1E2-D92D-4299-86DA-CAF34A88DB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DCF8352-AC0D-4707-8FF3-72314AE39F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40DA12C-9A5D-47D0-A465-924E3490454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22" r:id="rId1"/>
    <p:sldLayoutId id="2147487023" r:id="rId2"/>
    <p:sldLayoutId id="2147487024" r:id="rId3"/>
    <p:sldLayoutId id="2147487025" r:id="rId4"/>
    <p:sldLayoutId id="2147487026" r:id="rId5"/>
    <p:sldLayoutId id="2147487027" r:id="rId6"/>
    <p:sldLayoutId id="2147487028" r:id="rId7"/>
    <p:sldLayoutId id="2147487029" r:id="rId8"/>
    <p:sldLayoutId id="2147487030" r:id="rId9"/>
    <p:sldLayoutId id="2147487031" r:id="rId10"/>
    <p:sldLayoutId id="214748703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xmlns="" id="{2C07A02D-D4ED-4B82-93EE-A2D2BF88C2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  <a:latin typeface="Arial" panose="020B0604020202020204" pitchFamily="34" charset="0"/>
            </a:endParaRPr>
          </a:p>
        </p:txBody>
      </p:sp>
      <p:pic>
        <p:nvPicPr>
          <p:cNvPr id="12291" name="Grafik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175" r:id="rId1"/>
    <p:sldLayoutId id="2147487176" r:id="rId2"/>
    <p:sldLayoutId id="2147487177" r:id="rId3"/>
    <p:sldLayoutId id="2147487178" r:id="rId4"/>
    <p:sldLayoutId id="2147487179" r:id="rId5"/>
    <p:sldLayoutId id="2147487180" r:id="rId6"/>
    <p:sldLayoutId id="2147487181" r:id="rId7"/>
    <p:sldLayoutId id="2147487182" r:id="rId8"/>
    <p:sldLayoutId id="2147487183" r:id="rId9"/>
    <p:sldLayoutId id="2147487184" r:id="rId10"/>
    <p:sldLayoutId id="214748718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Grafik 7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Mastertitelformat bearbeiten</a:t>
            </a:r>
            <a:endParaRPr lang="en-US" altLang="de-DE" smtClean="0"/>
          </a:p>
        </p:txBody>
      </p:sp>
      <p:sp>
        <p:nvSpPr>
          <p:cNvPr id="13316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90C6B11-2432-4E03-936E-E9705D9200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A68E959-1AC1-4C7B-9E40-FB27CB78A0F1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49F3FF-6891-4E04-B40E-CD85F4FDA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7673B1-C076-4FD2-B12B-E1A6DB5EAE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51B9850-5D0D-432A-907D-7430A2407943}" type="slidenum">
              <a:rPr lang="de-DE" altLang="zh-CN"/>
              <a:pPr/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xmlns="" id="{772B8F76-FA4C-4585-90ED-9E29764D2FE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33" r:id="rId1"/>
    <p:sldLayoutId id="2147487034" r:id="rId2"/>
    <p:sldLayoutId id="2147487035" r:id="rId3"/>
    <p:sldLayoutId id="2147487036" r:id="rId4"/>
    <p:sldLayoutId id="2147487037" r:id="rId5"/>
    <p:sldLayoutId id="2147487038" r:id="rId6"/>
    <p:sldLayoutId id="2147487039" r:id="rId7"/>
    <p:sldLayoutId id="2147487040" r:id="rId8"/>
    <p:sldLayoutId id="2147487041" r:id="rId9"/>
    <p:sldLayoutId id="2147487042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Mastertitelformat bearbeiten</a:t>
            </a:r>
            <a:endParaRPr lang="en-US" altLang="de-DE" smtClean="0"/>
          </a:p>
        </p:txBody>
      </p:sp>
      <p:sp>
        <p:nvSpPr>
          <p:cNvPr id="14339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701954A-1917-4250-A86C-D82870B544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C2309F3-698A-4A64-AEFD-E478191FDC8F}" type="datetimeFigureOut">
              <a:rPr lang="de-DE"/>
              <a:pPr>
                <a:defRPr/>
              </a:pPr>
              <a:t>03.03.2019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7BC9A63-69A3-4A1F-A39C-5F603CC088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15838C-595F-4F6C-8AB3-5860450387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325CD054-27EE-401D-B6A0-E33F1CF34C1F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xmlns="" id="{E6F34BD2-CD3B-40A4-807D-9DB484BD86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  <a:extLst/>
        </p:spPr>
        <p:txBody>
          <a:bodyPr/>
          <a:lstStyle/>
          <a:p>
            <a:pPr eaLnBrk="1" hangingPunct="1">
              <a:defRPr/>
            </a:pPr>
            <a:endParaRPr lang="de-DE" sz="1350" b="0">
              <a:ln>
                <a:solidFill>
                  <a:srgbClr val="00B0F0"/>
                </a:solidFill>
              </a:ln>
              <a:cs typeface="Arial" charset="0"/>
            </a:endParaRPr>
          </a:p>
        </p:txBody>
      </p:sp>
      <p:pic>
        <p:nvPicPr>
          <p:cNvPr id="14344" name="Grafik 7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043" r:id="rId1"/>
    <p:sldLayoutId id="2147487044" r:id="rId2"/>
    <p:sldLayoutId id="2147487045" r:id="rId3"/>
    <p:sldLayoutId id="2147487046" r:id="rId4"/>
    <p:sldLayoutId id="2147487047" r:id="rId5"/>
    <p:sldLayoutId id="2147487048" r:id="rId6"/>
    <p:sldLayoutId id="2147487049" r:id="rId7"/>
    <p:sldLayoutId id="2147487050" r:id="rId8"/>
    <p:sldLayoutId id="2147487051" r:id="rId9"/>
    <p:sldLayoutId id="2147487052" r:id="rId10"/>
    <p:sldLayoutId id="2147487053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1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1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1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1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1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1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1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1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1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defRPr sz="31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342900" algn="ctr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defRPr sz="31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685800" algn="ctr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defRPr sz="31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028700" algn="ctr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defRPr sz="31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371600" algn="ctr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defRPr sz="31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xmlns="" id="{734F5C68-DCCF-4723-80EA-3B5073246BE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defRPr/>
            </a:pPr>
            <a:endParaRPr lang="de-DE" altLang="zh-CN"/>
          </a:p>
        </p:txBody>
      </p:sp>
      <p:pic>
        <p:nvPicPr>
          <p:cNvPr id="15363" name="Grafik 1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itelplatzhalt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5365" name="Textplatzhalt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DD3A30E-1420-44A5-910E-25427BF7F6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AA70D7B-05FE-42B7-97E4-3DE7588668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00B644B-F310-4F8E-AB5C-E24C763E72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B705493-755C-4F98-ABFA-63197E4F242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54" r:id="rId1"/>
    <p:sldLayoutId id="2147487055" r:id="rId2"/>
    <p:sldLayoutId id="2147487056" r:id="rId3"/>
    <p:sldLayoutId id="2147487057" r:id="rId4"/>
    <p:sldLayoutId id="2147487058" r:id="rId5"/>
    <p:sldLayoutId id="2147487059" r:id="rId6"/>
    <p:sldLayoutId id="2147487060" r:id="rId7"/>
    <p:sldLayoutId id="2147487061" r:id="rId8"/>
    <p:sldLayoutId id="2147487062" r:id="rId9"/>
    <p:sldLayoutId id="2147487063" r:id="rId10"/>
    <p:sldLayoutId id="214748706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xmlns="" id="{DC47EAC0-7012-412E-894A-C8AAF4796F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defRPr/>
            </a:pPr>
            <a:endParaRPr lang="de-DE" altLang="zh-CN"/>
          </a:p>
        </p:txBody>
      </p:sp>
      <p:pic>
        <p:nvPicPr>
          <p:cNvPr id="16387" name="Grafik 1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itelplatzhalt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6389" name="Textplatzhalt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BF940D3-606A-4D57-9C90-C5627876A2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816B974-654C-43B2-AE69-53153800C3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A7FFF82-5ECD-4836-BCD8-48E389355C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8BB2168-8705-4B00-9FD6-3CF89C17210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65" r:id="rId1"/>
    <p:sldLayoutId id="2147487066" r:id="rId2"/>
    <p:sldLayoutId id="2147487067" r:id="rId3"/>
    <p:sldLayoutId id="2147487068" r:id="rId4"/>
    <p:sldLayoutId id="2147487069" r:id="rId5"/>
    <p:sldLayoutId id="2147487070" r:id="rId6"/>
    <p:sldLayoutId id="2147487071" r:id="rId7"/>
    <p:sldLayoutId id="2147487072" r:id="rId8"/>
    <p:sldLayoutId id="2147487073" r:id="rId9"/>
    <p:sldLayoutId id="2147487074" r:id="rId10"/>
    <p:sldLayoutId id="214748707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xmlns="" id="{0E53726D-44D8-458C-B152-714A62FAC2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defRPr/>
            </a:pPr>
            <a:endParaRPr lang="de-DE" altLang="zh-CN"/>
          </a:p>
        </p:txBody>
      </p:sp>
      <p:pic>
        <p:nvPicPr>
          <p:cNvPr id="17411" name="Grafik 1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itelplatzhalt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7413" name="Textplatzhalt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086034D3-337A-4EC6-908F-606EA202D9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4127EF6-A7DF-4A6F-800E-950FF339D2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B658294-283E-4B40-9AD6-882762CC23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345D9CE-83CB-4D20-ABB6-8320EB269F0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76" r:id="rId1"/>
    <p:sldLayoutId id="2147487077" r:id="rId2"/>
    <p:sldLayoutId id="2147487078" r:id="rId3"/>
    <p:sldLayoutId id="2147487079" r:id="rId4"/>
    <p:sldLayoutId id="2147487080" r:id="rId5"/>
    <p:sldLayoutId id="2147487081" r:id="rId6"/>
    <p:sldLayoutId id="2147487082" r:id="rId7"/>
    <p:sldLayoutId id="2147487083" r:id="rId8"/>
    <p:sldLayoutId id="2147487084" r:id="rId9"/>
    <p:sldLayoutId id="2147487085" r:id="rId10"/>
    <p:sldLayoutId id="214748708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xmlns="" id="{6EBA3166-1DCF-4F4F-B3D4-EA3B6A39B76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defRPr/>
            </a:pPr>
            <a:endParaRPr lang="de-DE" altLang="zh-CN"/>
          </a:p>
        </p:txBody>
      </p:sp>
      <p:pic>
        <p:nvPicPr>
          <p:cNvPr id="18435" name="Grafik 1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itelplatzhalt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8437" name="Textplatzhalt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05109F9-CEBB-4665-ABDD-7614107399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0A01AEA4-EF4A-43A1-B168-5002F2845F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787BACA-7116-4FAA-8224-AD47CA461F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B859FE9-D391-4ED7-88AA-4D4A2E352E5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87" r:id="rId1"/>
    <p:sldLayoutId id="2147487088" r:id="rId2"/>
    <p:sldLayoutId id="2147487089" r:id="rId3"/>
    <p:sldLayoutId id="2147487090" r:id="rId4"/>
    <p:sldLayoutId id="2147487091" r:id="rId5"/>
    <p:sldLayoutId id="2147487092" r:id="rId6"/>
    <p:sldLayoutId id="2147487093" r:id="rId7"/>
    <p:sldLayoutId id="2147487094" r:id="rId8"/>
    <p:sldLayoutId id="2147487095" r:id="rId9"/>
    <p:sldLayoutId id="2147487096" r:id="rId10"/>
    <p:sldLayoutId id="214748709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platzhalter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19459" name="Textplatzhalt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46F2978E-B216-4B12-A94E-3CE1765A0E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A4F2244-0D67-48AD-BEFE-C2F6EA6E410E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7A081DD-9223-4B73-9014-F73B6A656C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32005F8-5B9B-4664-AF45-BA48465121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DFEDB64-24AF-44B5-BDFA-0D1EF44E1B6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186" r:id="rId1"/>
    <p:sldLayoutId id="2147487187" r:id="rId2"/>
    <p:sldLayoutId id="2147487188" r:id="rId3"/>
    <p:sldLayoutId id="2147487189" r:id="rId4"/>
    <p:sldLayoutId id="2147487190" r:id="rId5"/>
    <p:sldLayoutId id="2147487191" r:id="rId6"/>
    <p:sldLayoutId id="2147487192" r:id="rId7"/>
    <p:sldLayoutId id="2147487193" r:id="rId8"/>
    <p:sldLayoutId id="2147487194" r:id="rId9"/>
    <p:sldLayoutId id="2147487195" r:id="rId10"/>
    <p:sldLayoutId id="214748719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49D4676-4B80-476E-A1E9-025E7A22FCD8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charset="0"/>
              </a:defRPr>
            </a:lvl1pPr>
          </a:lstStyle>
          <a:p>
            <a:fld id="{82EB541F-29FA-4D3E-AB1B-00AFD520928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00" r:id="rId1"/>
    <p:sldLayoutId id="2147487001" r:id="rId2"/>
    <p:sldLayoutId id="2147487002" r:id="rId3"/>
    <p:sldLayoutId id="2147487003" r:id="rId4"/>
    <p:sldLayoutId id="2147487004" r:id="rId5"/>
    <p:sldLayoutId id="2147487005" r:id="rId6"/>
    <p:sldLayoutId id="2147487006" r:id="rId7"/>
    <p:sldLayoutId id="2147487007" r:id="rId8"/>
    <p:sldLayoutId id="2147487008" r:id="rId9"/>
    <p:sldLayoutId id="2147487009" r:id="rId10"/>
    <p:sldLayoutId id="214748701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577DEFF-0E67-4E7E-9013-8AB565A048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59090D1-48E8-48D1-8BDE-C4EF7052A765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F6ED1A1-78B8-4E62-BEC7-C17346485D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AA9F70A-284D-48B0-8338-DC9503C2AC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charset="0"/>
              </a:defRPr>
            </a:lvl1pPr>
          </a:lstStyle>
          <a:p>
            <a:fld id="{848F6ABB-4627-4361-8716-C282156E40F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98" r:id="rId1"/>
    <p:sldLayoutId id="2147487099" r:id="rId2"/>
    <p:sldLayoutId id="2147487100" r:id="rId3"/>
    <p:sldLayoutId id="2147487101" r:id="rId4"/>
    <p:sldLayoutId id="2147487102" r:id="rId5"/>
    <p:sldLayoutId id="2147487103" r:id="rId6"/>
    <p:sldLayoutId id="2147487104" r:id="rId7"/>
    <p:sldLayoutId id="2147487105" r:id="rId8"/>
    <p:sldLayoutId id="2147487106" r:id="rId9"/>
    <p:sldLayoutId id="2147487107" r:id="rId10"/>
    <p:sldLayoutId id="21474871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6C5601BC-D0EA-4018-90D7-A4C938BC25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3E71DF-DE69-49B9-AE95-4D2598D4D6A9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7917624-E7F0-49F5-BC37-99CBAB3C2E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4317B27-245A-408A-B0C6-4A298C22C4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charset="0"/>
              </a:defRPr>
            </a:lvl1pPr>
          </a:lstStyle>
          <a:p>
            <a:fld id="{3E4EB04B-BF87-4109-A75E-F176077CB83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109" r:id="rId1"/>
    <p:sldLayoutId id="2147487110" r:id="rId2"/>
    <p:sldLayoutId id="2147487111" r:id="rId3"/>
    <p:sldLayoutId id="2147487112" r:id="rId4"/>
    <p:sldLayoutId id="2147487113" r:id="rId5"/>
    <p:sldLayoutId id="2147487114" r:id="rId6"/>
    <p:sldLayoutId id="2147487115" r:id="rId7"/>
    <p:sldLayoutId id="2147487116" r:id="rId8"/>
    <p:sldLayoutId id="2147487117" r:id="rId9"/>
    <p:sldLayoutId id="2147487118" r:id="rId10"/>
    <p:sldLayoutId id="214748711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xmlns="" id="{EEE9D591-97DD-4EE3-85BA-DD1A0F7D4E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  <a:extLst/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cs typeface="Arial" charset="0"/>
            </a:endParaRPr>
          </a:p>
        </p:txBody>
      </p:sp>
      <p:pic>
        <p:nvPicPr>
          <p:cNvPr id="5123" name="Grafik 7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120" r:id="rId1"/>
    <p:sldLayoutId id="2147487121" r:id="rId2"/>
    <p:sldLayoutId id="2147487122" r:id="rId3"/>
    <p:sldLayoutId id="2147487123" r:id="rId4"/>
    <p:sldLayoutId id="2147487124" r:id="rId5"/>
    <p:sldLayoutId id="2147487125" r:id="rId6"/>
    <p:sldLayoutId id="2147487126" r:id="rId7"/>
    <p:sldLayoutId id="2147487127" r:id="rId8"/>
    <p:sldLayoutId id="2147487128" r:id="rId9"/>
    <p:sldLayoutId id="2147487129" r:id="rId10"/>
    <p:sldLayoutId id="214748713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xmlns="" id="{69F52D17-4773-4702-8321-835E13AD56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7" name="Grafik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131" r:id="rId1"/>
    <p:sldLayoutId id="2147487132" r:id="rId2"/>
    <p:sldLayoutId id="2147487133" r:id="rId3"/>
    <p:sldLayoutId id="2147487134" r:id="rId4"/>
    <p:sldLayoutId id="2147487135" r:id="rId5"/>
    <p:sldLayoutId id="2147487136" r:id="rId6"/>
    <p:sldLayoutId id="2147487137" r:id="rId7"/>
    <p:sldLayoutId id="2147487138" r:id="rId8"/>
    <p:sldLayoutId id="2147487139" r:id="rId9"/>
    <p:sldLayoutId id="2147487140" r:id="rId10"/>
    <p:sldLayoutId id="214748714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6537B529-6493-4890-AF37-0DEAFC9783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5008122-BCE3-40E2-9EE0-DEC745C74B55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B42615A-5F4F-44DC-90BD-2AFFC3EB7B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B3817E5-6B47-4FC1-99EA-7D30522A3C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F033A71-D4B3-4150-B185-47853B4A6EB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142" r:id="rId1"/>
    <p:sldLayoutId id="2147487143" r:id="rId2"/>
    <p:sldLayoutId id="2147487144" r:id="rId3"/>
    <p:sldLayoutId id="2147487145" r:id="rId4"/>
    <p:sldLayoutId id="2147487146" r:id="rId5"/>
    <p:sldLayoutId id="2147487147" r:id="rId6"/>
    <p:sldLayoutId id="2147487148" r:id="rId7"/>
    <p:sldLayoutId id="2147487149" r:id="rId8"/>
    <p:sldLayoutId id="2147487150" r:id="rId9"/>
    <p:sldLayoutId id="2147487151" r:id="rId10"/>
    <p:sldLayoutId id="214748715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xmlns="" id="{2C07A02D-D4ED-4B82-93EE-A2D2BF88C2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  <a:latin typeface="Arial" panose="020B0604020202020204" pitchFamily="34" charset="0"/>
            </a:endParaRPr>
          </a:p>
        </p:txBody>
      </p:sp>
      <p:pic>
        <p:nvPicPr>
          <p:cNvPr id="8195" name="Grafik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153" r:id="rId1"/>
    <p:sldLayoutId id="2147487154" r:id="rId2"/>
    <p:sldLayoutId id="2147487155" r:id="rId3"/>
    <p:sldLayoutId id="2147487156" r:id="rId4"/>
    <p:sldLayoutId id="2147487157" r:id="rId5"/>
    <p:sldLayoutId id="2147487158" r:id="rId6"/>
    <p:sldLayoutId id="2147487159" r:id="rId7"/>
    <p:sldLayoutId id="2147487160" r:id="rId8"/>
    <p:sldLayoutId id="2147487161" r:id="rId9"/>
    <p:sldLayoutId id="2147487162" r:id="rId10"/>
    <p:sldLayoutId id="214748716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platzhalter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9219" name="Textplatzhalt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D0935EE-B149-4024-A103-DC144F56DE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8BE0456-FEB6-42E0-AF11-BD55A9752CB0}" type="datetimeFigureOut">
              <a:rPr lang="de-DE" altLang="zh-CN"/>
              <a:pPr>
                <a:defRPr/>
              </a:pPr>
              <a:t>03.03.2019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0E9474C9-111B-4A52-9B52-4A41E8356E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E906C80-ACA2-4B18-9F2A-0C2A4A13E4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CF44711-3B64-43C2-8B12-9B6CB75C696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164" r:id="rId1"/>
    <p:sldLayoutId id="2147487165" r:id="rId2"/>
    <p:sldLayoutId id="2147487166" r:id="rId3"/>
    <p:sldLayoutId id="2147487167" r:id="rId4"/>
    <p:sldLayoutId id="2147487168" r:id="rId5"/>
    <p:sldLayoutId id="2147487169" r:id="rId6"/>
    <p:sldLayoutId id="2147487170" r:id="rId7"/>
    <p:sldLayoutId id="2147487171" r:id="rId8"/>
    <p:sldLayoutId id="2147487172" r:id="rId9"/>
    <p:sldLayoutId id="2147487173" r:id="rId10"/>
    <p:sldLayoutId id="214748717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itel 1"/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lnSpc>
                <a:spcPct val="90000"/>
              </a:lnSpc>
            </a:pPr>
            <a:r>
              <a:rPr lang="zh-CN" altLang="de-DE" sz="42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证道</a:t>
            </a:r>
          </a:p>
        </p:txBody>
      </p:sp>
      <p:sp>
        <p:nvSpPr>
          <p:cNvPr id="123907" name="Inhaltsplatzhalter 2"/>
          <p:cNvSpPr txBox="1">
            <a:spLocks/>
          </p:cNvSpPr>
          <p:nvPr/>
        </p:nvSpPr>
        <p:spPr bwMode="auto">
          <a:xfrm>
            <a:off x="381000" y="1524000"/>
            <a:ext cx="6592888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de-DE" altLang="zh-CN" sz="6600" b="0" dirty="0">
              <a:latin typeface="SimHei" pitchFamily="49" charset="-122"/>
              <a:ea typeface="SimHei" pitchFamily="49" charset="-122"/>
            </a:endParaRPr>
          </a:p>
          <a:p>
            <a:pPr algn="ctr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zh-CN" altLang="de-DE" sz="6600" b="0" dirty="0">
                <a:latin typeface="SimHei" pitchFamily="49" charset="-122"/>
                <a:ea typeface="SimHei" pitchFamily="49" charset="-122"/>
              </a:rPr>
              <a:t>教会中人际关</a:t>
            </a:r>
          </a:p>
          <a:p>
            <a:pPr algn="ctr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zh-CN" altLang="de-DE" sz="6600" b="0" dirty="0">
                <a:latin typeface="SimHei" pitchFamily="49" charset="-122"/>
                <a:ea typeface="SimHei" pitchFamily="49" charset="-122"/>
              </a:rPr>
              <a:t>系冲突的处理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el 1"/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lnSpc>
                <a:spcPct val="90000"/>
              </a:lnSpc>
            </a:pP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教会中人际关，系冲突的处理</a:t>
            </a:r>
            <a:endParaRPr lang="de-DE" altLang="zh-CN" sz="3600" b="0">
              <a:solidFill>
                <a:srgbClr val="3333CC"/>
              </a:solidFill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89443" name="Inhaltsplatzhalter 2"/>
          <p:cNvSpPr txBox="1">
            <a:spLocks noChangeArrowheads="1"/>
          </p:cNvSpPr>
          <p:nvPr/>
        </p:nvSpPr>
        <p:spPr bwMode="auto">
          <a:xfrm>
            <a:off x="381000" y="1295400"/>
            <a:ext cx="84582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zh-CN" altLang="de-DE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引言：</a:t>
            </a:r>
            <a:endParaRPr lang="de-DE" altLang="zh-CN" sz="3400" b="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de-DE" altLang="zh-CN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1.</a:t>
            </a:r>
            <a:r>
              <a:rPr lang="zh-CN" altLang="de-DE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谁得罪了我，我又得罪了谁？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de-DE" altLang="zh-CN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2.</a:t>
            </a:r>
            <a:r>
              <a:rPr lang="zh-CN" altLang="de-DE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谁是犯罪的，谁是神不喜悦的？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de-DE" altLang="zh-CN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3.</a:t>
            </a:r>
            <a:r>
              <a:rPr lang="zh-CN" altLang="de-DE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谁又亏欠了谁？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de-DE" altLang="zh-CN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4.</a:t>
            </a:r>
            <a:r>
              <a:rPr lang="zh-CN" altLang="de-DE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罪恶和冲突当中，谁得了和谁失了荣耀？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de-DE" altLang="zh-CN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5.</a:t>
            </a:r>
            <a:r>
              <a:rPr lang="zh-CN" altLang="de-DE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什么是神所要的结局？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9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Inhaltsplatzhalter 2"/>
          <p:cNvSpPr txBox="1">
            <a:spLocks noChangeArrowheads="1"/>
          </p:cNvSpPr>
          <p:nvPr/>
        </p:nvSpPr>
        <p:spPr bwMode="auto">
          <a:xfrm>
            <a:off x="381000" y="1295400"/>
            <a:ext cx="83058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zh-CN" altLang="de-DE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经文理解与应用：</a:t>
            </a:r>
            <a:endParaRPr lang="de-DE" altLang="zh-CN" sz="3400" b="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de-DE" altLang="zh-CN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1.</a:t>
            </a:r>
            <a:r>
              <a:rPr lang="zh-CN" altLang="de-DE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在教会中、就是在基督里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de-DE" altLang="zh-CN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2.</a:t>
            </a:r>
            <a:r>
              <a:rPr lang="zh-CN" altLang="de-DE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没有个人的旧帐、只有神圣的公义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de-DE" altLang="zh-CN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3.</a:t>
            </a:r>
            <a:r>
              <a:rPr lang="zh-CN" altLang="de-DE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爱中有纪律、纪律中有爱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de-DE" altLang="zh-CN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4.</a:t>
            </a:r>
            <a:r>
              <a:rPr lang="zh-CN" altLang="de-DE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私下的罪私下处理、公开的罪公开处理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de-DE" altLang="zh-CN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5.</a:t>
            </a:r>
            <a:r>
              <a:rPr lang="zh-CN" altLang="de-DE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愿作和平之子、不作结党纷争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de-DE" altLang="zh-CN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6.</a:t>
            </a:r>
            <a:r>
              <a:rPr lang="zh-CN" altLang="de-DE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无限的爱、无尽宽恕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de-DE" altLang="zh-CN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7.</a:t>
            </a:r>
            <a:r>
              <a:rPr lang="zh-CN" altLang="de-DE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非报服惩治、乃复和还原</a:t>
            </a:r>
          </a:p>
        </p:txBody>
      </p:sp>
      <p:sp>
        <p:nvSpPr>
          <p:cNvPr id="128003" name="Titel 1"/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教会中人际关，系冲突的处理</a:t>
            </a:r>
            <a:endParaRPr lang="de-DE" altLang="zh-CN" sz="3600" b="0">
              <a:solidFill>
                <a:srgbClr val="3333CC"/>
              </a:solidFill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1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1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1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1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1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1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14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14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Inhaltsplatzhalter 2"/>
          <p:cNvSpPr txBox="1">
            <a:spLocks noChangeArrowheads="1"/>
          </p:cNvSpPr>
          <p:nvPr/>
        </p:nvSpPr>
        <p:spPr bwMode="auto">
          <a:xfrm>
            <a:off x="381000" y="1295400"/>
            <a:ext cx="87630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zh-CN" altLang="de-DE" sz="28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总结：</a:t>
            </a:r>
            <a:endParaRPr lang="de-DE" altLang="zh-CN" sz="2800" b="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zh-CN" altLang="de-DE" sz="28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主祷文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zh-CN" altLang="de-DE" sz="28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我们在天上的父，愿人都尊你的名为圣。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zh-CN" altLang="de-DE" sz="28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愿你的国降临。愿你的旨意行在地上，如同行在天上。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zh-CN" altLang="de-DE" sz="28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我们日用的饮食，今日赐给我们。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zh-CN" altLang="de-DE" sz="28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免我们的债，如同我们免了人的债。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zh-CN" altLang="de-DE" sz="28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不叫我们遇见试探，救我们脱离凶恶。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zh-CN" altLang="de-DE" sz="28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因为国度、权柄、荣耀，全是你的，直到永远。阿们。</a:t>
            </a:r>
            <a:endParaRPr lang="de-DE" altLang="zh-CN" sz="800" b="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zh-CN" altLang="de-DE" sz="28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马太福音</a:t>
            </a:r>
            <a:r>
              <a:rPr lang="de-DE" altLang="zh-CN" sz="28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18:35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zh-CN" altLang="de-DE" sz="28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你们各人若不从心里饶恕你的弟兄，我天父也要这样待你们</a:t>
            </a:r>
            <a:endParaRPr lang="de-DE" altLang="zh-CN" sz="2800" b="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zh-CN" altLang="de-DE" sz="3400" b="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30051" name="Titel 1"/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教会中人际关，系冲突的处理</a:t>
            </a:r>
            <a:endParaRPr lang="de-DE" altLang="zh-CN" sz="3600" b="0">
              <a:solidFill>
                <a:srgbClr val="3333CC"/>
              </a:solidFill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5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4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2" id="{E78CE040-87CB-4758-BFB4-03EC40576219}" vid="{6AF073FA-08E5-4EDD-BA54-47DC75B36BBE}"/>
    </a:ext>
  </a:extLst>
</a:theme>
</file>

<file path=ppt/theme/theme13.xml><?xml version="1.0" encoding="utf-8"?>
<a:theme xmlns:a="http://schemas.openxmlformats.org/drawingml/2006/main" name="Muster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Muster Sh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7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8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9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10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9.xml><?xml version="1.0" encoding="utf-8"?>
<a:theme xmlns:a="http://schemas.openxmlformats.org/drawingml/2006/main" name="1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0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1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2" id="{90418059-C4D9-49DD-94DA-0C267A880AE8}" vid="{A66FFCAD-65DF-490F-B390-D8EF82EDA499}"/>
    </a:ext>
  </a:extLst>
</a:theme>
</file>

<file path=ppt/theme/theme5.xml><?xml version="1.0" encoding="utf-8"?>
<a:theme xmlns:a="http://schemas.openxmlformats.org/drawingml/2006/main" name="1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2" id="{E78CE040-87CB-4758-BFB4-03EC40576219}" vid="{6AF073FA-08E5-4EDD-BA54-47DC75B36BBE}"/>
    </a:ext>
  </a:extLst>
</a:theme>
</file>

<file path=ppt/theme/theme6.xml><?xml version="1.0" encoding="utf-8"?>
<a:theme xmlns:a="http://schemas.openxmlformats.org/drawingml/2006/main" name="2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3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2" id="{E78CE040-87CB-4758-BFB4-03EC40576219}" vid="{6AF073FA-08E5-4EDD-BA54-47DC75B36BBE}"/>
    </a:ext>
  </a:extLst>
</a:theme>
</file>

<file path=ppt/theme/theme9.xml><?xml version="1.0" encoding="utf-8"?>
<a:theme xmlns:a="http://schemas.openxmlformats.org/drawingml/2006/main" name="4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762</Words>
  <Application>Microsoft Office PowerPoint</Application>
  <PresentationFormat>Bildschirmpräsentation (4:3)</PresentationFormat>
  <Paragraphs>52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19</vt:i4>
      </vt:variant>
      <vt:variant>
        <vt:lpstr>Folientitel</vt:lpstr>
      </vt:variant>
      <vt:variant>
        <vt:i4>4</vt:i4>
      </vt:variant>
    </vt:vector>
  </HeadingPairs>
  <TitlesOfParts>
    <vt:vector size="29" baseType="lpstr">
      <vt:lpstr>Arial</vt:lpstr>
      <vt:lpstr>SimSun</vt:lpstr>
      <vt:lpstr>SimHei</vt:lpstr>
      <vt:lpstr>Calibri</vt:lpstr>
      <vt:lpstr>Calibri Light</vt:lpstr>
      <vt:lpstr>等线</vt:lpstr>
      <vt:lpstr>Benutzerdefiniertes Design</vt:lpstr>
      <vt:lpstr>1_Benutzerdefiniertes Design</vt:lpstr>
      <vt:lpstr>2_Benutzerdefiniertes Design</vt:lpstr>
      <vt:lpstr>PPT2</vt:lpstr>
      <vt:lpstr>1_PPT2</vt:lpstr>
      <vt:lpstr>2_PPT2</vt:lpstr>
      <vt:lpstr>3_Benutzerdefiniertes Design</vt:lpstr>
      <vt:lpstr>3_PPT2</vt:lpstr>
      <vt:lpstr>4_Benutzerdefiniertes Design</vt:lpstr>
      <vt:lpstr>5_Benutzerdefiniertes Design</vt:lpstr>
      <vt:lpstr>6_Benutzerdefiniertes Design</vt:lpstr>
      <vt:lpstr>4_PPT2</vt:lpstr>
      <vt:lpstr>Muster (1)</vt:lpstr>
      <vt:lpstr>Muster Shi</vt:lpstr>
      <vt:lpstr>7_Benutzerdefiniertes Design</vt:lpstr>
      <vt:lpstr>8_Benutzerdefiniertes Design</vt:lpstr>
      <vt:lpstr>9_Benutzerdefiniertes Design</vt:lpstr>
      <vt:lpstr>10_Benutzerdefiniertes Design</vt:lpstr>
      <vt:lpstr>11_Benutzerdefiniertes Design</vt:lpstr>
      <vt:lpstr>Folie 1</vt:lpstr>
      <vt:lpstr>Folie 2</vt:lpstr>
      <vt:lpstr>Folie 3</vt:lpstr>
      <vt:lpstr>Folie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</cp:lastModifiedBy>
  <cp:revision>1479</cp:revision>
  <cp:lastPrinted>2016-12-02T10:19:09Z</cp:lastPrinted>
  <dcterms:created xsi:type="dcterms:W3CDTF">2013-12-13T09:03:28Z</dcterms:created>
  <dcterms:modified xsi:type="dcterms:W3CDTF">2019-03-03T00:51:52Z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