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9.xml" ContentType="application/vnd.openxmlformats-officedocument.presentationml.slideMaster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notesSlides/notesSlide16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theme/theme21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24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22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Masters/slideMaster17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  <p:sldMasterId id="2147483688" r:id="rId15"/>
    <p:sldMasterId id="2147483690" r:id="rId16"/>
    <p:sldMasterId id="2147483692" r:id="rId17"/>
    <p:sldMasterId id="2147483694" r:id="rId18"/>
    <p:sldMasterId id="2147483696" r:id="rId19"/>
    <p:sldMasterId id="2147483698" r:id="rId20"/>
    <p:sldMasterId id="2147483700" r:id="rId21"/>
    <p:sldMasterId id="2147483702" r:id="rId22"/>
    <p:sldMasterId id="2147483704" r:id="rId23"/>
  </p:sldMasterIdLst>
  <p:notesMasterIdLst>
    <p:notesMasterId r:id="rId43"/>
  </p:notesMasterIdLst>
  <p:sldIdLst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slide" Target="slides/slide19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41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6497-9700-4047-92EC-C2B05A7F8113}" type="datetimeFigureOut">
              <a:rPr lang="de-DE" smtClean="0"/>
              <a:t>16.02.2019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67152-CA73-4B0F-84FF-8537A320446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 smtClean="0"/>
              <a:t>标题为</a:t>
            </a:r>
            <a:r>
              <a:rPr lang="de-DE" altLang="zh-CN" dirty="0" smtClean="0"/>
              <a:t>42</a:t>
            </a: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</p:txBody>
      </p:sp>
      <p:sp>
        <p:nvSpPr>
          <p:cNvPr id="1945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723669-3815-495B-BF6E-DF71FD12284D}" type="slidenum">
              <a:rPr lang="zh-CN" altLang="en-US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129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944EEF-3FF7-42A8-83FD-1F7615417B87}" type="slidenum">
              <a:rPr lang="zh-CN" altLang="en-US">
                <a:solidFill>
                  <a:srgbClr val="000000"/>
                </a:solidFill>
              </a:rPr>
              <a:pPr/>
              <a:t>10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150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032922-6F65-4B58-961F-17F67B6322FF}" type="slidenum">
              <a:rPr lang="zh-CN" altLang="en-US">
                <a:solidFill>
                  <a:srgbClr val="000000"/>
                </a:solidFill>
              </a:rPr>
              <a:pPr/>
              <a:t>11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170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868E-A2A0-4AC2-971D-000493050425}" type="slidenum">
              <a:rPr lang="zh-CN" altLang="en-US">
                <a:solidFill>
                  <a:srgbClr val="000000"/>
                </a:solidFill>
              </a:rPr>
              <a:pPr/>
              <a:t>12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191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A51060-A22D-4D1C-899D-C7AE03D9C2D0}" type="slidenum">
              <a:rPr lang="zh-CN" altLang="en-US">
                <a:solidFill>
                  <a:srgbClr val="000000"/>
                </a:solidFill>
              </a:rPr>
              <a:pPr/>
              <a:t>13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211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6D767A-55E4-426F-8FFE-AE53EE5988BA}" type="slidenum">
              <a:rPr lang="zh-CN" altLang="en-US">
                <a:solidFill>
                  <a:srgbClr val="000000"/>
                </a:solidFill>
              </a:rPr>
              <a:pPr/>
              <a:t>14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232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05EDCF-E9C9-4DC1-9C59-D88C6D2594E0}" type="slidenum">
              <a:rPr lang="zh-CN" altLang="en-US">
                <a:solidFill>
                  <a:srgbClr val="000000"/>
                </a:solidFill>
              </a:rPr>
              <a:pPr/>
              <a:t>15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252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354FDA-4350-419C-9088-59C7F003C362}" type="slidenum">
              <a:rPr lang="zh-CN" altLang="en-US">
                <a:solidFill>
                  <a:srgbClr val="000000"/>
                </a:solidFill>
              </a:rPr>
              <a:pPr/>
              <a:t>16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273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3D3CED-F69A-4FF6-AED6-9F5BB17FC618}" type="slidenum">
              <a:rPr lang="zh-CN" altLang="en-US">
                <a:solidFill>
                  <a:srgbClr val="000000"/>
                </a:solidFill>
              </a:rPr>
              <a:pPr/>
              <a:t>17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293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10F90F-9E88-4CCF-8359-4698D5BA403F}" type="slidenum">
              <a:rPr lang="zh-CN" altLang="en-US">
                <a:solidFill>
                  <a:srgbClr val="000000"/>
                </a:solidFill>
              </a:rPr>
              <a:pPr/>
              <a:t>18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314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32A44-A885-42EA-A1F5-E08B79515D87}" type="slidenum">
              <a:rPr lang="zh-CN" altLang="en-US">
                <a:solidFill>
                  <a:srgbClr val="000000"/>
                </a:solidFill>
              </a:rPr>
              <a:pPr/>
              <a:t>19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1966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2C6F06-02CE-4048-B9AB-2D2584182783}" type="slidenum">
              <a:rPr lang="zh-CN" altLang="en-US">
                <a:solidFill>
                  <a:srgbClr val="000000"/>
                </a:solidFill>
              </a:rPr>
              <a:pPr/>
              <a:t>2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1986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A5ACD9-60F8-402A-8EB2-A638399D94E4}" type="slidenum">
              <a:rPr lang="zh-CN" altLang="en-US">
                <a:solidFill>
                  <a:srgbClr val="000000"/>
                </a:solidFill>
              </a:rPr>
              <a:pPr/>
              <a:t>3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007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299499-EC55-45CC-9E44-B58AFD9C4403}" type="slidenum">
              <a:rPr lang="zh-CN" altLang="en-US">
                <a:solidFill>
                  <a:srgbClr val="000000"/>
                </a:solidFill>
              </a:rPr>
              <a:pPr/>
              <a:t>4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027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41C67F-40F0-48E5-8B43-3A543FCE2F99}" type="slidenum">
              <a:rPr lang="zh-CN" altLang="en-US">
                <a:solidFill>
                  <a:srgbClr val="000000"/>
                </a:solidFill>
              </a:rPr>
              <a:pPr/>
              <a:t>5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048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A14D66-A570-4C18-9717-2D157499A47B}" type="slidenum">
              <a:rPr lang="zh-CN" altLang="en-US">
                <a:solidFill>
                  <a:srgbClr val="000000"/>
                </a:solidFill>
              </a:rPr>
              <a:pPr/>
              <a:t>6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068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EABB4A-A98F-41D3-936B-DD6FB104B291}" type="slidenum">
              <a:rPr lang="zh-CN" altLang="en-US">
                <a:solidFill>
                  <a:srgbClr val="000000"/>
                </a:solidFill>
              </a:rPr>
              <a:pPr/>
              <a:t>7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088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66E29-FC09-4693-A12B-FEE99BDB0368}" type="slidenum">
              <a:rPr lang="zh-CN" altLang="en-US">
                <a:solidFill>
                  <a:srgbClr val="000000"/>
                </a:solidFill>
              </a:rPr>
              <a:pPr/>
              <a:t>8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讲道内容可在周五晚上或周六早上从同工处获得。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</a:t>
            </a:r>
            <a:r>
              <a:rPr lang="zh-CN" altLang="de-DE" dirty="0" smtClean="0"/>
              <a:t>标题为</a:t>
            </a:r>
            <a:r>
              <a:rPr lang="de-DE" altLang="zh-CN" dirty="0" smtClean="0"/>
              <a:t>36</a:t>
            </a:r>
            <a:r>
              <a:rPr lang="zh-CN" altLang="de-DE" dirty="0" smtClean="0"/>
              <a:t>，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2109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F0F5DE-9DBF-4E98-A4B2-A3207243E318}" type="slidenum">
              <a:rPr lang="zh-CN" altLang="en-US">
                <a:solidFill>
                  <a:srgbClr val="000000"/>
                </a:solidFill>
              </a:rPr>
              <a:pPr/>
              <a:t>9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A338-6AD4-42EA-920B-F2C71DC0C7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A338-6AD4-42EA-920B-F2C71DC0C7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A338-6AD4-42EA-920B-F2C71DC0C7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A338-6AD4-42EA-920B-F2C71DC0C7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0E70-695A-4B33-BA44-CD65ADDDE9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7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9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0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1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2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3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4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5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16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17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18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1267" name="Grafik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F3015641-E31A-4494-A7F0-5FDFE6C13747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1267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F3015641-E31A-4494-A7F0-5FDFE6C13747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3315" name="Grafik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7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EC828034-8D2E-407A-8328-8212AA4077BA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1267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F3015641-E31A-4494-A7F0-5FDFE6C13747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3315" name="Grafik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7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EC828034-8D2E-407A-8328-8212AA4077BA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3315" name="Grafik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7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EC828034-8D2E-407A-8328-8212AA4077BA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1267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F3015641-E31A-4494-A7F0-5FDFE6C13747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1267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F3015641-E31A-4494-A7F0-5FDFE6C13747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9A4E6A4B-D8C2-4BCD-B8AB-AEFF8B4B7BC4}" type="slidenum">
              <a:rPr lang="de-DE" altLang="zh-CN" b="1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altLang="zh-CN" b="1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itchFamily="49" charset="-122"/>
          <a:ea typeface="SimHei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itchFamily="49" charset="-122"/>
          <a:ea typeface="SimHei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42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证道</a:t>
            </a:r>
          </a:p>
        </p:txBody>
      </p:sp>
      <p:sp>
        <p:nvSpPr>
          <p:cNvPr id="193538" name="Inhaltsplatzhalter 2"/>
          <p:cNvSpPr txBox="1">
            <a:spLocks noChangeArrowheads="1"/>
          </p:cNvSpPr>
          <p:nvPr/>
        </p:nvSpPr>
        <p:spPr bwMode="auto">
          <a:xfrm>
            <a:off x="381000" y="1533525"/>
            <a:ext cx="65928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6600" dirty="0">
              <a:solidFill>
                <a:prstClr val="black"/>
              </a:solidFill>
              <a:latin typeface="SimHei" pitchFamily="49" charset="-122"/>
              <a:ea typeface="SimHei" pitchFamily="49" charset="-122"/>
            </a:endParaRP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6600" dirty="0">
                <a:solidFill>
                  <a:prstClr val="black"/>
                </a:solidFill>
                <a:latin typeface="SimHei" pitchFamily="49" charset="-122"/>
                <a:ea typeface="SimHei" pitchFamily="49" charset="-122"/>
              </a:rPr>
              <a:t>默念主恩</a:t>
            </a: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6600" dirty="0">
                <a:solidFill>
                  <a:prstClr val="black"/>
                </a:solidFill>
                <a:latin typeface="SimHei" pitchFamily="49" charset="-122"/>
                <a:ea typeface="SimHei" pitchFamily="49" charset="-122"/>
              </a:rPr>
              <a:t>同背十架</a:t>
            </a:r>
            <a:endParaRPr lang="zh-CN" altLang="en-US" sz="4800" dirty="0">
              <a:solidFill>
                <a:prstClr val="black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7086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11970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745538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面对逼迫如何应对：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 感恩的心/受苦的心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（在感恩的状态中受苦在受苦的状态中感恩）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14018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745538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面对逼迫如何应对：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 感恩的心/受苦的心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（在感恩的状态中受苦在受苦的状态中感恩）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以恶报恶的不可行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（以暴易暴？传播恶话？口出恶言？）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16066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745538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面对逼迫如何应对：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 感恩的心/受苦的心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（在感恩的状态中受苦在受苦的状态中感恩）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以恶报恶的不可行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（以暴易暴？传播恶话？口出恶言？）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不要申冤听凭主怒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（神是审判官）（受害不说威吓的话）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18114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90868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把炭火堆在他的头上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（使对方没有借口和心肠继续他的罪行）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20162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90868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把炭火堆在他的头上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（使对方没有借口和心肠继续他的罪行）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坚持着以善胜恶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（没有仇，没有怨，抵挡魔鬼的诡计）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22210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90868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把炭火堆在他的头上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（使对方没有借口和心肠继续他的罪行）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坚持着以善胜恶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（没有仇，没有怨，抵挡魔鬼的诡计）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与哀哭的人要同哭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（愿意付出、舍己、牺牲）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24258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90868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把炭火堆在他的头上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（使对方没有借口和心肠继续他的罪行）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坚持着以善胜恶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（没有仇，没有怨，抵挡魔鬼的诡计）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与哀哭的人要同哭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（愿意付出、舍己、牺牲）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7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一同守候主恩到黎明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（操练忍耐、等候、相信历史中神的掌权！）</a:t>
            </a:r>
          </a:p>
        </p:txBody>
      </p:sp>
      <p:sp>
        <p:nvSpPr>
          <p:cNvPr id="226306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7086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总结：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28354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默念主恩，同背十架</a:t>
            </a: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7086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总结：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默念主恩增信心，同背十架勉力行</a:t>
            </a:r>
          </a:p>
          <a:p>
            <a:pPr algn="just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一个感恩的心：</a:t>
            </a:r>
          </a:p>
          <a:p>
            <a:pPr algn="just" eaLnBrk="0" fontAlgn="base" hangingPunct="0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真心/经常有的/体会主的慷慨</a:t>
            </a:r>
          </a:p>
          <a:p>
            <a:pPr algn="just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一个受苦的心：</a:t>
            </a:r>
          </a:p>
          <a:p>
            <a:pPr algn="just" eaLnBrk="0" fontAlgn="base" hangingPunct="0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甘心/预备好的/力行主的慷慨</a:t>
            </a:r>
          </a:p>
        </p:txBody>
      </p:sp>
      <p:sp>
        <p:nvSpPr>
          <p:cNvPr id="230402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默念主恩，同背十架</a:t>
            </a: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195586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68008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197634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68008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199682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20737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我是神的子民，他们都是神的子民吗？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201730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1883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我是神的子民，他们都是神的子民吗？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神为什么使我有血肉之亲的感情？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203778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726488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我是神的子民，他们都是神的子民吗？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神为什么使我有血肉之亲的感情？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单重的认同，双重的责任。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205826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51217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我是神的子民，他们都是神的子民吗？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神为什么使我有血肉之亲的感情？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单重的认同，双重的责任。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双重的认同，多倍的感受。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207874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51217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我是神的子民，他们都是神的子民吗？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神为什么使我有血肉之亲的感情？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单重的认同，双重的责任。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双重的认同，多倍的感受。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主的恩典足够用（牢记恩典、以甘调苦）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Titel 1"/>
          <p:cNvSpPr txBox="1">
            <a:spLocks noChangeArrowheads="1"/>
          </p:cNvSpPr>
          <p:nvPr/>
        </p:nvSpPr>
        <p:spPr bwMode="auto">
          <a:xfrm>
            <a:off x="381000" y="333375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de-DE" altLang="zh-CN" sz="360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altLang="zh-CN" sz="36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默念主恩，同背十架</a:t>
            </a:r>
          </a:p>
        </p:txBody>
      </p:sp>
      <p:sp>
        <p:nvSpPr>
          <p:cNvPr id="209922" name="Inhaltsplatzhalter 2"/>
          <p:cNvSpPr txBox="1">
            <a:spLocks noChangeArrowheads="1"/>
          </p:cNvSpPr>
          <p:nvPr/>
        </p:nvSpPr>
        <p:spPr bwMode="auto">
          <a:xfrm>
            <a:off x="381000" y="1254125"/>
            <a:ext cx="851217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神为什么创造我是一个华人？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我是神的子民，他们都是神的子民吗？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神为什么使我有血肉之亲的感情？</a:t>
            </a:r>
          </a:p>
          <a:p>
            <a:pPr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单重的认同，双重的责任。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双重的认同，多倍的感受。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6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主的恩典足够用（牢记恩典、以甘调苦）</a:t>
            </a: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7</a:t>
            </a:r>
            <a:r>
              <a:rPr lang="en-US" altLang="zh-CN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.</a:t>
            </a:r>
            <a:r>
              <a:rPr lang="zh-CN" altLang="de-DE" sz="3400">
                <a:solidFill>
                  <a:srgbClr val="000000"/>
                </a:solidFill>
                <a:latin typeface="SimHei" pitchFamily="49" charset="-122"/>
                <a:ea typeface="SimHei" pitchFamily="49" charset="-122"/>
                <a:sym typeface="宋体" pitchFamily="2" charset="-122"/>
              </a:rPr>
              <a:t>分担分享福与祸（我们认罪悔改吧）</a:t>
            </a: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de-DE" sz="34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2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2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2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2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2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2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2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2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2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3274</Words>
  <Application>Microsoft Office PowerPoint</Application>
  <PresentationFormat>Bildschirmpräsentation (4:3)</PresentationFormat>
  <Paragraphs>227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23</vt:i4>
      </vt:variant>
      <vt:variant>
        <vt:lpstr>Folientitel</vt:lpstr>
      </vt:variant>
      <vt:variant>
        <vt:i4>19</vt:i4>
      </vt:variant>
    </vt:vector>
  </HeadingPairs>
  <TitlesOfParts>
    <vt:vector size="42" baseType="lpstr">
      <vt:lpstr>6_Benutzerdefiniertes Design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14_Benutzerdefiniertes Design</vt:lpstr>
      <vt:lpstr>15_Benutzerdefiniertes Design</vt:lpstr>
      <vt:lpstr>16_Benutzerdefiniertes Design</vt:lpstr>
      <vt:lpstr>17_Benutzerdefiniertes Design</vt:lpstr>
      <vt:lpstr>18_Benutzerdefiniertes Design</vt:lpstr>
      <vt:lpstr>19_Benutzerdefiniertes Design</vt:lpstr>
      <vt:lpstr>20_Benutzerdefiniertes Design</vt:lpstr>
      <vt:lpstr>21_Benutzerdefiniertes Design</vt:lpstr>
      <vt:lpstr>22_Benutzerdefiniertes Design</vt:lpstr>
      <vt:lpstr>23_Benutzerdefiniertes Design</vt:lpstr>
      <vt:lpstr>24_Benutzerdefiniertes Design</vt:lpstr>
      <vt:lpstr>25_Benutzerdefiniertes Design</vt:lpstr>
      <vt:lpstr>26_Benutzerdefiniertes Design</vt:lpstr>
      <vt:lpstr>27_Benutzerdefiniertes Design</vt:lpstr>
      <vt:lpstr>28_Benutzerdefiniertes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Dongdong</dc:creator>
  <cp:lastModifiedBy>Dongdong</cp:lastModifiedBy>
  <cp:revision>2</cp:revision>
  <dcterms:created xsi:type="dcterms:W3CDTF">2019-02-16T20:41:25Z</dcterms:created>
  <dcterms:modified xsi:type="dcterms:W3CDTF">2019-02-16T20:44:09Z</dcterms:modified>
</cp:coreProperties>
</file>