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Masters/slideMaster19.xml" ContentType="application/vnd.openxmlformats-officedocument.presentationml.slideMaster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18.xml" ContentType="application/vnd.openxmlformats-officedocument.theme+xml"/>
  <Override PartName="/ppt/notesSlides/notesSlide16.xml" ContentType="application/vnd.openxmlformats-officedocument.presentationml.notesSlide+xml"/>
  <Override PartName="/ppt/slideMasters/slideMaster15.xml" ContentType="application/vnd.openxmlformats-officedocument.presentationml.slide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heme/theme16.xml" ContentType="application/vnd.openxmlformats-officedocument.theme+xml"/>
  <Override PartName="/ppt/notesSlides/notesSlide14.xml" ContentType="application/vnd.openxmlformats-officedocument.presentationml.notesSlide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22.xml" ContentType="application/vnd.openxmlformats-officedocument.presentationml.slideMaster+xml"/>
  <Override PartName="/ppt/theme/theme14.xml" ContentType="application/vnd.openxmlformats-officedocument.theme+xml"/>
  <Override PartName="/ppt/theme/theme23.xml" ContentType="application/vnd.openxmlformats-officedocument.them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slideMasters/slideMaster6.xml" ContentType="application/vnd.openxmlformats-officedocument.presentationml.slideMaster+xml"/>
  <Override PartName="/ppt/slideMasters/slideMaster20.xml" ContentType="application/vnd.openxmlformats-officedocument.presentationml.slideMaster+xml"/>
  <Override PartName="/ppt/theme/theme8.xml" ContentType="application/vnd.openxmlformats-officedocument.theme+xml"/>
  <Override PartName="/ppt/theme/theme12.xml" ContentType="application/vnd.openxmlformats-officedocument.theme+xml"/>
  <Override PartName="/ppt/theme/theme21.xml" ContentType="application/vnd.openxmlformats-officedocument.them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theme/theme10.xml" ContentType="application/vnd.openxmlformats-officedocument.them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theme/theme4.xml" ContentType="application/vnd.openxmlformats-officedocument.them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Masters/slideMaster18.xml" ContentType="application/vnd.openxmlformats-officedocument.presentationml.slideMaster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Masters/slideMaster16.xml" ContentType="application/vnd.openxmlformats-officedocument.presentationml.slideMaster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19.xml" ContentType="application/vnd.openxmlformats-officedocument.theme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Masters/slideMaster14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17.xml" ContentType="application/vnd.openxmlformats-officedocument.theme+xml"/>
  <Override PartName="/ppt/notesSlides/notesSlide13.xml" ContentType="application/vnd.openxmlformats-officedocument.presentationml.notesSlide+xml"/>
  <Override PartName="/ppt/slideMasters/slideMaster9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Layouts/slideLayout10.xml" ContentType="application/vnd.openxmlformats-officedocument.presentationml.slideLayout+xml"/>
  <Override PartName="/ppt/theme/theme15.xml" ContentType="application/vnd.openxmlformats-officedocument.theme+xml"/>
  <Override PartName="/ppt/theme/theme24.xml" ContentType="application/vnd.openxmlformats-officedocument.them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theme/theme13.xml" ContentType="application/vnd.openxmlformats-officedocument.theme+xml"/>
  <Override PartName="/ppt/theme/theme22.xml" ContentType="application/vnd.openxmlformats-officedocument.them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theme/theme7.xml" ContentType="application/vnd.openxmlformats-officedocument.theme+xml"/>
  <Override PartName="/ppt/theme/theme11.xml" ContentType="application/vnd.openxmlformats-officedocument.theme+xml"/>
  <Override PartName="/ppt/theme/theme20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Masters/slideMaster17.xml" ContentType="application/vnd.openxmlformats-officedocument.presentationml.slideMaster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  <p:sldMasterId id="2147483664" r:id="rId3"/>
    <p:sldMasterId id="2147483666" r:id="rId4"/>
    <p:sldMasterId id="2147483668" r:id="rId5"/>
    <p:sldMasterId id="2147483670" r:id="rId6"/>
    <p:sldMasterId id="2147483672" r:id="rId7"/>
    <p:sldMasterId id="2147483674" r:id="rId8"/>
    <p:sldMasterId id="2147483676" r:id="rId9"/>
    <p:sldMasterId id="2147483678" r:id="rId10"/>
    <p:sldMasterId id="2147483680" r:id="rId11"/>
    <p:sldMasterId id="2147483682" r:id="rId12"/>
    <p:sldMasterId id="2147483684" r:id="rId13"/>
    <p:sldMasterId id="2147483686" r:id="rId14"/>
    <p:sldMasterId id="2147483688" r:id="rId15"/>
    <p:sldMasterId id="2147483690" r:id="rId16"/>
    <p:sldMasterId id="2147483692" r:id="rId17"/>
    <p:sldMasterId id="2147483694" r:id="rId18"/>
    <p:sldMasterId id="2147483696" r:id="rId19"/>
    <p:sldMasterId id="2147483698" r:id="rId20"/>
    <p:sldMasterId id="2147483700" r:id="rId21"/>
    <p:sldMasterId id="2147483702" r:id="rId22"/>
    <p:sldMasterId id="2147483704" r:id="rId23"/>
  </p:sldMasterIdLst>
  <p:notesMasterIdLst>
    <p:notesMasterId r:id="rId43"/>
  </p:notesMasterIdLst>
  <p:sldIdLst>
    <p:sldId id="261" r:id="rId24"/>
    <p:sldId id="262" r:id="rId25"/>
    <p:sldId id="263" r:id="rId26"/>
    <p:sldId id="264" r:id="rId27"/>
    <p:sldId id="265" r:id="rId28"/>
    <p:sldId id="266" r:id="rId29"/>
    <p:sldId id="267" r:id="rId30"/>
    <p:sldId id="268" r:id="rId31"/>
    <p:sldId id="269" r:id="rId32"/>
    <p:sldId id="270" r:id="rId33"/>
    <p:sldId id="271" r:id="rId34"/>
    <p:sldId id="272" r:id="rId35"/>
    <p:sldId id="273" r:id="rId36"/>
    <p:sldId id="274" r:id="rId37"/>
    <p:sldId id="275" r:id="rId38"/>
    <p:sldId id="276" r:id="rId39"/>
    <p:sldId id="277" r:id="rId40"/>
    <p:sldId id="278" r:id="rId41"/>
    <p:sldId id="279" r:id="rId4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0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3.xml"/><Relationship Id="rId39" Type="http://schemas.openxmlformats.org/officeDocument/2006/relationships/slide" Target="slides/slide16.xml"/><Relationship Id="rId3" Type="http://schemas.openxmlformats.org/officeDocument/2006/relationships/slideMaster" Target="slideMasters/slideMaster3.xml"/><Relationship Id="rId21" Type="http://schemas.openxmlformats.org/officeDocument/2006/relationships/slideMaster" Target="slideMasters/slideMaster21.xml"/><Relationship Id="rId34" Type="http://schemas.openxmlformats.org/officeDocument/2006/relationships/slide" Target="slides/slide11.xml"/><Relationship Id="rId42" Type="http://schemas.openxmlformats.org/officeDocument/2006/relationships/slide" Target="slides/slide19.xml"/><Relationship Id="rId47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2.xml"/><Relationship Id="rId33" Type="http://schemas.openxmlformats.org/officeDocument/2006/relationships/slide" Target="slides/slide10.xml"/><Relationship Id="rId38" Type="http://schemas.openxmlformats.org/officeDocument/2006/relationships/slide" Target="slides/slide15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slide" Target="slides/slide6.xml"/><Relationship Id="rId41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.xml"/><Relationship Id="rId32" Type="http://schemas.openxmlformats.org/officeDocument/2006/relationships/slide" Target="slides/slide9.xml"/><Relationship Id="rId37" Type="http://schemas.openxmlformats.org/officeDocument/2006/relationships/slide" Target="slides/slide14.xml"/><Relationship Id="rId40" Type="http://schemas.openxmlformats.org/officeDocument/2006/relationships/slide" Target="slides/slide17.xml"/><Relationship Id="rId45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" Target="slides/slide5.xml"/><Relationship Id="rId36" Type="http://schemas.openxmlformats.org/officeDocument/2006/relationships/slide" Target="slides/slide13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" Target="slides/slide8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" Target="slides/slide4.xml"/><Relationship Id="rId30" Type="http://schemas.openxmlformats.org/officeDocument/2006/relationships/slide" Target="slides/slide7.xml"/><Relationship Id="rId35" Type="http://schemas.openxmlformats.org/officeDocument/2006/relationships/slide" Target="slides/slide12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276497-9700-4047-92EC-C2B05A7F8113}" type="datetimeFigureOut">
              <a:rPr lang="de-DE" smtClean="0"/>
              <a:t>16.02.2019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D67152-CA73-4B0F-84FF-8537A3204462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1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62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ln/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证道题目可以在当月月报上找到。</a:t>
            </a:r>
            <a:endParaRPr lang="en-US" altLang="zh-CN" dirty="0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de-DE" dirty="0" smtClean="0"/>
              <a:t>标题为</a:t>
            </a:r>
            <a:r>
              <a:rPr lang="de-DE" altLang="zh-CN" dirty="0" smtClean="0"/>
              <a:t>42</a:t>
            </a:r>
            <a:r>
              <a:rPr lang="zh-CN" altLang="en-US" dirty="0" smtClean="0"/>
              <a:t>正文字体</a:t>
            </a:r>
            <a:r>
              <a:rPr lang="en-US" altLang="zh-CN" dirty="0" smtClean="0"/>
              <a:t>66</a:t>
            </a:r>
            <a:r>
              <a:rPr lang="zh-CN" altLang="en-US" dirty="0" smtClean="0"/>
              <a:t>。</a:t>
            </a:r>
          </a:p>
        </p:txBody>
      </p:sp>
      <p:sp>
        <p:nvSpPr>
          <p:cNvPr id="194563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3723669-3815-495B-BF6E-DF71FD12284D}" type="slidenum">
              <a:rPr lang="zh-CN" altLang="en-US">
                <a:solidFill>
                  <a:prstClr val="black"/>
                </a:solidFill>
              </a:rPr>
              <a:pPr/>
              <a:t>1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3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2994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ln/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讲道内容可在周五晚上或周六早上从同工处获得。</a:t>
            </a:r>
            <a:endParaRPr lang="en-US" altLang="zh-CN" dirty="0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请尽量在周六</a:t>
            </a:r>
            <a:r>
              <a:rPr lang="en-US" altLang="zh-CN" dirty="0" smtClean="0"/>
              <a:t>14</a:t>
            </a:r>
            <a:r>
              <a:rPr lang="zh-CN" altLang="en-US" dirty="0" smtClean="0"/>
              <a:t>点之前将讲道内容更新。</a:t>
            </a:r>
            <a:endParaRPr lang="en-US" altLang="zh-CN" dirty="0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牧师提供的讲道大纲是繁体字的，请尽量转换成简体字。推荐网站：</a:t>
            </a:r>
            <a:r>
              <a:rPr lang="de-DE" altLang="zh-CN" dirty="0" smtClean="0"/>
              <a:t>http://www.hao123.com/haoserver/jianfanzh.htm</a:t>
            </a:r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正文内容是由牧师逐项播放的，请为每项内容加入动画。</a:t>
            </a:r>
            <a:endParaRPr lang="en-US" altLang="zh-CN" dirty="0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请保持正文对齐，</a:t>
            </a:r>
            <a:r>
              <a:rPr lang="zh-CN" altLang="de-DE" dirty="0" smtClean="0"/>
              <a:t>标题为</a:t>
            </a:r>
            <a:r>
              <a:rPr lang="de-DE" altLang="zh-CN" dirty="0" smtClean="0"/>
              <a:t>36</a:t>
            </a:r>
            <a:r>
              <a:rPr lang="zh-CN" altLang="de-DE" dirty="0" smtClean="0"/>
              <a:t>，</a:t>
            </a:r>
            <a:r>
              <a:rPr lang="zh-CN" altLang="en-US" dirty="0" smtClean="0"/>
              <a:t>字体</a:t>
            </a:r>
            <a:r>
              <a:rPr lang="en-US" altLang="zh-CN" dirty="0" smtClean="0"/>
              <a:t>34</a:t>
            </a:r>
            <a:r>
              <a:rPr lang="zh-CN" altLang="en-US" dirty="0" smtClean="0"/>
              <a:t>。</a:t>
            </a:r>
            <a:endParaRPr lang="de-DE" altLang="zh-CN" dirty="0" smtClean="0"/>
          </a:p>
        </p:txBody>
      </p:sp>
      <p:sp>
        <p:nvSpPr>
          <p:cNvPr id="212995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8944EEF-3FF7-42A8-83FD-1F7615417B87}" type="slidenum">
              <a:rPr lang="zh-CN" altLang="en-US">
                <a:solidFill>
                  <a:srgbClr val="000000"/>
                </a:solidFill>
              </a:rPr>
              <a:pPr/>
              <a:t>10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1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42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ln/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讲道内容可在周五晚上或周六早上从同工处获得。</a:t>
            </a:r>
            <a:endParaRPr lang="en-US" altLang="zh-CN" dirty="0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请尽量在周六</a:t>
            </a:r>
            <a:r>
              <a:rPr lang="en-US" altLang="zh-CN" dirty="0" smtClean="0"/>
              <a:t>14</a:t>
            </a:r>
            <a:r>
              <a:rPr lang="zh-CN" altLang="en-US" dirty="0" smtClean="0"/>
              <a:t>点之前将讲道内容更新。</a:t>
            </a:r>
            <a:endParaRPr lang="en-US" altLang="zh-CN" dirty="0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牧师提供的讲道大纲是繁体字的，请尽量转换成简体字。推荐网站：</a:t>
            </a:r>
            <a:r>
              <a:rPr lang="de-DE" altLang="zh-CN" dirty="0" smtClean="0"/>
              <a:t>http://www.hao123.com/haoserver/jianfanzh.htm</a:t>
            </a:r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正文内容是由牧师逐项播放的，请为每项内容加入动画。</a:t>
            </a:r>
            <a:endParaRPr lang="en-US" altLang="zh-CN" dirty="0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请保持正文对齐，</a:t>
            </a:r>
            <a:r>
              <a:rPr lang="zh-CN" altLang="de-DE" dirty="0" smtClean="0"/>
              <a:t>标题为</a:t>
            </a:r>
            <a:r>
              <a:rPr lang="de-DE" altLang="zh-CN" dirty="0" smtClean="0"/>
              <a:t>36</a:t>
            </a:r>
            <a:r>
              <a:rPr lang="zh-CN" altLang="de-DE" dirty="0" smtClean="0"/>
              <a:t>，</a:t>
            </a:r>
            <a:r>
              <a:rPr lang="zh-CN" altLang="en-US" dirty="0" smtClean="0"/>
              <a:t>字体</a:t>
            </a:r>
            <a:r>
              <a:rPr lang="en-US" altLang="zh-CN" dirty="0" smtClean="0"/>
              <a:t>34</a:t>
            </a:r>
            <a:r>
              <a:rPr lang="zh-CN" altLang="en-US" dirty="0" smtClean="0"/>
              <a:t>。</a:t>
            </a:r>
            <a:endParaRPr lang="de-DE" altLang="zh-CN" dirty="0" smtClean="0"/>
          </a:p>
        </p:txBody>
      </p:sp>
      <p:sp>
        <p:nvSpPr>
          <p:cNvPr id="215043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7032922-6F65-4B58-961F-17F67B6322FF}" type="slidenum">
              <a:rPr lang="zh-CN" altLang="en-US">
                <a:solidFill>
                  <a:srgbClr val="000000"/>
                </a:solidFill>
              </a:rPr>
              <a:pPr/>
              <a:t>11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8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7090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ln/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讲道内容可在周五晚上或周六早上从同工处获得。</a:t>
            </a:r>
            <a:endParaRPr lang="en-US" altLang="zh-CN" dirty="0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请尽量在周六</a:t>
            </a:r>
            <a:r>
              <a:rPr lang="en-US" altLang="zh-CN" dirty="0" smtClean="0"/>
              <a:t>14</a:t>
            </a:r>
            <a:r>
              <a:rPr lang="zh-CN" altLang="en-US" dirty="0" smtClean="0"/>
              <a:t>点之前将讲道内容更新。</a:t>
            </a:r>
            <a:endParaRPr lang="en-US" altLang="zh-CN" dirty="0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牧师提供的讲道大纲是繁体字的，请尽量转换成简体字。推荐网站：</a:t>
            </a:r>
            <a:r>
              <a:rPr lang="de-DE" altLang="zh-CN" dirty="0" smtClean="0"/>
              <a:t>http://www.hao123.com/haoserver/jianfanzh.htm</a:t>
            </a:r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正文内容是由牧师逐项播放的，请为每项内容加入动画。</a:t>
            </a:r>
            <a:endParaRPr lang="en-US" altLang="zh-CN" dirty="0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请保持正文对齐，</a:t>
            </a:r>
            <a:r>
              <a:rPr lang="zh-CN" altLang="de-DE" dirty="0" smtClean="0"/>
              <a:t>标题为</a:t>
            </a:r>
            <a:r>
              <a:rPr lang="de-DE" altLang="zh-CN" dirty="0" smtClean="0"/>
              <a:t>36</a:t>
            </a:r>
            <a:r>
              <a:rPr lang="zh-CN" altLang="de-DE" dirty="0" smtClean="0"/>
              <a:t>，</a:t>
            </a:r>
            <a:r>
              <a:rPr lang="zh-CN" altLang="en-US" dirty="0" smtClean="0"/>
              <a:t>字体</a:t>
            </a:r>
            <a:r>
              <a:rPr lang="en-US" altLang="zh-CN" dirty="0" smtClean="0"/>
              <a:t>34</a:t>
            </a:r>
            <a:r>
              <a:rPr lang="zh-CN" altLang="en-US" dirty="0" smtClean="0"/>
              <a:t>。</a:t>
            </a:r>
            <a:endParaRPr lang="de-DE" altLang="zh-CN" dirty="0" smtClean="0"/>
          </a:p>
        </p:txBody>
      </p:sp>
      <p:sp>
        <p:nvSpPr>
          <p:cNvPr id="21709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785868E-A2A0-4AC2-971D-000493050425}" type="slidenum">
              <a:rPr lang="zh-CN" altLang="en-US">
                <a:solidFill>
                  <a:srgbClr val="000000"/>
                </a:solidFill>
              </a:rPr>
              <a:pPr/>
              <a:t>12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7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9138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ln/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讲道内容可在周五晚上或周六早上从同工处获得。</a:t>
            </a:r>
            <a:endParaRPr lang="en-US" altLang="zh-CN" dirty="0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请尽量在周六</a:t>
            </a:r>
            <a:r>
              <a:rPr lang="en-US" altLang="zh-CN" dirty="0" smtClean="0"/>
              <a:t>14</a:t>
            </a:r>
            <a:r>
              <a:rPr lang="zh-CN" altLang="en-US" dirty="0" smtClean="0"/>
              <a:t>点之前将讲道内容更新。</a:t>
            </a:r>
            <a:endParaRPr lang="en-US" altLang="zh-CN" dirty="0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牧师提供的讲道大纲是繁体字的，请尽量转换成简体字。推荐网站：</a:t>
            </a:r>
            <a:r>
              <a:rPr lang="de-DE" altLang="zh-CN" dirty="0" smtClean="0"/>
              <a:t>http://www.hao123.com/haoserver/jianfanzh.htm</a:t>
            </a:r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正文内容是由牧师逐项播放的，请为每项内容加入动画。</a:t>
            </a:r>
            <a:endParaRPr lang="en-US" altLang="zh-CN" dirty="0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请保持正文对齐，</a:t>
            </a:r>
            <a:r>
              <a:rPr lang="zh-CN" altLang="de-DE" dirty="0" smtClean="0"/>
              <a:t>标题为</a:t>
            </a:r>
            <a:r>
              <a:rPr lang="de-DE" altLang="zh-CN" dirty="0" smtClean="0"/>
              <a:t>36</a:t>
            </a:r>
            <a:r>
              <a:rPr lang="zh-CN" altLang="de-DE" dirty="0" smtClean="0"/>
              <a:t>，</a:t>
            </a:r>
            <a:r>
              <a:rPr lang="zh-CN" altLang="en-US" dirty="0" smtClean="0"/>
              <a:t>字体</a:t>
            </a:r>
            <a:r>
              <a:rPr lang="en-US" altLang="zh-CN" dirty="0" smtClean="0"/>
              <a:t>34</a:t>
            </a:r>
            <a:r>
              <a:rPr lang="zh-CN" altLang="en-US" dirty="0" smtClean="0"/>
              <a:t>。</a:t>
            </a:r>
            <a:endParaRPr lang="de-DE" altLang="zh-CN" dirty="0" smtClean="0"/>
          </a:p>
        </p:txBody>
      </p:sp>
      <p:sp>
        <p:nvSpPr>
          <p:cNvPr id="219139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7A51060-A22D-4D1C-899D-C7AE03D9C2D0}" type="slidenum">
              <a:rPr lang="zh-CN" altLang="en-US">
                <a:solidFill>
                  <a:srgbClr val="000000"/>
                </a:solidFill>
              </a:rPr>
              <a:pPr/>
              <a:t>13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5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1186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ln/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讲道内容可在周五晚上或周六早上从同工处获得。</a:t>
            </a:r>
            <a:endParaRPr lang="en-US" altLang="zh-CN" dirty="0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请尽量在周六</a:t>
            </a:r>
            <a:r>
              <a:rPr lang="en-US" altLang="zh-CN" dirty="0" smtClean="0"/>
              <a:t>14</a:t>
            </a:r>
            <a:r>
              <a:rPr lang="zh-CN" altLang="en-US" dirty="0" smtClean="0"/>
              <a:t>点之前将讲道内容更新。</a:t>
            </a:r>
            <a:endParaRPr lang="en-US" altLang="zh-CN" dirty="0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牧师提供的讲道大纲是繁体字的，请尽量转换成简体字。推荐网站：</a:t>
            </a:r>
            <a:r>
              <a:rPr lang="de-DE" altLang="zh-CN" dirty="0" smtClean="0"/>
              <a:t>http://www.hao123.com/haoserver/jianfanzh.htm</a:t>
            </a:r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正文内容是由牧师逐项播放的，请为每项内容加入动画。</a:t>
            </a:r>
            <a:endParaRPr lang="en-US" altLang="zh-CN" dirty="0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请保持正文对齐，</a:t>
            </a:r>
            <a:r>
              <a:rPr lang="zh-CN" altLang="de-DE" dirty="0" smtClean="0"/>
              <a:t>标题为</a:t>
            </a:r>
            <a:r>
              <a:rPr lang="de-DE" altLang="zh-CN" dirty="0" smtClean="0"/>
              <a:t>36</a:t>
            </a:r>
            <a:r>
              <a:rPr lang="zh-CN" altLang="de-DE" dirty="0" smtClean="0"/>
              <a:t>，</a:t>
            </a:r>
            <a:r>
              <a:rPr lang="zh-CN" altLang="en-US" dirty="0" smtClean="0"/>
              <a:t>字体</a:t>
            </a:r>
            <a:r>
              <a:rPr lang="en-US" altLang="zh-CN" dirty="0" smtClean="0"/>
              <a:t>34</a:t>
            </a:r>
            <a:r>
              <a:rPr lang="zh-CN" altLang="en-US" dirty="0" smtClean="0"/>
              <a:t>。</a:t>
            </a:r>
            <a:endParaRPr lang="de-DE" altLang="zh-CN" dirty="0" smtClean="0"/>
          </a:p>
        </p:txBody>
      </p:sp>
      <p:sp>
        <p:nvSpPr>
          <p:cNvPr id="221187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46D767A-55E4-426F-8FFE-AE53EE5988BA}" type="slidenum">
              <a:rPr lang="zh-CN" altLang="en-US">
                <a:solidFill>
                  <a:srgbClr val="000000"/>
                </a:solidFill>
              </a:rPr>
              <a:pPr/>
              <a:t>14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3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3234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ln/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讲道内容可在周五晚上或周六早上从同工处获得。</a:t>
            </a:r>
            <a:endParaRPr lang="en-US" altLang="zh-CN" dirty="0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请尽量在周六</a:t>
            </a:r>
            <a:r>
              <a:rPr lang="en-US" altLang="zh-CN" dirty="0" smtClean="0"/>
              <a:t>14</a:t>
            </a:r>
            <a:r>
              <a:rPr lang="zh-CN" altLang="en-US" dirty="0" smtClean="0"/>
              <a:t>点之前将讲道内容更新。</a:t>
            </a:r>
            <a:endParaRPr lang="en-US" altLang="zh-CN" dirty="0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牧师提供的讲道大纲是繁体字的，请尽量转换成简体字。推荐网站：</a:t>
            </a:r>
            <a:r>
              <a:rPr lang="de-DE" altLang="zh-CN" dirty="0" smtClean="0"/>
              <a:t>http://www.hao123.com/haoserver/jianfanzh.htm</a:t>
            </a:r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正文内容是由牧师逐项播放的，请为每项内容加入动画。</a:t>
            </a:r>
            <a:endParaRPr lang="en-US" altLang="zh-CN" dirty="0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请保持正文对齐，</a:t>
            </a:r>
            <a:r>
              <a:rPr lang="zh-CN" altLang="de-DE" dirty="0" smtClean="0"/>
              <a:t>标题为</a:t>
            </a:r>
            <a:r>
              <a:rPr lang="de-DE" altLang="zh-CN" dirty="0" smtClean="0"/>
              <a:t>36</a:t>
            </a:r>
            <a:r>
              <a:rPr lang="zh-CN" altLang="de-DE" dirty="0" smtClean="0"/>
              <a:t>，</a:t>
            </a:r>
            <a:r>
              <a:rPr lang="zh-CN" altLang="en-US" dirty="0" smtClean="0"/>
              <a:t>字体</a:t>
            </a:r>
            <a:r>
              <a:rPr lang="en-US" altLang="zh-CN" dirty="0" smtClean="0"/>
              <a:t>34</a:t>
            </a:r>
            <a:r>
              <a:rPr lang="zh-CN" altLang="en-US" dirty="0" smtClean="0"/>
              <a:t>。</a:t>
            </a:r>
            <a:endParaRPr lang="de-DE" altLang="zh-CN" dirty="0" smtClean="0"/>
          </a:p>
        </p:txBody>
      </p:sp>
      <p:sp>
        <p:nvSpPr>
          <p:cNvPr id="223235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605EDCF-E9C9-4DC1-9C59-D88C6D2594E0}" type="slidenum">
              <a:rPr lang="zh-CN" altLang="en-US">
                <a:solidFill>
                  <a:srgbClr val="000000"/>
                </a:solidFill>
              </a:rPr>
              <a:pPr/>
              <a:t>15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1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282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ln/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讲道内容可在周五晚上或周六早上从同工处获得。</a:t>
            </a:r>
            <a:endParaRPr lang="en-US" altLang="zh-CN" dirty="0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请尽量在周六</a:t>
            </a:r>
            <a:r>
              <a:rPr lang="en-US" altLang="zh-CN" dirty="0" smtClean="0"/>
              <a:t>14</a:t>
            </a:r>
            <a:r>
              <a:rPr lang="zh-CN" altLang="en-US" dirty="0" smtClean="0"/>
              <a:t>点之前将讲道内容更新。</a:t>
            </a:r>
            <a:endParaRPr lang="en-US" altLang="zh-CN" dirty="0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牧师提供的讲道大纲是繁体字的，请尽量转换成简体字。推荐网站：</a:t>
            </a:r>
            <a:r>
              <a:rPr lang="de-DE" altLang="zh-CN" dirty="0" smtClean="0"/>
              <a:t>http://www.hao123.com/haoserver/jianfanzh.htm</a:t>
            </a:r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正文内容是由牧师逐项播放的，请为每项内容加入动画。</a:t>
            </a:r>
            <a:endParaRPr lang="en-US" altLang="zh-CN" dirty="0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请保持正文对齐，</a:t>
            </a:r>
            <a:r>
              <a:rPr lang="zh-CN" altLang="de-DE" dirty="0" smtClean="0"/>
              <a:t>标题为</a:t>
            </a:r>
            <a:r>
              <a:rPr lang="de-DE" altLang="zh-CN" dirty="0" smtClean="0"/>
              <a:t>36</a:t>
            </a:r>
            <a:r>
              <a:rPr lang="zh-CN" altLang="de-DE" dirty="0" smtClean="0"/>
              <a:t>，</a:t>
            </a:r>
            <a:r>
              <a:rPr lang="zh-CN" altLang="en-US" dirty="0" smtClean="0"/>
              <a:t>字体</a:t>
            </a:r>
            <a:r>
              <a:rPr lang="en-US" altLang="zh-CN" dirty="0" smtClean="0"/>
              <a:t>34</a:t>
            </a:r>
            <a:r>
              <a:rPr lang="zh-CN" altLang="en-US" dirty="0" smtClean="0"/>
              <a:t>。</a:t>
            </a:r>
            <a:endParaRPr lang="de-DE" altLang="zh-CN" dirty="0" smtClean="0"/>
          </a:p>
        </p:txBody>
      </p:sp>
      <p:sp>
        <p:nvSpPr>
          <p:cNvPr id="225283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6354FDA-4350-419C-9088-59C7F003C362}" type="slidenum">
              <a:rPr lang="zh-CN" altLang="en-US">
                <a:solidFill>
                  <a:srgbClr val="000000"/>
                </a:solidFill>
              </a:rPr>
              <a:pPr/>
              <a:t>16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2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7330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ln/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讲道内容可在周五晚上或周六早上从同工处获得。</a:t>
            </a:r>
            <a:endParaRPr lang="en-US" altLang="zh-CN" dirty="0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请尽量在周六</a:t>
            </a:r>
            <a:r>
              <a:rPr lang="en-US" altLang="zh-CN" dirty="0" smtClean="0"/>
              <a:t>14</a:t>
            </a:r>
            <a:r>
              <a:rPr lang="zh-CN" altLang="en-US" dirty="0" smtClean="0"/>
              <a:t>点之前将讲道内容更新。</a:t>
            </a:r>
            <a:endParaRPr lang="en-US" altLang="zh-CN" dirty="0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牧师提供的讲道大纲是繁体字的，请尽量转换成简体字。推荐网站：</a:t>
            </a:r>
            <a:r>
              <a:rPr lang="de-DE" altLang="zh-CN" dirty="0" smtClean="0"/>
              <a:t>http://www.hao123.com/haoserver/jianfanzh.htm</a:t>
            </a:r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正文内容是由牧师逐项播放的，请为每项内容加入动画。</a:t>
            </a:r>
            <a:endParaRPr lang="en-US" altLang="zh-CN" dirty="0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请保持正文对齐，</a:t>
            </a:r>
            <a:r>
              <a:rPr lang="zh-CN" altLang="de-DE" dirty="0" smtClean="0"/>
              <a:t>标题为</a:t>
            </a:r>
            <a:r>
              <a:rPr lang="de-DE" altLang="zh-CN" dirty="0" smtClean="0"/>
              <a:t>36</a:t>
            </a:r>
            <a:r>
              <a:rPr lang="zh-CN" altLang="de-DE" dirty="0" smtClean="0"/>
              <a:t>，</a:t>
            </a:r>
            <a:r>
              <a:rPr lang="zh-CN" altLang="en-US" dirty="0" smtClean="0"/>
              <a:t>字体</a:t>
            </a:r>
            <a:r>
              <a:rPr lang="en-US" altLang="zh-CN" dirty="0" smtClean="0"/>
              <a:t>34</a:t>
            </a:r>
            <a:r>
              <a:rPr lang="zh-CN" altLang="en-US" dirty="0" smtClean="0"/>
              <a:t>。</a:t>
            </a:r>
            <a:endParaRPr lang="de-DE" altLang="zh-CN" dirty="0" smtClean="0"/>
          </a:p>
        </p:txBody>
      </p:sp>
      <p:sp>
        <p:nvSpPr>
          <p:cNvPr id="22733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F3D3CED-F69A-4FF6-AED6-9F5BB17FC618}" type="slidenum">
              <a:rPr lang="zh-CN" altLang="en-US">
                <a:solidFill>
                  <a:srgbClr val="000000"/>
                </a:solidFill>
              </a:rPr>
              <a:pPr/>
              <a:t>17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7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9378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ln/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讲道内容可在周五晚上或周六早上从同工处获得。</a:t>
            </a:r>
            <a:endParaRPr lang="en-US" altLang="zh-CN" dirty="0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请尽量在周六</a:t>
            </a:r>
            <a:r>
              <a:rPr lang="en-US" altLang="zh-CN" dirty="0" smtClean="0"/>
              <a:t>14</a:t>
            </a:r>
            <a:r>
              <a:rPr lang="zh-CN" altLang="en-US" dirty="0" smtClean="0"/>
              <a:t>点之前将讲道内容更新。</a:t>
            </a:r>
            <a:endParaRPr lang="en-US" altLang="zh-CN" dirty="0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牧师提供的讲道大纲是繁体字的，请尽量转换成简体字。推荐网站：</a:t>
            </a:r>
            <a:r>
              <a:rPr lang="de-DE" altLang="zh-CN" dirty="0" smtClean="0"/>
              <a:t>http://www.hao123.com/haoserver/jianfanzh.htm</a:t>
            </a:r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正文内容是由牧师逐项播放的，请为每项内容加入动画。</a:t>
            </a:r>
            <a:endParaRPr lang="en-US" altLang="zh-CN" dirty="0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请保持正文对齐，</a:t>
            </a:r>
            <a:r>
              <a:rPr lang="zh-CN" altLang="de-DE" dirty="0" smtClean="0"/>
              <a:t>标题为</a:t>
            </a:r>
            <a:r>
              <a:rPr lang="de-DE" altLang="zh-CN" dirty="0" smtClean="0"/>
              <a:t>36</a:t>
            </a:r>
            <a:r>
              <a:rPr lang="zh-CN" altLang="de-DE" dirty="0" smtClean="0"/>
              <a:t>，</a:t>
            </a:r>
            <a:r>
              <a:rPr lang="zh-CN" altLang="en-US" dirty="0" smtClean="0"/>
              <a:t>字体</a:t>
            </a:r>
            <a:r>
              <a:rPr lang="en-US" altLang="zh-CN" dirty="0" smtClean="0"/>
              <a:t>34</a:t>
            </a:r>
            <a:r>
              <a:rPr lang="zh-CN" altLang="en-US" dirty="0" smtClean="0"/>
              <a:t>。</a:t>
            </a:r>
            <a:endParaRPr lang="de-DE" altLang="zh-CN" dirty="0" smtClean="0"/>
          </a:p>
        </p:txBody>
      </p:sp>
      <p:sp>
        <p:nvSpPr>
          <p:cNvPr id="229379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A10F90F-9E88-4CCF-8359-4698D5BA403F}" type="slidenum">
              <a:rPr lang="zh-CN" altLang="en-US">
                <a:solidFill>
                  <a:srgbClr val="000000"/>
                </a:solidFill>
              </a:rPr>
              <a:pPr/>
              <a:t>18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5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1426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ln/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讲道内容可在周五晚上或周六早上从同工处获得。</a:t>
            </a:r>
            <a:endParaRPr lang="en-US" altLang="zh-CN" dirty="0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请尽量在周六</a:t>
            </a:r>
            <a:r>
              <a:rPr lang="en-US" altLang="zh-CN" dirty="0" smtClean="0"/>
              <a:t>14</a:t>
            </a:r>
            <a:r>
              <a:rPr lang="zh-CN" altLang="en-US" dirty="0" smtClean="0"/>
              <a:t>点之前将讲道内容更新。</a:t>
            </a:r>
            <a:endParaRPr lang="en-US" altLang="zh-CN" dirty="0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牧师提供的讲道大纲是繁体字的，请尽量转换成简体字。推荐网站：</a:t>
            </a:r>
            <a:r>
              <a:rPr lang="de-DE" altLang="zh-CN" dirty="0" smtClean="0"/>
              <a:t>http://www.hao123.com/haoserver/jianfanzh.htm</a:t>
            </a:r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正文内容是由牧师逐项播放的，请为每项内容加入动画。</a:t>
            </a:r>
            <a:endParaRPr lang="en-US" altLang="zh-CN" dirty="0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请保持正文对齐，</a:t>
            </a:r>
            <a:r>
              <a:rPr lang="zh-CN" altLang="de-DE" dirty="0" smtClean="0"/>
              <a:t>标题为</a:t>
            </a:r>
            <a:r>
              <a:rPr lang="de-DE" altLang="zh-CN" dirty="0" smtClean="0"/>
              <a:t>36</a:t>
            </a:r>
            <a:r>
              <a:rPr lang="zh-CN" altLang="de-DE" dirty="0" smtClean="0"/>
              <a:t>，</a:t>
            </a:r>
            <a:r>
              <a:rPr lang="zh-CN" altLang="en-US" dirty="0" smtClean="0"/>
              <a:t>字体</a:t>
            </a:r>
            <a:r>
              <a:rPr lang="en-US" altLang="zh-CN" dirty="0" smtClean="0"/>
              <a:t>34</a:t>
            </a:r>
            <a:r>
              <a:rPr lang="zh-CN" altLang="en-US" dirty="0" smtClean="0"/>
              <a:t>。</a:t>
            </a:r>
            <a:endParaRPr lang="de-DE" altLang="zh-CN" dirty="0" smtClean="0"/>
          </a:p>
        </p:txBody>
      </p:sp>
      <p:sp>
        <p:nvSpPr>
          <p:cNvPr id="231427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9C32A44-A885-42EA-A1F5-E08B79515D87}" type="slidenum">
              <a:rPr lang="zh-CN" altLang="en-US">
                <a:solidFill>
                  <a:srgbClr val="000000"/>
                </a:solidFill>
              </a:rPr>
              <a:pPr/>
              <a:t>19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0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6610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ln/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讲道内容可在周五晚上或周六早上从同工处获得。</a:t>
            </a:r>
            <a:endParaRPr lang="en-US" altLang="zh-CN" dirty="0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请尽量在周六</a:t>
            </a:r>
            <a:r>
              <a:rPr lang="en-US" altLang="zh-CN" dirty="0" smtClean="0"/>
              <a:t>14</a:t>
            </a:r>
            <a:r>
              <a:rPr lang="zh-CN" altLang="en-US" dirty="0" smtClean="0"/>
              <a:t>点之前将讲道内容更新。</a:t>
            </a:r>
            <a:endParaRPr lang="en-US" altLang="zh-CN" dirty="0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牧师提供的讲道大纲是繁体字的，请尽量转换成简体字。推荐网站：</a:t>
            </a:r>
            <a:r>
              <a:rPr lang="de-DE" altLang="zh-CN" dirty="0" smtClean="0"/>
              <a:t>http://www.hao123.com/haoserver/jianfanzh.htm</a:t>
            </a:r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正文内容是由牧师逐项播放的，请为每项内容加入动画。</a:t>
            </a:r>
            <a:endParaRPr lang="en-US" altLang="zh-CN" dirty="0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请保持正文对齐，</a:t>
            </a:r>
            <a:r>
              <a:rPr lang="zh-CN" altLang="de-DE" dirty="0" smtClean="0"/>
              <a:t>标题为</a:t>
            </a:r>
            <a:r>
              <a:rPr lang="de-DE" altLang="zh-CN" dirty="0" smtClean="0"/>
              <a:t>36</a:t>
            </a:r>
            <a:r>
              <a:rPr lang="zh-CN" altLang="de-DE" dirty="0" smtClean="0"/>
              <a:t>，</a:t>
            </a:r>
            <a:r>
              <a:rPr lang="zh-CN" altLang="en-US" dirty="0" smtClean="0"/>
              <a:t>字体</a:t>
            </a:r>
            <a:r>
              <a:rPr lang="en-US" altLang="zh-CN" dirty="0" smtClean="0"/>
              <a:t>34</a:t>
            </a:r>
            <a:r>
              <a:rPr lang="zh-CN" altLang="en-US" dirty="0" smtClean="0"/>
              <a:t>。</a:t>
            </a:r>
            <a:endParaRPr lang="de-DE" altLang="zh-CN" dirty="0" smtClean="0"/>
          </a:p>
        </p:txBody>
      </p:sp>
      <p:sp>
        <p:nvSpPr>
          <p:cNvPr id="19661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72C6F06-02CE-4048-B9AB-2D2584182783}" type="slidenum">
              <a:rPr lang="zh-CN" altLang="en-US">
                <a:solidFill>
                  <a:srgbClr val="000000"/>
                </a:solidFill>
              </a:rPr>
              <a:pPr/>
              <a:t>2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7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8658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ln/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讲道内容可在周五晚上或周六早上从同工处获得。</a:t>
            </a:r>
            <a:endParaRPr lang="en-US" altLang="zh-CN" dirty="0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请尽量在周六</a:t>
            </a:r>
            <a:r>
              <a:rPr lang="en-US" altLang="zh-CN" dirty="0" smtClean="0"/>
              <a:t>14</a:t>
            </a:r>
            <a:r>
              <a:rPr lang="zh-CN" altLang="en-US" dirty="0" smtClean="0"/>
              <a:t>点之前将讲道内容更新。</a:t>
            </a:r>
            <a:endParaRPr lang="en-US" altLang="zh-CN" dirty="0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牧师提供的讲道大纲是繁体字的，请尽量转换成简体字。推荐网站：</a:t>
            </a:r>
            <a:r>
              <a:rPr lang="de-DE" altLang="zh-CN" dirty="0" smtClean="0"/>
              <a:t>http://www.hao123.com/haoserver/jianfanzh.htm</a:t>
            </a:r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正文内容是由牧师逐项播放的，请为每项内容加入动画。</a:t>
            </a:r>
            <a:endParaRPr lang="en-US" altLang="zh-CN" dirty="0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请保持正文对齐，</a:t>
            </a:r>
            <a:r>
              <a:rPr lang="zh-CN" altLang="de-DE" dirty="0" smtClean="0"/>
              <a:t>标题为</a:t>
            </a:r>
            <a:r>
              <a:rPr lang="de-DE" altLang="zh-CN" dirty="0" smtClean="0"/>
              <a:t>36</a:t>
            </a:r>
            <a:r>
              <a:rPr lang="zh-CN" altLang="de-DE" dirty="0" smtClean="0"/>
              <a:t>，</a:t>
            </a:r>
            <a:r>
              <a:rPr lang="zh-CN" altLang="en-US" dirty="0" smtClean="0"/>
              <a:t>字体</a:t>
            </a:r>
            <a:r>
              <a:rPr lang="en-US" altLang="zh-CN" dirty="0" smtClean="0"/>
              <a:t>34</a:t>
            </a:r>
            <a:r>
              <a:rPr lang="zh-CN" altLang="en-US" dirty="0" smtClean="0"/>
              <a:t>。</a:t>
            </a:r>
            <a:endParaRPr lang="de-DE" altLang="zh-CN" dirty="0" smtClean="0"/>
          </a:p>
        </p:txBody>
      </p:sp>
      <p:sp>
        <p:nvSpPr>
          <p:cNvPr id="198659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EA5ACD9-60F8-402A-8EB2-A638399D94E4}" type="slidenum">
              <a:rPr lang="zh-CN" altLang="en-US">
                <a:solidFill>
                  <a:srgbClr val="000000"/>
                </a:solidFill>
              </a:rPr>
              <a:pPr/>
              <a:t>3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5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0706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ln/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讲道内容可在周五晚上或周六早上从同工处获得。</a:t>
            </a:r>
            <a:endParaRPr lang="en-US" altLang="zh-CN" dirty="0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请尽量在周六</a:t>
            </a:r>
            <a:r>
              <a:rPr lang="en-US" altLang="zh-CN" dirty="0" smtClean="0"/>
              <a:t>14</a:t>
            </a:r>
            <a:r>
              <a:rPr lang="zh-CN" altLang="en-US" dirty="0" smtClean="0"/>
              <a:t>点之前将讲道内容更新。</a:t>
            </a:r>
            <a:endParaRPr lang="en-US" altLang="zh-CN" dirty="0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牧师提供的讲道大纲是繁体字的，请尽量转换成简体字。推荐网站：</a:t>
            </a:r>
            <a:r>
              <a:rPr lang="de-DE" altLang="zh-CN" dirty="0" smtClean="0"/>
              <a:t>http://www.hao123.com/haoserver/jianfanzh.htm</a:t>
            </a:r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正文内容是由牧师逐项播放的，请为每项内容加入动画。</a:t>
            </a:r>
            <a:endParaRPr lang="en-US" altLang="zh-CN" dirty="0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请保持正文对齐，</a:t>
            </a:r>
            <a:r>
              <a:rPr lang="zh-CN" altLang="de-DE" dirty="0" smtClean="0"/>
              <a:t>标题为</a:t>
            </a:r>
            <a:r>
              <a:rPr lang="de-DE" altLang="zh-CN" dirty="0" smtClean="0"/>
              <a:t>36</a:t>
            </a:r>
            <a:r>
              <a:rPr lang="zh-CN" altLang="de-DE" dirty="0" smtClean="0"/>
              <a:t>，</a:t>
            </a:r>
            <a:r>
              <a:rPr lang="zh-CN" altLang="en-US" dirty="0" smtClean="0"/>
              <a:t>字体</a:t>
            </a:r>
            <a:r>
              <a:rPr lang="en-US" altLang="zh-CN" dirty="0" smtClean="0"/>
              <a:t>34</a:t>
            </a:r>
            <a:r>
              <a:rPr lang="zh-CN" altLang="en-US" dirty="0" smtClean="0"/>
              <a:t>。</a:t>
            </a:r>
            <a:endParaRPr lang="de-DE" altLang="zh-CN" dirty="0" smtClean="0"/>
          </a:p>
        </p:txBody>
      </p:sp>
      <p:sp>
        <p:nvSpPr>
          <p:cNvPr id="200707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F299499-EC55-45CC-9E44-B58AFD9C4403}" type="slidenum">
              <a:rPr lang="zh-CN" altLang="en-US">
                <a:solidFill>
                  <a:srgbClr val="000000"/>
                </a:solidFill>
              </a:rPr>
              <a:pPr/>
              <a:t>4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3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2754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ln/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讲道内容可在周五晚上或周六早上从同工处获得。</a:t>
            </a:r>
            <a:endParaRPr lang="en-US" altLang="zh-CN" dirty="0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请尽量在周六</a:t>
            </a:r>
            <a:r>
              <a:rPr lang="en-US" altLang="zh-CN" dirty="0" smtClean="0"/>
              <a:t>14</a:t>
            </a:r>
            <a:r>
              <a:rPr lang="zh-CN" altLang="en-US" dirty="0" smtClean="0"/>
              <a:t>点之前将讲道内容更新。</a:t>
            </a:r>
            <a:endParaRPr lang="en-US" altLang="zh-CN" dirty="0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牧师提供的讲道大纲是繁体字的，请尽量转换成简体字。推荐网站：</a:t>
            </a:r>
            <a:r>
              <a:rPr lang="de-DE" altLang="zh-CN" dirty="0" smtClean="0"/>
              <a:t>http://www.hao123.com/haoserver/jianfanzh.htm</a:t>
            </a:r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正文内容是由牧师逐项播放的，请为每项内容加入动画。</a:t>
            </a:r>
            <a:endParaRPr lang="en-US" altLang="zh-CN" dirty="0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请保持正文对齐，</a:t>
            </a:r>
            <a:r>
              <a:rPr lang="zh-CN" altLang="de-DE" dirty="0" smtClean="0"/>
              <a:t>标题为</a:t>
            </a:r>
            <a:r>
              <a:rPr lang="de-DE" altLang="zh-CN" dirty="0" smtClean="0"/>
              <a:t>36</a:t>
            </a:r>
            <a:r>
              <a:rPr lang="zh-CN" altLang="de-DE" dirty="0" smtClean="0"/>
              <a:t>，</a:t>
            </a:r>
            <a:r>
              <a:rPr lang="zh-CN" altLang="en-US" dirty="0" smtClean="0"/>
              <a:t>字体</a:t>
            </a:r>
            <a:r>
              <a:rPr lang="en-US" altLang="zh-CN" dirty="0" smtClean="0"/>
              <a:t>34</a:t>
            </a:r>
            <a:r>
              <a:rPr lang="zh-CN" altLang="en-US" dirty="0" smtClean="0"/>
              <a:t>。</a:t>
            </a:r>
            <a:endParaRPr lang="de-DE" altLang="zh-CN" dirty="0" smtClean="0"/>
          </a:p>
        </p:txBody>
      </p:sp>
      <p:sp>
        <p:nvSpPr>
          <p:cNvPr id="202755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541C67F-40F0-48E5-8B43-3A543FCE2F99}" type="slidenum">
              <a:rPr lang="zh-CN" altLang="en-US">
                <a:solidFill>
                  <a:srgbClr val="000000"/>
                </a:solidFill>
              </a:rPr>
              <a:pPr/>
              <a:t>5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1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02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ln/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讲道内容可在周五晚上或周六早上从同工处获得。</a:t>
            </a:r>
            <a:endParaRPr lang="en-US" altLang="zh-CN" dirty="0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请尽量在周六</a:t>
            </a:r>
            <a:r>
              <a:rPr lang="en-US" altLang="zh-CN" dirty="0" smtClean="0"/>
              <a:t>14</a:t>
            </a:r>
            <a:r>
              <a:rPr lang="zh-CN" altLang="en-US" dirty="0" smtClean="0"/>
              <a:t>点之前将讲道内容更新。</a:t>
            </a:r>
            <a:endParaRPr lang="en-US" altLang="zh-CN" dirty="0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牧师提供的讲道大纲是繁体字的，请尽量转换成简体字。推荐网站：</a:t>
            </a:r>
            <a:r>
              <a:rPr lang="de-DE" altLang="zh-CN" dirty="0" smtClean="0"/>
              <a:t>http://www.hao123.com/haoserver/jianfanzh.htm</a:t>
            </a:r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正文内容是由牧师逐项播放的，请为每项内容加入动画。</a:t>
            </a:r>
            <a:endParaRPr lang="en-US" altLang="zh-CN" dirty="0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请保持正文对齐，</a:t>
            </a:r>
            <a:r>
              <a:rPr lang="zh-CN" altLang="de-DE" dirty="0" smtClean="0"/>
              <a:t>标题为</a:t>
            </a:r>
            <a:r>
              <a:rPr lang="de-DE" altLang="zh-CN" dirty="0" smtClean="0"/>
              <a:t>36</a:t>
            </a:r>
            <a:r>
              <a:rPr lang="zh-CN" altLang="de-DE" dirty="0" smtClean="0"/>
              <a:t>，</a:t>
            </a:r>
            <a:r>
              <a:rPr lang="zh-CN" altLang="en-US" dirty="0" smtClean="0"/>
              <a:t>字体</a:t>
            </a:r>
            <a:r>
              <a:rPr lang="en-US" altLang="zh-CN" dirty="0" smtClean="0"/>
              <a:t>34</a:t>
            </a:r>
            <a:r>
              <a:rPr lang="zh-CN" altLang="en-US" dirty="0" smtClean="0"/>
              <a:t>。</a:t>
            </a:r>
            <a:endParaRPr lang="de-DE" altLang="zh-CN" dirty="0" smtClean="0"/>
          </a:p>
        </p:txBody>
      </p:sp>
      <p:sp>
        <p:nvSpPr>
          <p:cNvPr id="204803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8A14D66-A570-4C18-9717-2D157499A47B}" type="slidenum">
              <a:rPr lang="zh-CN" altLang="en-US">
                <a:solidFill>
                  <a:srgbClr val="000000"/>
                </a:solidFill>
              </a:rPr>
              <a:pPr/>
              <a:t>6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49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6850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ln/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讲道内容可在周五晚上或周六早上从同工处获得。</a:t>
            </a:r>
            <a:endParaRPr lang="en-US" altLang="zh-CN" dirty="0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请尽量在周六</a:t>
            </a:r>
            <a:r>
              <a:rPr lang="en-US" altLang="zh-CN" dirty="0" smtClean="0"/>
              <a:t>14</a:t>
            </a:r>
            <a:r>
              <a:rPr lang="zh-CN" altLang="en-US" dirty="0" smtClean="0"/>
              <a:t>点之前将讲道内容更新。</a:t>
            </a:r>
            <a:endParaRPr lang="en-US" altLang="zh-CN" dirty="0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牧师提供的讲道大纲是繁体字的，请尽量转换成简体字。推荐网站：</a:t>
            </a:r>
            <a:r>
              <a:rPr lang="de-DE" altLang="zh-CN" dirty="0" smtClean="0"/>
              <a:t>http://www.hao123.com/haoserver/jianfanzh.htm</a:t>
            </a:r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正文内容是由牧师逐项播放的，请为每项内容加入动画。</a:t>
            </a:r>
            <a:endParaRPr lang="en-US" altLang="zh-CN" dirty="0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请保持正文对齐，</a:t>
            </a:r>
            <a:r>
              <a:rPr lang="zh-CN" altLang="de-DE" dirty="0" smtClean="0"/>
              <a:t>标题为</a:t>
            </a:r>
            <a:r>
              <a:rPr lang="de-DE" altLang="zh-CN" dirty="0" smtClean="0"/>
              <a:t>36</a:t>
            </a:r>
            <a:r>
              <a:rPr lang="zh-CN" altLang="de-DE" dirty="0" smtClean="0"/>
              <a:t>，</a:t>
            </a:r>
            <a:r>
              <a:rPr lang="zh-CN" altLang="en-US" dirty="0" smtClean="0"/>
              <a:t>字体</a:t>
            </a:r>
            <a:r>
              <a:rPr lang="en-US" altLang="zh-CN" dirty="0" smtClean="0"/>
              <a:t>34</a:t>
            </a:r>
            <a:r>
              <a:rPr lang="zh-CN" altLang="en-US" dirty="0" smtClean="0"/>
              <a:t>。</a:t>
            </a:r>
            <a:endParaRPr lang="de-DE" altLang="zh-CN" dirty="0" smtClean="0"/>
          </a:p>
        </p:txBody>
      </p:sp>
      <p:sp>
        <p:nvSpPr>
          <p:cNvPr id="206851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DEABB4A-A98F-41D3-936B-DD6FB104B291}" type="slidenum">
              <a:rPr lang="zh-CN" altLang="en-US">
                <a:solidFill>
                  <a:srgbClr val="000000"/>
                </a:solidFill>
              </a:rPr>
              <a:pPr/>
              <a:t>7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7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8898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ln/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讲道内容可在周五晚上或周六早上从同工处获得。</a:t>
            </a:r>
            <a:endParaRPr lang="en-US" altLang="zh-CN" dirty="0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请尽量在周六</a:t>
            </a:r>
            <a:r>
              <a:rPr lang="en-US" altLang="zh-CN" dirty="0" smtClean="0"/>
              <a:t>14</a:t>
            </a:r>
            <a:r>
              <a:rPr lang="zh-CN" altLang="en-US" dirty="0" smtClean="0"/>
              <a:t>点之前将讲道内容更新。</a:t>
            </a:r>
            <a:endParaRPr lang="en-US" altLang="zh-CN" dirty="0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牧师提供的讲道大纲是繁体字的，请尽量转换成简体字。推荐网站：</a:t>
            </a:r>
            <a:r>
              <a:rPr lang="de-DE" altLang="zh-CN" dirty="0" smtClean="0"/>
              <a:t>http://www.hao123.com/haoserver/jianfanzh.htm</a:t>
            </a:r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正文内容是由牧师逐项播放的，请为每项内容加入动画。</a:t>
            </a:r>
            <a:endParaRPr lang="en-US" altLang="zh-CN" dirty="0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请保持正文对齐，</a:t>
            </a:r>
            <a:r>
              <a:rPr lang="zh-CN" altLang="de-DE" dirty="0" smtClean="0"/>
              <a:t>标题为</a:t>
            </a:r>
            <a:r>
              <a:rPr lang="de-DE" altLang="zh-CN" dirty="0" smtClean="0"/>
              <a:t>36</a:t>
            </a:r>
            <a:r>
              <a:rPr lang="zh-CN" altLang="de-DE" dirty="0" smtClean="0"/>
              <a:t>，</a:t>
            </a:r>
            <a:r>
              <a:rPr lang="zh-CN" altLang="en-US" dirty="0" smtClean="0"/>
              <a:t>字体</a:t>
            </a:r>
            <a:r>
              <a:rPr lang="en-US" altLang="zh-CN" dirty="0" smtClean="0"/>
              <a:t>34</a:t>
            </a:r>
            <a:r>
              <a:rPr lang="zh-CN" altLang="en-US" dirty="0" smtClean="0"/>
              <a:t>。</a:t>
            </a:r>
            <a:endParaRPr lang="de-DE" altLang="zh-CN" dirty="0" smtClean="0"/>
          </a:p>
        </p:txBody>
      </p:sp>
      <p:sp>
        <p:nvSpPr>
          <p:cNvPr id="208899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1C66E29-FC09-4693-A12B-FEE99BDB0368}" type="slidenum">
              <a:rPr lang="zh-CN" altLang="en-US">
                <a:solidFill>
                  <a:srgbClr val="000000"/>
                </a:solidFill>
              </a:rPr>
              <a:pPr/>
              <a:t>8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5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0946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ln/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讲道内容可在周五晚上或周六早上从同工处获得。</a:t>
            </a:r>
            <a:endParaRPr lang="en-US" altLang="zh-CN" dirty="0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请尽量在周六</a:t>
            </a:r>
            <a:r>
              <a:rPr lang="en-US" altLang="zh-CN" dirty="0" smtClean="0"/>
              <a:t>14</a:t>
            </a:r>
            <a:r>
              <a:rPr lang="zh-CN" altLang="en-US" dirty="0" smtClean="0"/>
              <a:t>点之前将讲道内容更新。</a:t>
            </a:r>
            <a:endParaRPr lang="en-US" altLang="zh-CN" dirty="0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牧师提供的讲道大纲是繁体字的，请尽量转换成简体字。推荐网站：</a:t>
            </a:r>
            <a:r>
              <a:rPr lang="de-DE" altLang="zh-CN" dirty="0" smtClean="0"/>
              <a:t>http://www.hao123.com/haoserver/jianfanzh.htm</a:t>
            </a:r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正文内容是由牧师逐项播放的，请为每项内容加入动画。</a:t>
            </a:r>
            <a:endParaRPr lang="en-US" altLang="zh-CN" dirty="0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dirty="0" smtClean="0"/>
              <a:t>请保持正文对齐，</a:t>
            </a:r>
            <a:r>
              <a:rPr lang="zh-CN" altLang="de-DE" dirty="0" smtClean="0"/>
              <a:t>标题为</a:t>
            </a:r>
            <a:r>
              <a:rPr lang="de-DE" altLang="zh-CN" dirty="0" smtClean="0"/>
              <a:t>36</a:t>
            </a:r>
            <a:r>
              <a:rPr lang="zh-CN" altLang="de-DE" dirty="0" smtClean="0"/>
              <a:t>，</a:t>
            </a:r>
            <a:r>
              <a:rPr lang="zh-CN" altLang="en-US" dirty="0" smtClean="0"/>
              <a:t>字体</a:t>
            </a:r>
            <a:r>
              <a:rPr lang="en-US" altLang="zh-CN" dirty="0" smtClean="0"/>
              <a:t>34</a:t>
            </a:r>
            <a:r>
              <a:rPr lang="zh-CN" altLang="en-US" dirty="0" smtClean="0"/>
              <a:t>。</a:t>
            </a:r>
            <a:endParaRPr lang="de-DE" altLang="zh-CN" dirty="0" smtClean="0"/>
          </a:p>
        </p:txBody>
      </p:sp>
      <p:sp>
        <p:nvSpPr>
          <p:cNvPr id="210947" name="灯片编号占位符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F0F5DE-9DBF-4E98-A4B2-A3207243E318}" type="slidenum">
              <a:rPr lang="zh-CN" altLang="en-US">
                <a:solidFill>
                  <a:srgbClr val="000000"/>
                </a:solidFill>
              </a:rPr>
              <a:pPr/>
              <a:t>9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noProof="1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1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5DA338-6AD4-42EA-920B-F2C71DC0C76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noProof="1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1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5DA338-6AD4-42EA-920B-F2C71DC0C76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noProof="1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1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C90E70-695A-4B33-BA44-CD65ADDDE98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noProof="1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1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C90E70-695A-4B33-BA44-CD65ADDDE98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noProof="1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1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C90E70-695A-4B33-BA44-CD65ADDDE98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noProof="1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1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C90E70-695A-4B33-BA44-CD65ADDDE98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noProof="1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1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C90E70-695A-4B33-BA44-CD65ADDDE98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noProof="1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1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C90E70-695A-4B33-BA44-CD65ADDDE98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noProof="1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1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C90E70-695A-4B33-BA44-CD65ADDDE98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noProof="1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1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5DA338-6AD4-42EA-920B-F2C71DC0C76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noProof="1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1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C90E70-695A-4B33-BA44-CD65ADDDE98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noProof="1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1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C90E70-695A-4B33-BA44-CD65ADDDE98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noProof="1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1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5DA338-6AD4-42EA-920B-F2C71DC0C76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noProof="1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1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C90E70-695A-4B33-BA44-CD65ADDDE98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noProof="1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1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C90E70-695A-4B33-BA44-CD65ADDDE98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noProof="1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1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C90E70-695A-4B33-BA44-CD65ADDDE98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noProof="1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1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C90E70-695A-4B33-BA44-CD65ADDDE98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noProof="1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1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C90E70-695A-4B33-BA44-CD65ADDDE98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noProof="1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1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C90E70-695A-4B33-BA44-CD65ADDDE98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1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6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7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8.xml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9.xml"/></Relationships>
</file>

<file path=ppt/slideMasters/_rels/slideMaster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10.xml"/></Relationships>
</file>

<file path=ppt/slideMasters/_rels/slideMaster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11.xml"/></Relationships>
</file>

<file path=ppt/slideMasters/_rels/slideMaster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6.xml"/><Relationship Id="rId1" Type="http://schemas.openxmlformats.org/officeDocument/2006/relationships/slideLayout" Target="../slideLayouts/slideLayout12.xml"/></Relationships>
</file>

<file path=ppt/slideMasters/_rels/slideMaster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7.xml"/><Relationship Id="rId1" Type="http://schemas.openxmlformats.org/officeDocument/2006/relationships/slideLayout" Target="../slideLayouts/slideLayout13.xml"/></Relationships>
</file>

<file path=ppt/slideMasters/_rels/slideMaster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8.xml"/><Relationship Id="rId1" Type="http://schemas.openxmlformats.org/officeDocument/2006/relationships/slideLayout" Target="../slideLayouts/slideLayout14.xml"/></Relationships>
</file>

<file path=ppt/slideMasters/_rels/slideMaster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9.xml"/><Relationship Id="rId1" Type="http://schemas.openxmlformats.org/officeDocument/2006/relationships/slideLayout" Target="../slideLayouts/slideLayout15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_rels/slideMaster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0.xml"/><Relationship Id="rId1" Type="http://schemas.openxmlformats.org/officeDocument/2006/relationships/slideLayout" Target="../slideLayouts/slideLayout16.xml"/></Relationships>
</file>

<file path=ppt/slideMasters/_rels/slideMaster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1.xml"/><Relationship Id="rId1" Type="http://schemas.openxmlformats.org/officeDocument/2006/relationships/slideLayout" Target="../slideLayouts/slideLayout17.xml"/></Relationships>
</file>

<file path=ppt/slideMasters/_rels/slideMaster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2.xml"/><Relationship Id="rId1" Type="http://schemas.openxmlformats.org/officeDocument/2006/relationships/slideLayout" Target="../slideLayouts/slideLayout18.xml"/></Relationships>
</file>

<file path=ppt/slideMasters/_rels/slideMaster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3.xml"/><Relationship Id="rId1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2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3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4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4400" b="1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panose="020B0604020202020204" pitchFamily="34" charset="0"/>
            </a:endParaRPr>
          </a:p>
        </p:txBody>
      </p:sp>
      <p:pic>
        <p:nvPicPr>
          <p:cNvPr id="11267" name="Grafik 1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Titelplatzhalt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1269" name="Textplatzhalter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buFontTx/>
              <a:buNone/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de-DE" b="1">
              <a:latin typeface="Arial" pitchFamily="34" charset="0"/>
              <a:ea typeface="宋体" pitchFamily="2" charset="-122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buFontTx/>
              <a:buNone/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de-DE" b="1">
              <a:latin typeface="Arial" pitchFamily="34" charset="0"/>
              <a:ea typeface="宋体" pitchFamily="2" charset="-122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fld id="{F3015641-E31A-4494-A7F0-5FDFE6C13747}" type="slidenum">
              <a:rPr lang="de-DE" altLang="zh-CN" b="1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None/>
              </a:pPr>
              <a:t>‹Nr.›</a:t>
            </a:fld>
            <a:endParaRPr lang="de-DE" altLang="zh-CN" b="1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itchFamily="49" charset="-122"/>
          <a:ea typeface="SimHei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4200" kern="1200">
          <a:solidFill>
            <a:schemeClr val="tx1"/>
          </a:solidFill>
          <a:latin typeface="SimHei" pitchFamily="49" charset="-122"/>
          <a:ea typeface="SimHei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4400" b="1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panose="020B0604020202020204" pitchFamily="34" charset="0"/>
            </a:endParaRPr>
          </a:p>
        </p:txBody>
      </p:sp>
      <p:pic>
        <p:nvPicPr>
          <p:cNvPr id="15363" name="Grafik 11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Titelplatzhalt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5365" name="Textplatzhalter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buFontTx/>
              <a:buNone/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de-DE" b="1">
              <a:latin typeface="Arial" pitchFamily="34" charset="0"/>
              <a:ea typeface="宋体" pitchFamily="2" charset="-122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buFontTx/>
              <a:buNone/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de-DE" b="1">
              <a:latin typeface="Arial" pitchFamily="34" charset="0"/>
              <a:ea typeface="宋体" pitchFamily="2" charset="-122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fld id="{9A4E6A4B-D8C2-4BCD-B8AB-AEFF8B4B7BC4}" type="slidenum">
              <a:rPr lang="de-DE" altLang="zh-CN" b="1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None/>
              </a:pPr>
              <a:t>‹Nr.›</a:t>
            </a:fld>
            <a:endParaRPr lang="de-DE" altLang="zh-CN" b="1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itchFamily="49" charset="-122"/>
          <a:ea typeface="SimHei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4200" kern="1200">
          <a:solidFill>
            <a:schemeClr val="tx1"/>
          </a:solidFill>
          <a:latin typeface="SimHei" pitchFamily="49" charset="-122"/>
          <a:ea typeface="SimHei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4400" b="1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panose="020B0604020202020204" pitchFamily="34" charset="0"/>
            </a:endParaRPr>
          </a:p>
        </p:txBody>
      </p:sp>
      <p:pic>
        <p:nvPicPr>
          <p:cNvPr id="15363" name="Grafik 11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Titelplatzhalt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5365" name="Textplatzhalter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buFontTx/>
              <a:buNone/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de-DE" b="1">
              <a:latin typeface="Arial" pitchFamily="34" charset="0"/>
              <a:ea typeface="宋体" pitchFamily="2" charset="-122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buFontTx/>
              <a:buNone/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de-DE" b="1">
              <a:latin typeface="Arial" pitchFamily="34" charset="0"/>
              <a:ea typeface="宋体" pitchFamily="2" charset="-122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fld id="{9A4E6A4B-D8C2-4BCD-B8AB-AEFF8B4B7BC4}" type="slidenum">
              <a:rPr lang="de-DE" altLang="zh-CN" b="1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None/>
              </a:pPr>
              <a:t>‹Nr.›</a:t>
            </a:fld>
            <a:endParaRPr lang="de-DE" altLang="zh-CN" b="1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itchFamily="49" charset="-122"/>
          <a:ea typeface="SimHei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4200" kern="1200">
          <a:solidFill>
            <a:schemeClr val="tx1"/>
          </a:solidFill>
          <a:latin typeface="SimHei" pitchFamily="49" charset="-122"/>
          <a:ea typeface="SimHei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4400" b="1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panose="020B0604020202020204" pitchFamily="34" charset="0"/>
            </a:endParaRPr>
          </a:p>
        </p:txBody>
      </p:sp>
      <p:pic>
        <p:nvPicPr>
          <p:cNvPr id="15363" name="Grafik 11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Titelplatzhalt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5365" name="Textplatzhalter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buFontTx/>
              <a:buNone/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de-DE" b="1">
              <a:latin typeface="Arial" pitchFamily="34" charset="0"/>
              <a:ea typeface="宋体" pitchFamily="2" charset="-122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buFontTx/>
              <a:buNone/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de-DE" b="1">
              <a:latin typeface="Arial" pitchFamily="34" charset="0"/>
              <a:ea typeface="宋体" pitchFamily="2" charset="-122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fld id="{9A4E6A4B-D8C2-4BCD-B8AB-AEFF8B4B7BC4}" type="slidenum">
              <a:rPr lang="de-DE" altLang="zh-CN" b="1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None/>
              </a:pPr>
              <a:t>‹Nr.›</a:t>
            </a:fld>
            <a:endParaRPr lang="de-DE" altLang="zh-CN" b="1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itchFamily="49" charset="-122"/>
          <a:ea typeface="SimHei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4200" kern="1200">
          <a:solidFill>
            <a:schemeClr val="tx1"/>
          </a:solidFill>
          <a:latin typeface="SimHei" pitchFamily="49" charset="-122"/>
          <a:ea typeface="SimHei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4400" b="1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panose="020B0604020202020204" pitchFamily="34" charset="0"/>
            </a:endParaRPr>
          </a:p>
        </p:txBody>
      </p:sp>
      <p:pic>
        <p:nvPicPr>
          <p:cNvPr id="15363" name="Grafik 11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Titelplatzhalt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5365" name="Textplatzhalter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buFontTx/>
              <a:buNone/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de-DE" b="1">
              <a:latin typeface="Arial" pitchFamily="34" charset="0"/>
              <a:ea typeface="宋体" pitchFamily="2" charset="-122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buFontTx/>
              <a:buNone/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de-DE" b="1">
              <a:latin typeface="Arial" pitchFamily="34" charset="0"/>
              <a:ea typeface="宋体" pitchFamily="2" charset="-122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fld id="{9A4E6A4B-D8C2-4BCD-B8AB-AEFF8B4B7BC4}" type="slidenum">
              <a:rPr lang="de-DE" altLang="zh-CN" b="1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None/>
              </a:pPr>
              <a:t>‹Nr.›</a:t>
            </a:fld>
            <a:endParaRPr lang="de-DE" altLang="zh-CN" b="1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itchFamily="49" charset="-122"/>
          <a:ea typeface="SimHei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4200" kern="1200">
          <a:solidFill>
            <a:schemeClr val="tx1"/>
          </a:solidFill>
          <a:latin typeface="SimHei" pitchFamily="49" charset="-122"/>
          <a:ea typeface="SimHei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4400" b="1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panose="020B0604020202020204" pitchFamily="34" charset="0"/>
            </a:endParaRPr>
          </a:p>
        </p:txBody>
      </p:sp>
      <p:pic>
        <p:nvPicPr>
          <p:cNvPr id="11267" name="Grafik 11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Titelplatzhalt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1269" name="Textplatzhalter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buFontTx/>
              <a:buNone/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de-DE" b="1">
              <a:latin typeface="Arial" pitchFamily="34" charset="0"/>
              <a:ea typeface="宋体" pitchFamily="2" charset="-122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buFontTx/>
              <a:buNone/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de-DE" b="1">
              <a:latin typeface="Arial" pitchFamily="34" charset="0"/>
              <a:ea typeface="宋体" pitchFamily="2" charset="-122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fld id="{F3015641-E31A-4494-A7F0-5FDFE6C13747}" type="slidenum">
              <a:rPr lang="de-DE" altLang="zh-CN" b="1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None/>
              </a:pPr>
              <a:t>‹Nr.›</a:t>
            </a:fld>
            <a:endParaRPr lang="de-DE" altLang="zh-CN" b="1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itchFamily="49" charset="-122"/>
          <a:ea typeface="SimHei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4200" kern="1200">
          <a:solidFill>
            <a:schemeClr val="tx1"/>
          </a:solidFill>
          <a:latin typeface="SimHei" pitchFamily="49" charset="-122"/>
          <a:ea typeface="SimHei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4400" b="1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panose="020B0604020202020204" pitchFamily="34" charset="0"/>
            </a:endParaRPr>
          </a:p>
        </p:txBody>
      </p:sp>
      <p:pic>
        <p:nvPicPr>
          <p:cNvPr id="15363" name="Grafik 11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Titelplatzhalt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5365" name="Textplatzhalter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buFontTx/>
              <a:buNone/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de-DE" b="1">
              <a:latin typeface="Arial" pitchFamily="34" charset="0"/>
              <a:ea typeface="宋体" pitchFamily="2" charset="-122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buFontTx/>
              <a:buNone/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de-DE" b="1">
              <a:latin typeface="Arial" pitchFamily="34" charset="0"/>
              <a:ea typeface="宋体" pitchFamily="2" charset="-122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fld id="{9A4E6A4B-D8C2-4BCD-B8AB-AEFF8B4B7BC4}" type="slidenum">
              <a:rPr lang="de-DE" altLang="zh-CN" b="1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None/>
              </a:pPr>
              <a:t>‹Nr.›</a:t>
            </a:fld>
            <a:endParaRPr lang="de-DE" altLang="zh-CN" b="1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itchFamily="49" charset="-122"/>
          <a:ea typeface="SimHei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4200" kern="1200">
          <a:solidFill>
            <a:schemeClr val="tx1"/>
          </a:solidFill>
          <a:latin typeface="SimHei" pitchFamily="49" charset="-122"/>
          <a:ea typeface="SimHei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4400" b="1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panose="020B0604020202020204" pitchFamily="34" charset="0"/>
            </a:endParaRPr>
          </a:p>
        </p:txBody>
      </p:sp>
      <p:pic>
        <p:nvPicPr>
          <p:cNvPr id="15363" name="Grafik 11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Titelplatzhalt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5365" name="Textplatzhalter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buFontTx/>
              <a:buNone/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de-DE" b="1">
              <a:latin typeface="Arial" pitchFamily="34" charset="0"/>
              <a:ea typeface="宋体" pitchFamily="2" charset="-122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buFontTx/>
              <a:buNone/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de-DE" b="1">
              <a:latin typeface="Arial" pitchFamily="34" charset="0"/>
              <a:ea typeface="宋体" pitchFamily="2" charset="-122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fld id="{9A4E6A4B-D8C2-4BCD-B8AB-AEFF8B4B7BC4}" type="slidenum">
              <a:rPr lang="de-DE" altLang="zh-CN" b="1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None/>
              </a:pPr>
              <a:t>‹Nr.›</a:t>
            </a:fld>
            <a:endParaRPr lang="de-DE" altLang="zh-CN" b="1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itchFamily="49" charset="-122"/>
          <a:ea typeface="SimHei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4200" kern="1200">
          <a:solidFill>
            <a:schemeClr val="tx1"/>
          </a:solidFill>
          <a:latin typeface="SimHei" pitchFamily="49" charset="-122"/>
          <a:ea typeface="SimHei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4400" b="1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panose="020B0604020202020204" pitchFamily="34" charset="0"/>
            </a:endParaRPr>
          </a:p>
        </p:txBody>
      </p:sp>
      <p:pic>
        <p:nvPicPr>
          <p:cNvPr id="15363" name="Grafik 11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Titelplatzhalt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5365" name="Textplatzhalter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buFontTx/>
              <a:buNone/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de-DE" b="1">
              <a:latin typeface="Arial" pitchFamily="34" charset="0"/>
              <a:ea typeface="宋体" pitchFamily="2" charset="-122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buFontTx/>
              <a:buNone/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de-DE" b="1">
              <a:latin typeface="Arial" pitchFamily="34" charset="0"/>
              <a:ea typeface="宋体" pitchFamily="2" charset="-122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fld id="{9A4E6A4B-D8C2-4BCD-B8AB-AEFF8B4B7BC4}" type="slidenum">
              <a:rPr lang="de-DE" altLang="zh-CN" b="1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None/>
              </a:pPr>
              <a:t>‹Nr.›</a:t>
            </a:fld>
            <a:endParaRPr lang="de-DE" altLang="zh-CN" b="1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itchFamily="49" charset="-122"/>
          <a:ea typeface="SimHei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4200" kern="1200">
          <a:solidFill>
            <a:schemeClr val="tx1"/>
          </a:solidFill>
          <a:latin typeface="SimHei" pitchFamily="49" charset="-122"/>
          <a:ea typeface="SimHei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4400" b="1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panose="020B0604020202020204" pitchFamily="34" charset="0"/>
            </a:endParaRPr>
          </a:p>
        </p:txBody>
      </p:sp>
      <p:pic>
        <p:nvPicPr>
          <p:cNvPr id="15363" name="Grafik 11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Titelplatzhalt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5365" name="Textplatzhalter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buFontTx/>
              <a:buNone/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de-DE" b="1">
              <a:latin typeface="Arial" pitchFamily="34" charset="0"/>
              <a:ea typeface="宋体" pitchFamily="2" charset="-122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buFontTx/>
              <a:buNone/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de-DE" b="1">
              <a:latin typeface="Arial" pitchFamily="34" charset="0"/>
              <a:ea typeface="宋体" pitchFamily="2" charset="-122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fld id="{9A4E6A4B-D8C2-4BCD-B8AB-AEFF8B4B7BC4}" type="slidenum">
              <a:rPr lang="de-DE" altLang="zh-CN" b="1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None/>
              </a:pPr>
              <a:t>‹Nr.›</a:t>
            </a:fld>
            <a:endParaRPr lang="de-DE" altLang="zh-CN" b="1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itchFamily="49" charset="-122"/>
          <a:ea typeface="SimHei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4200" kern="1200">
          <a:solidFill>
            <a:schemeClr val="tx1"/>
          </a:solidFill>
          <a:latin typeface="SimHei" pitchFamily="49" charset="-122"/>
          <a:ea typeface="SimHei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4400" b="1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panose="020B0604020202020204" pitchFamily="34" charset="0"/>
            </a:endParaRPr>
          </a:p>
        </p:txBody>
      </p:sp>
      <p:pic>
        <p:nvPicPr>
          <p:cNvPr id="15363" name="Grafik 11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Titelplatzhalt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5365" name="Textplatzhalter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buFontTx/>
              <a:buNone/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de-DE" b="1">
              <a:latin typeface="Arial" pitchFamily="34" charset="0"/>
              <a:ea typeface="宋体" pitchFamily="2" charset="-122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buFontTx/>
              <a:buNone/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de-DE" b="1">
              <a:latin typeface="Arial" pitchFamily="34" charset="0"/>
              <a:ea typeface="宋体" pitchFamily="2" charset="-122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fld id="{9A4E6A4B-D8C2-4BCD-B8AB-AEFF8B4B7BC4}" type="slidenum">
              <a:rPr lang="de-DE" altLang="zh-CN" b="1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None/>
              </a:pPr>
              <a:t>‹Nr.›</a:t>
            </a:fld>
            <a:endParaRPr lang="de-DE" altLang="zh-CN" b="1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itchFamily="49" charset="-122"/>
          <a:ea typeface="SimHei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4200" kern="1200">
          <a:solidFill>
            <a:schemeClr val="tx1"/>
          </a:solidFill>
          <a:latin typeface="SimHei" pitchFamily="49" charset="-122"/>
          <a:ea typeface="SimHei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4400" b="1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panose="020B0604020202020204" pitchFamily="34" charset="0"/>
            </a:endParaRPr>
          </a:p>
        </p:txBody>
      </p:sp>
      <p:pic>
        <p:nvPicPr>
          <p:cNvPr id="13315" name="Grafik 1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Titelplatzhalt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3317" name="Textplatzhalter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buFontTx/>
              <a:buNone/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de-DE" b="1">
              <a:latin typeface="Arial" pitchFamily="34" charset="0"/>
              <a:ea typeface="宋体" pitchFamily="2" charset="-122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buFontTx/>
              <a:buNone/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de-DE" b="1">
              <a:latin typeface="Arial" pitchFamily="34" charset="0"/>
              <a:ea typeface="宋体" pitchFamily="2" charset="-122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fld id="{EC828034-8D2E-407A-8328-8212AA4077BA}" type="slidenum">
              <a:rPr lang="de-DE" altLang="zh-CN" b="1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None/>
              </a:pPr>
              <a:t>‹Nr.›</a:t>
            </a:fld>
            <a:endParaRPr lang="de-DE" altLang="zh-CN" b="1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itchFamily="49" charset="-122"/>
          <a:ea typeface="SimHei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4200" kern="1200">
          <a:solidFill>
            <a:schemeClr val="tx1"/>
          </a:solidFill>
          <a:latin typeface="SimHei" pitchFamily="49" charset="-122"/>
          <a:ea typeface="SimHei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4400" b="1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panose="020B0604020202020204" pitchFamily="34" charset="0"/>
            </a:endParaRPr>
          </a:p>
        </p:txBody>
      </p:sp>
      <p:pic>
        <p:nvPicPr>
          <p:cNvPr id="15363" name="Grafik 11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Titelplatzhalt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5365" name="Textplatzhalter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buFontTx/>
              <a:buNone/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de-DE" b="1">
              <a:latin typeface="Arial" pitchFamily="34" charset="0"/>
              <a:ea typeface="宋体" pitchFamily="2" charset="-122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buFontTx/>
              <a:buNone/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de-DE" b="1">
              <a:latin typeface="Arial" pitchFamily="34" charset="0"/>
              <a:ea typeface="宋体" pitchFamily="2" charset="-122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fld id="{9A4E6A4B-D8C2-4BCD-B8AB-AEFF8B4B7BC4}" type="slidenum">
              <a:rPr lang="de-DE" altLang="zh-CN" b="1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None/>
              </a:pPr>
              <a:t>‹Nr.›</a:t>
            </a:fld>
            <a:endParaRPr lang="de-DE" altLang="zh-CN" b="1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itchFamily="49" charset="-122"/>
          <a:ea typeface="SimHei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4200" kern="1200">
          <a:solidFill>
            <a:schemeClr val="tx1"/>
          </a:solidFill>
          <a:latin typeface="SimHei" pitchFamily="49" charset="-122"/>
          <a:ea typeface="SimHei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4400" b="1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panose="020B0604020202020204" pitchFamily="34" charset="0"/>
            </a:endParaRPr>
          </a:p>
        </p:txBody>
      </p:sp>
      <p:pic>
        <p:nvPicPr>
          <p:cNvPr id="15363" name="Grafik 11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Titelplatzhalt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5365" name="Textplatzhalter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buFontTx/>
              <a:buNone/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de-DE" b="1">
              <a:latin typeface="Arial" pitchFamily="34" charset="0"/>
              <a:ea typeface="宋体" pitchFamily="2" charset="-122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buFontTx/>
              <a:buNone/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de-DE" b="1">
              <a:latin typeface="Arial" pitchFamily="34" charset="0"/>
              <a:ea typeface="宋体" pitchFamily="2" charset="-122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fld id="{9A4E6A4B-D8C2-4BCD-B8AB-AEFF8B4B7BC4}" type="slidenum">
              <a:rPr lang="de-DE" altLang="zh-CN" b="1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None/>
              </a:pPr>
              <a:t>‹Nr.›</a:t>
            </a:fld>
            <a:endParaRPr lang="de-DE" altLang="zh-CN" b="1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itchFamily="49" charset="-122"/>
          <a:ea typeface="SimHei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4200" kern="1200">
          <a:solidFill>
            <a:schemeClr val="tx1"/>
          </a:solidFill>
          <a:latin typeface="SimHei" pitchFamily="49" charset="-122"/>
          <a:ea typeface="SimHei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4400" b="1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panose="020B0604020202020204" pitchFamily="34" charset="0"/>
            </a:endParaRPr>
          </a:p>
        </p:txBody>
      </p:sp>
      <p:pic>
        <p:nvPicPr>
          <p:cNvPr id="11267" name="Grafik 11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Titelplatzhalt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1269" name="Textplatzhalter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buFontTx/>
              <a:buNone/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de-DE" b="1">
              <a:latin typeface="Arial" pitchFamily="34" charset="0"/>
              <a:ea typeface="宋体" pitchFamily="2" charset="-122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buFontTx/>
              <a:buNone/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de-DE" b="1">
              <a:latin typeface="Arial" pitchFamily="34" charset="0"/>
              <a:ea typeface="宋体" pitchFamily="2" charset="-122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fld id="{F3015641-E31A-4494-A7F0-5FDFE6C13747}" type="slidenum">
              <a:rPr lang="de-DE" altLang="zh-CN" b="1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None/>
              </a:pPr>
              <a:t>‹Nr.›</a:t>
            </a:fld>
            <a:endParaRPr lang="de-DE" altLang="zh-CN" b="1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itchFamily="49" charset="-122"/>
          <a:ea typeface="SimHei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4200" kern="1200">
          <a:solidFill>
            <a:schemeClr val="tx1"/>
          </a:solidFill>
          <a:latin typeface="SimHei" pitchFamily="49" charset="-122"/>
          <a:ea typeface="SimHei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4400" b="1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panose="020B0604020202020204" pitchFamily="34" charset="0"/>
            </a:endParaRPr>
          </a:p>
        </p:txBody>
      </p:sp>
      <p:pic>
        <p:nvPicPr>
          <p:cNvPr id="15363" name="Grafik 11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Titelplatzhalt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5365" name="Textplatzhalter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buFontTx/>
              <a:buNone/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de-DE" b="1">
              <a:latin typeface="Arial" pitchFamily="34" charset="0"/>
              <a:ea typeface="宋体" pitchFamily="2" charset="-122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buFontTx/>
              <a:buNone/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de-DE" b="1">
              <a:latin typeface="Arial" pitchFamily="34" charset="0"/>
              <a:ea typeface="宋体" pitchFamily="2" charset="-122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fld id="{9A4E6A4B-D8C2-4BCD-B8AB-AEFF8B4B7BC4}" type="slidenum">
              <a:rPr lang="de-DE" altLang="zh-CN" b="1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None/>
              </a:pPr>
              <a:t>‹Nr.›</a:t>
            </a:fld>
            <a:endParaRPr lang="de-DE" altLang="zh-CN" b="1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itchFamily="49" charset="-122"/>
          <a:ea typeface="SimHei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4200" kern="1200">
          <a:solidFill>
            <a:schemeClr val="tx1"/>
          </a:solidFill>
          <a:latin typeface="SimHei" pitchFamily="49" charset="-122"/>
          <a:ea typeface="SimHei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4400" b="1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panose="020B0604020202020204" pitchFamily="34" charset="0"/>
            </a:endParaRPr>
          </a:p>
        </p:txBody>
      </p:sp>
      <p:pic>
        <p:nvPicPr>
          <p:cNvPr id="13315" name="Grafik 1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Titelplatzhalt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3317" name="Textplatzhalter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buFontTx/>
              <a:buNone/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de-DE" b="1">
              <a:latin typeface="Arial" pitchFamily="34" charset="0"/>
              <a:ea typeface="宋体" pitchFamily="2" charset="-122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buFontTx/>
              <a:buNone/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de-DE" b="1">
              <a:latin typeface="Arial" pitchFamily="34" charset="0"/>
              <a:ea typeface="宋体" pitchFamily="2" charset="-122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fld id="{EC828034-8D2E-407A-8328-8212AA4077BA}" type="slidenum">
              <a:rPr lang="de-DE" altLang="zh-CN" b="1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None/>
              </a:pPr>
              <a:t>‹Nr.›</a:t>
            </a:fld>
            <a:endParaRPr lang="de-DE" altLang="zh-CN" b="1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itchFamily="49" charset="-122"/>
          <a:ea typeface="SimHei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4200" kern="1200">
          <a:solidFill>
            <a:schemeClr val="tx1"/>
          </a:solidFill>
          <a:latin typeface="SimHei" pitchFamily="49" charset="-122"/>
          <a:ea typeface="SimHei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4400" b="1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panose="020B0604020202020204" pitchFamily="34" charset="0"/>
            </a:endParaRPr>
          </a:p>
        </p:txBody>
      </p:sp>
      <p:pic>
        <p:nvPicPr>
          <p:cNvPr id="13315" name="Grafik 1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Titelplatzhalt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3317" name="Textplatzhalter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buFontTx/>
              <a:buNone/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de-DE" b="1">
              <a:latin typeface="Arial" pitchFamily="34" charset="0"/>
              <a:ea typeface="宋体" pitchFamily="2" charset="-122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buFontTx/>
              <a:buNone/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de-DE" b="1">
              <a:latin typeface="Arial" pitchFamily="34" charset="0"/>
              <a:ea typeface="宋体" pitchFamily="2" charset="-122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fld id="{EC828034-8D2E-407A-8328-8212AA4077BA}" type="slidenum">
              <a:rPr lang="de-DE" altLang="zh-CN" b="1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None/>
              </a:pPr>
              <a:t>‹Nr.›</a:t>
            </a:fld>
            <a:endParaRPr lang="de-DE" altLang="zh-CN" b="1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itchFamily="49" charset="-122"/>
          <a:ea typeface="SimHei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4200" kern="1200">
          <a:solidFill>
            <a:schemeClr val="tx1"/>
          </a:solidFill>
          <a:latin typeface="SimHei" pitchFamily="49" charset="-122"/>
          <a:ea typeface="SimHei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4400" b="1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panose="020B0604020202020204" pitchFamily="34" charset="0"/>
            </a:endParaRPr>
          </a:p>
        </p:txBody>
      </p:sp>
      <p:pic>
        <p:nvPicPr>
          <p:cNvPr id="11267" name="Grafik 11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Titelplatzhalt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1269" name="Textplatzhalter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buFontTx/>
              <a:buNone/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de-DE" b="1">
              <a:latin typeface="Arial" pitchFamily="34" charset="0"/>
              <a:ea typeface="宋体" pitchFamily="2" charset="-122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buFontTx/>
              <a:buNone/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de-DE" b="1">
              <a:latin typeface="Arial" pitchFamily="34" charset="0"/>
              <a:ea typeface="宋体" pitchFamily="2" charset="-122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fld id="{F3015641-E31A-4494-A7F0-5FDFE6C13747}" type="slidenum">
              <a:rPr lang="de-DE" altLang="zh-CN" b="1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None/>
              </a:pPr>
              <a:t>‹Nr.›</a:t>
            </a:fld>
            <a:endParaRPr lang="de-DE" altLang="zh-CN" b="1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itchFamily="49" charset="-122"/>
          <a:ea typeface="SimHei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4200" kern="1200">
          <a:solidFill>
            <a:schemeClr val="tx1"/>
          </a:solidFill>
          <a:latin typeface="SimHei" pitchFamily="49" charset="-122"/>
          <a:ea typeface="SimHei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4400" b="1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panose="020B0604020202020204" pitchFamily="34" charset="0"/>
            </a:endParaRPr>
          </a:p>
        </p:txBody>
      </p:sp>
      <p:pic>
        <p:nvPicPr>
          <p:cNvPr id="15363" name="Grafik 11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Titelplatzhalt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5365" name="Textplatzhalter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buFontTx/>
              <a:buNone/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de-DE" b="1">
              <a:latin typeface="Arial" pitchFamily="34" charset="0"/>
              <a:ea typeface="宋体" pitchFamily="2" charset="-122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buFontTx/>
              <a:buNone/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de-DE" b="1">
              <a:latin typeface="Arial" pitchFamily="34" charset="0"/>
              <a:ea typeface="宋体" pitchFamily="2" charset="-122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fld id="{9A4E6A4B-D8C2-4BCD-B8AB-AEFF8B4B7BC4}" type="slidenum">
              <a:rPr lang="de-DE" altLang="zh-CN" b="1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None/>
              </a:pPr>
              <a:t>‹Nr.›</a:t>
            </a:fld>
            <a:endParaRPr lang="de-DE" altLang="zh-CN" b="1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itchFamily="49" charset="-122"/>
          <a:ea typeface="SimHei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4200" kern="1200">
          <a:solidFill>
            <a:schemeClr val="tx1"/>
          </a:solidFill>
          <a:latin typeface="SimHei" pitchFamily="49" charset="-122"/>
          <a:ea typeface="SimHei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4400" b="1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panose="020B0604020202020204" pitchFamily="34" charset="0"/>
            </a:endParaRPr>
          </a:p>
        </p:txBody>
      </p:sp>
      <p:pic>
        <p:nvPicPr>
          <p:cNvPr id="11267" name="Grafik 11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Titelplatzhalt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1269" name="Textplatzhalter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buFontTx/>
              <a:buNone/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de-DE" b="1">
              <a:latin typeface="Arial" pitchFamily="34" charset="0"/>
              <a:ea typeface="宋体" pitchFamily="2" charset="-122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buFontTx/>
              <a:buNone/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de-DE" b="1">
              <a:latin typeface="Arial" pitchFamily="34" charset="0"/>
              <a:ea typeface="宋体" pitchFamily="2" charset="-122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fld id="{F3015641-E31A-4494-A7F0-5FDFE6C13747}" type="slidenum">
              <a:rPr lang="de-DE" altLang="zh-CN" b="1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None/>
              </a:pPr>
              <a:t>‹Nr.›</a:t>
            </a:fld>
            <a:endParaRPr lang="de-DE" altLang="zh-CN" b="1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itchFamily="49" charset="-122"/>
          <a:ea typeface="SimHei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4200" kern="1200">
          <a:solidFill>
            <a:schemeClr val="tx1"/>
          </a:solidFill>
          <a:latin typeface="SimHei" pitchFamily="49" charset="-122"/>
          <a:ea typeface="SimHei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4400" b="1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panose="020B0604020202020204" pitchFamily="34" charset="0"/>
            </a:endParaRPr>
          </a:p>
        </p:txBody>
      </p:sp>
      <p:pic>
        <p:nvPicPr>
          <p:cNvPr id="15363" name="Grafik 11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Titelplatzhalt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5365" name="Textplatzhalter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buFontTx/>
              <a:buNone/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de-DE" b="1">
              <a:latin typeface="Arial" pitchFamily="34" charset="0"/>
              <a:ea typeface="宋体" pitchFamily="2" charset="-122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buFontTx/>
              <a:buNone/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de-DE" b="1">
              <a:latin typeface="Arial" pitchFamily="34" charset="0"/>
              <a:ea typeface="宋体" pitchFamily="2" charset="-122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fld id="{9A4E6A4B-D8C2-4BCD-B8AB-AEFF8B4B7BC4}" type="slidenum">
              <a:rPr lang="de-DE" altLang="zh-CN" b="1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None/>
              </a:pPr>
              <a:t>‹Nr.›</a:t>
            </a:fld>
            <a:endParaRPr lang="de-DE" altLang="zh-CN" b="1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itchFamily="49" charset="-122"/>
          <a:ea typeface="SimHei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4200" kern="1200">
          <a:solidFill>
            <a:schemeClr val="tx1"/>
          </a:solidFill>
          <a:latin typeface="SimHei" pitchFamily="49" charset="-122"/>
          <a:ea typeface="SimHei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/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4400" b="1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panose="020B0604020202020204" pitchFamily="34" charset="0"/>
            </a:endParaRPr>
          </a:p>
        </p:txBody>
      </p:sp>
      <p:pic>
        <p:nvPicPr>
          <p:cNvPr id="15363" name="Grafik 11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Titelplatzhalt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5365" name="Textplatzhalter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buFontTx/>
              <a:buNone/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de-DE" b="1">
              <a:latin typeface="Arial" pitchFamily="34" charset="0"/>
              <a:ea typeface="宋体" pitchFamily="2" charset="-122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buFontTx/>
              <a:buNone/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de-DE" b="1">
              <a:latin typeface="Arial" pitchFamily="34" charset="0"/>
              <a:ea typeface="宋体" pitchFamily="2" charset="-122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fld id="{9A4E6A4B-D8C2-4BCD-B8AB-AEFF8B4B7BC4}" type="slidenum">
              <a:rPr lang="de-DE" altLang="zh-CN" b="1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buNone/>
              </a:pPr>
              <a:t>‹Nr.›</a:t>
            </a:fld>
            <a:endParaRPr lang="de-DE" altLang="zh-CN" b="1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itchFamily="49" charset="-122"/>
          <a:ea typeface="SimHei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itchFamily="49" charset="-122"/>
          <a:ea typeface="SimHei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4200" kern="1200">
          <a:solidFill>
            <a:schemeClr val="tx1"/>
          </a:solidFill>
          <a:latin typeface="SimHei" pitchFamily="49" charset="-122"/>
          <a:ea typeface="SimHei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宋体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7" name="Titel 1"/>
          <p:cNvSpPr txBox="1">
            <a:spLocks noChangeArrowheads="1"/>
          </p:cNvSpPr>
          <p:nvPr/>
        </p:nvSpPr>
        <p:spPr bwMode="auto">
          <a:xfrm>
            <a:off x="381000" y="333375"/>
            <a:ext cx="65532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420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证道</a:t>
            </a:r>
          </a:p>
        </p:txBody>
      </p:sp>
      <p:sp>
        <p:nvSpPr>
          <p:cNvPr id="193538" name="Inhaltsplatzhalter 2"/>
          <p:cNvSpPr txBox="1">
            <a:spLocks noChangeArrowheads="1"/>
          </p:cNvSpPr>
          <p:nvPr/>
        </p:nvSpPr>
        <p:spPr bwMode="auto">
          <a:xfrm>
            <a:off x="381000" y="1533525"/>
            <a:ext cx="6592888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endParaRPr lang="zh-CN" altLang="de-DE" sz="6600" dirty="0">
              <a:solidFill>
                <a:prstClr val="black"/>
              </a:solidFill>
              <a:latin typeface="SimHei" pitchFamily="49" charset="-122"/>
              <a:ea typeface="SimHei" pitchFamily="49" charset="-122"/>
            </a:endParaRPr>
          </a:p>
          <a:p>
            <a:pPr algn="ctr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6600" dirty="0">
                <a:solidFill>
                  <a:prstClr val="black"/>
                </a:solidFill>
                <a:latin typeface="SimHei" pitchFamily="49" charset="-122"/>
                <a:ea typeface="SimHei" pitchFamily="49" charset="-122"/>
              </a:rPr>
              <a:t>默念主恩</a:t>
            </a:r>
          </a:p>
          <a:p>
            <a:pPr algn="ctr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6600" dirty="0">
                <a:solidFill>
                  <a:prstClr val="black"/>
                </a:solidFill>
                <a:latin typeface="SimHei" pitchFamily="49" charset="-122"/>
                <a:ea typeface="SimHei" pitchFamily="49" charset="-122"/>
              </a:rPr>
              <a:t>同背十架</a:t>
            </a:r>
            <a:endParaRPr lang="zh-CN" altLang="en-US" sz="4800" dirty="0">
              <a:solidFill>
                <a:prstClr val="black"/>
              </a:solidFill>
              <a:latin typeface="SimHei" pitchFamily="49" charset="-122"/>
              <a:ea typeface="SimHe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69" name="Inhaltsplatzhalter 2"/>
          <p:cNvSpPr txBox="1">
            <a:spLocks noChangeArrowheads="1"/>
          </p:cNvSpPr>
          <p:nvPr/>
        </p:nvSpPr>
        <p:spPr bwMode="auto">
          <a:xfrm>
            <a:off x="381000" y="1254125"/>
            <a:ext cx="7086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经文理解与应用：</a:t>
            </a:r>
            <a:endParaRPr lang="de-DE" altLang="zh-CN" sz="340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endParaRPr lang="zh-CN" altLang="de-DE" sz="340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211970" name="Titel 1"/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de-DE" altLang="zh-CN" sz="360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默念主恩，同背十架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7" name="Inhaltsplatzhalter 2"/>
          <p:cNvSpPr txBox="1">
            <a:spLocks noChangeArrowheads="1"/>
          </p:cNvSpPr>
          <p:nvPr/>
        </p:nvSpPr>
        <p:spPr bwMode="auto">
          <a:xfrm>
            <a:off x="381000" y="1254125"/>
            <a:ext cx="8745538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经文理解与应用：</a:t>
            </a:r>
            <a:endParaRPr lang="de-DE" altLang="zh-CN" sz="340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1</a:t>
            </a:r>
            <a:r>
              <a:rPr lang="en-US" altLang="zh-CN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.</a:t>
            </a: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面对逼迫如何应对：</a:t>
            </a:r>
          </a:p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  感恩的心/受苦的心</a:t>
            </a:r>
          </a:p>
          <a:p>
            <a:pPr algn="just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 （在感恩的状态中受苦在受苦的状态中感恩）</a:t>
            </a:r>
          </a:p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endParaRPr lang="zh-CN" altLang="de-DE" sz="340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214018" name="Titel 1"/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de-DE" altLang="zh-CN" sz="360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默念主恩，同背十架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5" name="Inhaltsplatzhalter 2"/>
          <p:cNvSpPr txBox="1">
            <a:spLocks noChangeArrowheads="1"/>
          </p:cNvSpPr>
          <p:nvPr/>
        </p:nvSpPr>
        <p:spPr bwMode="auto">
          <a:xfrm>
            <a:off x="381000" y="1254125"/>
            <a:ext cx="8745538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经文理解与应用：</a:t>
            </a:r>
            <a:endParaRPr lang="de-DE" altLang="zh-CN" sz="340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1</a:t>
            </a:r>
            <a:r>
              <a:rPr lang="en-US" altLang="zh-CN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.</a:t>
            </a: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面对逼迫如何应对：</a:t>
            </a:r>
          </a:p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  感恩的心/受苦的心</a:t>
            </a:r>
          </a:p>
          <a:p>
            <a:pPr algn="just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 （在感恩的状态中受苦在受苦的状态中感恩）</a:t>
            </a:r>
          </a:p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2</a:t>
            </a:r>
            <a:r>
              <a:rPr lang="en-US" altLang="zh-CN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.</a:t>
            </a: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以恶报恶的不可行</a:t>
            </a:r>
          </a:p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 （以暴易暴？传播恶话？口出恶言？）</a:t>
            </a:r>
          </a:p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endParaRPr lang="zh-CN" altLang="de-DE" sz="340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216066" name="Titel 1"/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de-DE" altLang="zh-CN" sz="360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默念主恩，同背十架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3" name="Inhaltsplatzhalter 2"/>
          <p:cNvSpPr txBox="1">
            <a:spLocks noChangeArrowheads="1"/>
          </p:cNvSpPr>
          <p:nvPr/>
        </p:nvSpPr>
        <p:spPr bwMode="auto">
          <a:xfrm>
            <a:off x="381000" y="1254125"/>
            <a:ext cx="8745538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经文理解与应用：</a:t>
            </a:r>
            <a:endParaRPr lang="de-DE" altLang="zh-CN" sz="340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1</a:t>
            </a:r>
            <a:r>
              <a:rPr lang="en-US" altLang="zh-CN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.</a:t>
            </a: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面对逼迫如何应对：</a:t>
            </a:r>
          </a:p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  感恩的心/受苦的心</a:t>
            </a:r>
          </a:p>
          <a:p>
            <a:pPr algn="just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 （在感恩的状态中受苦在受苦的状态中感恩）</a:t>
            </a:r>
          </a:p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2</a:t>
            </a:r>
            <a:r>
              <a:rPr lang="en-US" altLang="zh-CN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.</a:t>
            </a: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以恶报恶的不可行</a:t>
            </a:r>
          </a:p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 （以暴易暴？传播恶话？口出恶言？）</a:t>
            </a:r>
          </a:p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3</a:t>
            </a:r>
            <a:r>
              <a:rPr lang="en-US" altLang="zh-CN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.</a:t>
            </a: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不要申冤听凭主怒</a:t>
            </a:r>
          </a:p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 （神是审判官）（受害不说威吓的话）</a:t>
            </a:r>
          </a:p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endParaRPr lang="zh-CN" altLang="de-DE" sz="340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218114" name="Titel 1"/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de-DE" altLang="zh-CN" sz="360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默念主恩，同背十架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1" name="Inhaltsplatzhalter 2"/>
          <p:cNvSpPr txBox="1">
            <a:spLocks noChangeArrowheads="1"/>
          </p:cNvSpPr>
          <p:nvPr/>
        </p:nvSpPr>
        <p:spPr bwMode="auto">
          <a:xfrm>
            <a:off x="381000" y="1254125"/>
            <a:ext cx="908685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经文理解与应用：</a:t>
            </a:r>
            <a:endParaRPr lang="de-DE" altLang="zh-CN" sz="340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  <a:p>
            <a:pPr algn="just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4</a:t>
            </a:r>
            <a:r>
              <a:rPr lang="en-US" altLang="zh-CN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.</a:t>
            </a: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把炭火堆在他的头上</a:t>
            </a:r>
          </a:p>
          <a:p>
            <a:pPr algn="just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 （使对方没有借口和心肠继续他的罪行）</a:t>
            </a:r>
          </a:p>
          <a:p>
            <a:pPr algn="just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endParaRPr lang="zh-CN" altLang="de-DE" sz="340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220162" name="Titel 1"/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de-DE" altLang="zh-CN" sz="360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默念主恩，同背十架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09" name="Inhaltsplatzhalter 2"/>
          <p:cNvSpPr txBox="1">
            <a:spLocks noChangeArrowheads="1"/>
          </p:cNvSpPr>
          <p:nvPr/>
        </p:nvSpPr>
        <p:spPr bwMode="auto">
          <a:xfrm>
            <a:off x="381000" y="1254125"/>
            <a:ext cx="908685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经文理解与应用：</a:t>
            </a:r>
            <a:endParaRPr lang="de-DE" altLang="zh-CN" sz="340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  <a:p>
            <a:pPr algn="just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4</a:t>
            </a:r>
            <a:r>
              <a:rPr lang="en-US" altLang="zh-CN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.</a:t>
            </a: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把炭火堆在他的头上</a:t>
            </a:r>
          </a:p>
          <a:p>
            <a:pPr algn="just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 （使对方没有借口和心肠继续他的罪行）</a:t>
            </a:r>
          </a:p>
          <a:p>
            <a:pPr algn="just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5</a:t>
            </a:r>
            <a:r>
              <a:rPr lang="en-US" altLang="zh-CN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.</a:t>
            </a: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坚持着以善胜恶</a:t>
            </a:r>
          </a:p>
          <a:p>
            <a:pPr algn="just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 （没有仇，没有怨，抵挡魔鬼的诡计）</a:t>
            </a:r>
          </a:p>
          <a:p>
            <a:pPr algn="just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endParaRPr lang="zh-CN" altLang="de-DE" sz="340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222210" name="Titel 1"/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de-DE" altLang="zh-CN" sz="360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默念主恩，同背十架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7" name="Inhaltsplatzhalter 2"/>
          <p:cNvSpPr txBox="1">
            <a:spLocks noChangeArrowheads="1"/>
          </p:cNvSpPr>
          <p:nvPr/>
        </p:nvSpPr>
        <p:spPr bwMode="auto">
          <a:xfrm>
            <a:off x="381000" y="1254125"/>
            <a:ext cx="908685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经文理解与应用：</a:t>
            </a:r>
            <a:endParaRPr lang="de-DE" altLang="zh-CN" sz="340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  <a:p>
            <a:pPr algn="just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4</a:t>
            </a:r>
            <a:r>
              <a:rPr lang="en-US" altLang="zh-CN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.</a:t>
            </a: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把炭火堆在他的头上</a:t>
            </a:r>
          </a:p>
          <a:p>
            <a:pPr algn="just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 （使对方没有借口和心肠继续他的罪行）</a:t>
            </a:r>
          </a:p>
          <a:p>
            <a:pPr algn="just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5</a:t>
            </a:r>
            <a:r>
              <a:rPr lang="en-US" altLang="zh-CN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.</a:t>
            </a: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坚持着以善胜恶</a:t>
            </a:r>
          </a:p>
          <a:p>
            <a:pPr algn="just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 （没有仇，没有怨，抵挡魔鬼的诡计）</a:t>
            </a:r>
          </a:p>
          <a:p>
            <a:pPr algn="just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6</a:t>
            </a:r>
            <a:r>
              <a:rPr lang="en-US" altLang="zh-CN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.</a:t>
            </a: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与哀哭的人要同哭</a:t>
            </a:r>
          </a:p>
          <a:p>
            <a:pPr algn="just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 （愿意付出、舍己、牺牲）</a:t>
            </a:r>
          </a:p>
          <a:p>
            <a:pPr algn="just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endParaRPr lang="zh-CN" altLang="de-DE" sz="340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224258" name="Titel 1"/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de-DE" altLang="zh-CN" sz="360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默念主恩，同背十架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5" name="Inhaltsplatzhalter 2"/>
          <p:cNvSpPr txBox="1">
            <a:spLocks noChangeArrowheads="1"/>
          </p:cNvSpPr>
          <p:nvPr/>
        </p:nvSpPr>
        <p:spPr bwMode="auto">
          <a:xfrm>
            <a:off x="381000" y="1254125"/>
            <a:ext cx="908685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经文理解与应用：</a:t>
            </a:r>
            <a:endParaRPr lang="de-DE" altLang="zh-CN" sz="340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  <a:p>
            <a:pPr algn="just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4</a:t>
            </a:r>
            <a:r>
              <a:rPr lang="en-US" altLang="zh-CN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.</a:t>
            </a: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把炭火堆在他的头上</a:t>
            </a:r>
          </a:p>
          <a:p>
            <a:pPr algn="just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 （使对方没有借口和心肠继续他的罪行）</a:t>
            </a:r>
          </a:p>
          <a:p>
            <a:pPr algn="just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5</a:t>
            </a:r>
            <a:r>
              <a:rPr lang="en-US" altLang="zh-CN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.</a:t>
            </a: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坚持着以善胜恶</a:t>
            </a:r>
          </a:p>
          <a:p>
            <a:pPr algn="just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 （没有仇，没有怨，抵挡魔鬼的诡计）</a:t>
            </a:r>
          </a:p>
          <a:p>
            <a:pPr algn="just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6</a:t>
            </a:r>
            <a:r>
              <a:rPr lang="en-US" altLang="zh-CN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.</a:t>
            </a: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与哀哭的人要同哭</a:t>
            </a:r>
          </a:p>
          <a:p>
            <a:pPr algn="just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 （愿意付出、舍己、牺牲）</a:t>
            </a:r>
          </a:p>
          <a:p>
            <a:pPr algn="just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7</a:t>
            </a:r>
            <a:r>
              <a:rPr lang="en-US" altLang="zh-CN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.</a:t>
            </a: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一同守候主恩到黎明</a:t>
            </a:r>
          </a:p>
          <a:p>
            <a:pPr algn="just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 （操练忍耐、等候、相信历史中神的掌权！）</a:t>
            </a:r>
          </a:p>
        </p:txBody>
      </p:sp>
      <p:sp>
        <p:nvSpPr>
          <p:cNvPr id="226306" name="Titel 1"/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de-DE" altLang="zh-CN" sz="360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默念主恩，同背十架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3" name="Inhaltsplatzhalter 2"/>
          <p:cNvSpPr txBox="1">
            <a:spLocks noChangeArrowheads="1"/>
          </p:cNvSpPr>
          <p:nvPr/>
        </p:nvSpPr>
        <p:spPr bwMode="auto">
          <a:xfrm>
            <a:off x="381000" y="1254125"/>
            <a:ext cx="7086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总结：</a:t>
            </a:r>
          </a:p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endParaRPr lang="zh-CN" altLang="de-DE" sz="340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228354" name="Titel 1"/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de-DE" altLang="zh-CN" sz="3600">
                <a:solidFill>
                  <a:srgbClr val="3333CC"/>
                </a:solidFill>
                <a:latin typeface="SimHei" pitchFamily="49" charset="-122"/>
                <a:ea typeface="SimHei" pitchFamily="49" charset="-122"/>
                <a:sym typeface="宋体" pitchFamily="2" charset="-122"/>
              </a:rPr>
              <a:t>默念主恩，同背十架</a:t>
            </a:r>
            <a:endParaRPr lang="de-DE" altLang="zh-CN" sz="3600">
              <a:solidFill>
                <a:srgbClr val="3333CC"/>
              </a:solidFill>
              <a:latin typeface="SimHei" pitchFamily="49" charset="-122"/>
              <a:ea typeface="SimHe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1" name="Inhaltsplatzhalter 2"/>
          <p:cNvSpPr txBox="1">
            <a:spLocks noChangeArrowheads="1"/>
          </p:cNvSpPr>
          <p:nvPr/>
        </p:nvSpPr>
        <p:spPr bwMode="auto">
          <a:xfrm>
            <a:off x="381000" y="1254125"/>
            <a:ext cx="7086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总结：</a:t>
            </a:r>
          </a:p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默念主恩增信心，同背十架勉力行</a:t>
            </a:r>
          </a:p>
          <a:p>
            <a:pPr algn="just" eaLnBrk="0" fontAlgn="base" hangingPunct="0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一个感恩的心：</a:t>
            </a:r>
          </a:p>
          <a:p>
            <a:pPr algn="just" eaLnBrk="0" fontAlgn="base" hangingPunct="0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真心/经常有的/体会主的慷慨</a:t>
            </a:r>
          </a:p>
          <a:p>
            <a:pPr algn="just" eaLnBrk="0" fontAlgn="base" hangingPunct="0">
              <a:lnSpc>
                <a:spcPct val="12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一个受苦的心：</a:t>
            </a:r>
          </a:p>
          <a:p>
            <a:pPr algn="just" eaLnBrk="0" fontAlgn="base" hangingPunct="0">
              <a:lnSpc>
                <a:spcPct val="6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甘心/预备好的/力行主的慷慨</a:t>
            </a:r>
          </a:p>
        </p:txBody>
      </p:sp>
      <p:sp>
        <p:nvSpPr>
          <p:cNvPr id="230402" name="Titel 1"/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de-DE" altLang="zh-CN" sz="3600">
                <a:solidFill>
                  <a:srgbClr val="3333CC"/>
                </a:solidFill>
                <a:latin typeface="SimHei" pitchFamily="49" charset="-122"/>
                <a:ea typeface="SimHei" pitchFamily="49" charset="-122"/>
                <a:sym typeface="宋体" pitchFamily="2" charset="-122"/>
              </a:rPr>
              <a:t>默念主恩，同背十架</a:t>
            </a:r>
            <a:endParaRPr lang="de-DE" altLang="zh-CN" sz="3600">
              <a:solidFill>
                <a:srgbClr val="3333CC"/>
              </a:solidFill>
              <a:latin typeface="SimHei" pitchFamily="49" charset="-122"/>
              <a:ea typeface="SimHe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5" name="Titel 1"/>
          <p:cNvSpPr txBox="1">
            <a:spLocks noChangeArrowheads="1"/>
          </p:cNvSpPr>
          <p:nvPr/>
        </p:nvSpPr>
        <p:spPr bwMode="auto">
          <a:xfrm>
            <a:off x="381000" y="333375"/>
            <a:ext cx="65532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endParaRPr lang="de-DE" altLang="zh-CN" sz="3600">
              <a:solidFill>
                <a:srgbClr val="3333CC"/>
              </a:solidFill>
              <a:latin typeface="SimHei" pitchFamily="49" charset="-122"/>
              <a:ea typeface="SimHei" pitchFamily="49" charset="-122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de-DE" altLang="zh-CN" sz="360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默念主恩，同背十架</a:t>
            </a:r>
          </a:p>
        </p:txBody>
      </p:sp>
      <p:sp>
        <p:nvSpPr>
          <p:cNvPr id="195586" name="Inhaltsplatzhalter 2"/>
          <p:cNvSpPr txBox="1">
            <a:spLocks noChangeArrowheads="1"/>
          </p:cNvSpPr>
          <p:nvPr/>
        </p:nvSpPr>
        <p:spPr bwMode="auto">
          <a:xfrm>
            <a:off x="381000" y="1254125"/>
            <a:ext cx="680085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引言：</a:t>
            </a:r>
            <a:endParaRPr lang="de-DE" altLang="zh-CN" sz="340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endParaRPr lang="zh-CN" altLang="de-DE" sz="340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3" name="Titel 1"/>
          <p:cNvSpPr txBox="1">
            <a:spLocks noChangeArrowheads="1"/>
          </p:cNvSpPr>
          <p:nvPr/>
        </p:nvSpPr>
        <p:spPr bwMode="auto">
          <a:xfrm>
            <a:off x="381000" y="333375"/>
            <a:ext cx="65532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endParaRPr lang="de-DE" altLang="zh-CN" sz="3600">
              <a:solidFill>
                <a:srgbClr val="3333CC"/>
              </a:solidFill>
              <a:latin typeface="SimHei" pitchFamily="49" charset="-122"/>
              <a:ea typeface="SimHei" pitchFamily="49" charset="-122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de-DE" altLang="zh-CN" sz="360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默念主恩，同背十架</a:t>
            </a:r>
          </a:p>
        </p:txBody>
      </p:sp>
      <p:sp>
        <p:nvSpPr>
          <p:cNvPr id="197634" name="Inhaltsplatzhalter 2"/>
          <p:cNvSpPr txBox="1">
            <a:spLocks noChangeArrowheads="1"/>
          </p:cNvSpPr>
          <p:nvPr/>
        </p:nvSpPr>
        <p:spPr bwMode="auto">
          <a:xfrm>
            <a:off x="381000" y="1254125"/>
            <a:ext cx="680085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引言：</a:t>
            </a:r>
            <a:endParaRPr lang="de-DE" altLang="zh-CN" sz="340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1</a:t>
            </a:r>
            <a:r>
              <a:rPr lang="en-US" altLang="zh-CN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.</a:t>
            </a: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神为什么创造我是一个华人？</a:t>
            </a:r>
          </a:p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endParaRPr lang="zh-CN" altLang="de-DE" sz="340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1" name="Titel 1"/>
          <p:cNvSpPr txBox="1">
            <a:spLocks noChangeArrowheads="1"/>
          </p:cNvSpPr>
          <p:nvPr/>
        </p:nvSpPr>
        <p:spPr bwMode="auto">
          <a:xfrm>
            <a:off x="381000" y="333375"/>
            <a:ext cx="65532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endParaRPr lang="de-DE" altLang="zh-CN" sz="3600">
              <a:solidFill>
                <a:srgbClr val="3333CC"/>
              </a:solidFill>
              <a:latin typeface="SimHei" pitchFamily="49" charset="-122"/>
              <a:ea typeface="SimHei" pitchFamily="49" charset="-122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de-DE" altLang="zh-CN" sz="360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默念主恩，同背十架</a:t>
            </a:r>
          </a:p>
        </p:txBody>
      </p:sp>
      <p:sp>
        <p:nvSpPr>
          <p:cNvPr id="199682" name="Inhaltsplatzhalter 2"/>
          <p:cNvSpPr txBox="1">
            <a:spLocks noChangeArrowheads="1"/>
          </p:cNvSpPr>
          <p:nvPr/>
        </p:nvSpPr>
        <p:spPr bwMode="auto">
          <a:xfrm>
            <a:off x="381000" y="1254125"/>
            <a:ext cx="8207375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引言：</a:t>
            </a:r>
            <a:endParaRPr lang="de-DE" altLang="zh-CN" sz="340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1</a:t>
            </a:r>
            <a:r>
              <a:rPr lang="en-US" altLang="zh-CN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.</a:t>
            </a: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神为什么创造我是一个华人？</a:t>
            </a:r>
          </a:p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2</a:t>
            </a:r>
            <a:r>
              <a:rPr lang="en-US" altLang="zh-CN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.</a:t>
            </a: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我是神的子民，他们都是神的子民吗？</a:t>
            </a:r>
          </a:p>
          <a:p>
            <a:pPr algn="just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endParaRPr lang="zh-CN" altLang="de-DE" sz="340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29" name="Titel 1"/>
          <p:cNvSpPr txBox="1">
            <a:spLocks noChangeArrowheads="1"/>
          </p:cNvSpPr>
          <p:nvPr/>
        </p:nvSpPr>
        <p:spPr bwMode="auto">
          <a:xfrm>
            <a:off x="381000" y="333375"/>
            <a:ext cx="65532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endParaRPr lang="de-DE" altLang="zh-CN" sz="3600">
              <a:solidFill>
                <a:srgbClr val="3333CC"/>
              </a:solidFill>
              <a:latin typeface="SimHei" pitchFamily="49" charset="-122"/>
              <a:ea typeface="SimHei" pitchFamily="49" charset="-122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de-DE" altLang="zh-CN" sz="360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默念主恩，同背十架</a:t>
            </a:r>
          </a:p>
        </p:txBody>
      </p:sp>
      <p:sp>
        <p:nvSpPr>
          <p:cNvPr id="201730" name="Inhaltsplatzhalter 2"/>
          <p:cNvSpPr txBox="1">
            <a:spLocks noChangeArrowheads="1"/>
          </p:cNvSpPr>
          <p:nvPr/>
        </p:nvSpPr>
        <p:spPr bwMode="auto">
          <a:xfrm>
            <a:off x="381000" y="1254125"/>
            <a:ext cx="8188325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引言：</a:t>
            </a:r>
            <a:endParaRPr lang="de-DE" altLang="zh-CN" sz="340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1</a:t>
            </a:r>
            <a:r>
              <a:rPr lang="en-US" altLang="zh-CN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.</a:t>
            </a: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神为什么创造我是一个华人？</a:t>
            </a:r>
          </a:p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2</a:t>
            </a:r>
            <a:r>
              <a:rPr lang="en-US" altLang="zh-CN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.</a:t>
            </a: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我是神的子民，他们都是神的子民吗？</a:t>
            </a:r>
          </a:p>
          <a:p>
            <a:pPr algn="just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3</a:t>
            </a:r>
            <a:r>
              <a:rPr lang="en-US" altLang="zh-CN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.</a:t>
            </a: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神为什么使我有血肉之亲的感情？</a:t>
            </a:r>
          </a:p>
          <a:p>
            <a:pPr algn="just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endParaRPr lang="zh-CN" altLang="de-DE" sz="340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7" name="Titel 1"/>
          <p:cNvSpPr txBox="1">
            <a:spLocks noChangeArrowheads="1"/>
          </p:cNvSpPr>
          <p:nvPr/>
        </p:nvSpPr>
        <p:spPr bwMode="auto">
          <a:xfrm>
            <a:off x="381000" y="333375"/>
            <a:ext cx="65532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endParaRPr lang="de-DE" altLang="zh-CN" sz="3600">
              <a:solidFill>
                <a:srgbClr val="3333CC"/>
              </a:solidFill>
              <a:latin typeface="SimHei" pitchFamily="49" charset="-122"/>
              <a:ea typeface="SimHei" pitchFamily="49" charset="-122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de-DE" altLang="zh-CN" sz="360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默念主恩，同背十架</a:t>
            </a:r>
          </a:p>
        </p:txBody>
      </p:sp>
      <p:sp>
        <p:nvSpPr>
          <p:cNvPr id="203778" name="Inhaltsplatzhalter 2"/>
          <p:cNvSpPr txBox="1">
            <a:spLocks noChangeArrowheads="1"/>
          </p:cNvSpPr>
          <p:nvPr/>
        </p:nvSpPr>
        <p:spPr bwMode="auto">
          <a:xfrm>
            <a:off x="381000" y="1254125"/>
            <a:ext cx="8726488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引言：</a:t>
            </a:r>
            <a:endParaRPr lang="de-DE" altLang="zh-CN" sz="340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1</a:t>
            </a:r>
            <a:r>
              <a:rPr lang="en-US" altLang="zh-CN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.</a:t>
            </a: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神为什么创造我是一个华人？</a:t>
            </a:r>
          </a:p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2</a:t>
            </a:r>
            <a:r>
              <a:rPr lang="en-US" altLang="zh-CN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.</a:t>
            </a: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我是神的子民，他们都是神的子民吗？</a:t>
            </a:r>
          </a:p>
          <a:p>
            <a:pPr algn="just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3</a:t>
            </a:r>
            <a:r>
              <a:rPr lang="en-US" altLang="zh-CN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.</a:t>
            </a: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神为什么使我有血肉之亲的感情？</a:t>
            </a:r>
          </a:p>
          <a:p>
            <a:pPr algn="just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4</a:t>
            </a:r>
            <a:r>
              <a:rPr lang="en-US" altLang="zh-CN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.</a:t>
            </a: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单重的认同，双重的责任。</a:t>
            </a:r>
          </a:p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endParaRPr lang="zh-CN" altLang="de-DE" sz="340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5" name="Titel 1"/>
          <p:cNvSpPr txBox="1">
            <a:spLocks noChangeArrowheads="1"/>
          </p:cNvSpPr>
          <p:nvPr/>
        </p:nvSpPr>
        <p:spPr bwMode="auto">
          <a:xfrm>
            <a:off x="381000" y="333375"/>
            <a:ext cx="65532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endParaRPr lang="de-DE" altLang="zh-CN" sz="3600">
              <a:solidFill>
                <a:srgbClr val="3333CC"/>
              </a:solidFill>
              <a:latin typeface="SimHei" pitchFamily="49" charset="-122"/>
              <a:ea typeface="SimHei" pitchFamily="49" charset="-122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de-DE" altLang="zh-CN" sz="360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默念主恩，同背十架</a:t>
            </a:r>
          </a:p>
        </p:txBody>
      </p:sp>
      <p:sp>
        <p:nvSpPr>
          <p:cNvPr id="205826" name="Inhaltsplatzhalter 2"/>
          <p:cNvSpPr txBox="1">
            <a:spLocks noChangeArrowheads="1"/>
          </p:cNvSpPr>
          <p:nvPr/>
        </p:nvSpPr>
        <p:spPr bwMode="auto">
          <a:xfrm>
            <a:off x="381000" y="1254125"/>
            <a:ext cx="8512175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引言：</a:t>
            </a:r>
            <a:endParaRPr lang="de-DE" altLang="zh-CN" sz="340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1</a:t>
            </a:r>
            <a:r>
              <a:rPr lang="en-US" altLang="zh-CN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.</a:t>
            </a: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神为什么创造我是一个华人？</a:t>
            </a:r>
          </a:p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2</a:t>
            </a:r>
            <a:r>
              <a:rPr lang="en-US" altLang="zh-CN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.</a:t>
            </a: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我是神的子民，他们都是神的子民吗？</a:t>
            </a:r>
          </a:p>
          <a:p>
            <a:pPr algn="just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3</a:t>
            </a:r>
            <a:r>
              <a:rPr lang="en-US" altLang="zh-CN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.</a:t>
            </a: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神为什么使我有血肉之亲的感情？</a:t>
            </a:r>
          </a:p>
          <a:p>
            <a:pPr algn="just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4</a:t>
            </a:r>
            <a:r>
              <a:rPr lang="en-US" altLang="zh-CN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.</a:t>
            </a: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单重的认同，双重的责任。</a:t>
            </a:r>
          </a:p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5</a:t>
            </a:r>
            <a:r>
              <a:rPr lang="en-US" altLang="zh-CN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.</a:t>
            </a: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双重的认同，多倍的感受。</a:t>
            </a:r>
          </a:p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endParaRPr lang="zh-CN" altLang="de-DE" sz="340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3" name="Titel 1"/>
          <p:cNvSpPr txBox="1">
            <a:spLocks noChangeArrowheads="1"/>
          </p:cNvSpPr>
          <p:nvPr/>
        </p:nvSpPr>
        <p:spPr bwMode="auto">
          <a:xfrm>
            <a:off x="381000" y="333375"/>
            <a:ext cx="65532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endParaRPr lang="de-DE" altLang="zh-CN" sz="3600">
              <a:solidFill>
                <a:srgbClr val="3333CC"/>
              </a:solidFill>
              <a:latin typeface="SimHei" pitchFamily="49" charset="-122"/>
              <a:ea typeface="SimHei" pitchFamily="49" charset="-122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de-DE" altLang="zh-CN" sz="360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默念主恩，同背十架</a:t>
            </a:r>
          </a:p>
        </p:txBody>
      </p:sp>
      <p:sp>
        <p:nvSpPr>
          <p:cNvPr id="207874" name="Inhaltsplatzhalter 2"/>
          <p:cNvSpPr txBox="1">
            <a:spLocks noChangeArrowheads="1"/>
          </p:cNvSpPr>
          <p:nvPr/>
        </p:nvSpPr>
        <p:spPr bwMode="auto">
          <a:xfrm>
            <a:off x="381000" y="1254125"/>
            <a:ext cx="8512175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引言：</a:t>
            </a:r>
            <a:endParaRPr lang="de-DE" altLang="zh-CN" sz="340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1</a:t>
            </a:r>
            <a:r>
              <a:rPr lang="en-US" altLang="zh-CN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.</a:t>
            </a: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神为什么创造我是一个华人？</a:t>
            </a:r>
          </a:p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2</a:t>
            </a:r>
            <a:r>
              <a:rPr lang="en-US" altLang="zh-CN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.</a:t>
            </a: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我是神的子民，他们都是神的子民吗？</a:t>
            </a:r>
          </a:p>
          <a:p>
            <a:pPr algn="just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3</a:t>
            </a:r>
            <a:r>
              <a:rPr lang="en-US" altLang="zh-CN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.</a:t>
            </a: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神为什么使我有血肉之亲的感情？</a:t>
            </a:r>
          </a:p>
          <a:p>
            <a:pPr algn="just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4</a:t>
            </a:r>
            <a:r>
              <a:rPr lang="en-US" altLang="zh-CN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.</a:t>
            </a: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单重的认同，双重的责任。</a:t>
            </a:r>
          </a:p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5</a:t>
            </a:r>
            <a:r>
              <a:rPr lang="en-US" altLang="zh-CN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.</a:t>
            </a: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双重的认同，多倍的感受。</a:t>
            </a:r>
          </a:p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6</a:t>
            </a:r>
            <a:r>
              <a:rPr lang="en-US" altLang="zh-CN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.</a:t>
            </a: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主的恩典足够用（牢记恩典、以甘调苦）</a:t>
            </a:r>
          </a:p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endParaRPr lang="zh-CN" altLang="de-DE" sz="340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1" name="Titel 1"/>
          <p:cNvSpPr txBox="1">
            <a:spLocks noChangeArrowheads="1"/>
          </p:cNvSpPr>
          <p:nvPr/>
        </p:nvSpPr>
        <p:spPr bwMode="auto">
          <a:xfrm>
            <a:off x="381000" y="333375"/>
            <a:ext cx="65532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endParaRPr lang="de-DE" altLang="zh-CN" sz="3600">
              <a:solidFill>
                <a:srgbClr val="3333CC"/>
              </a:solidFill>
              <a:latin typeface="SimHei" pitchFamily="49" charset="-122"/>
              <a:ea typeface="SimHei" pitchFamily="49" charset="-122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de-DE" altLang="zh-CN" sz="360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默念主恩，同背十架</a:t>
            </a:r>
          </a:p>
        </p:txBody>
      </p:sp>
      <p:sp>
        <p:nvSpPr>
          <p:cNvPr id="209922" name="Inhaltsplatzhalter 2"/>
          <p:cNvSpPr txBox="1">
            <a:spLocks noChangeArrowheads="1"/>
          </p:cNvSpPr>
          <p:nvPr/>
        </p:nvSpPr>
        <p:spPr bwMode="auto">
          <a:xfrm>
            <a:off x="381000" y="1254125"/>
            <a:ext cx="8512175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引言：</a:t>
            </a:r>
            <a:endParaRPr lang="de-DE" altLang="zh-CN" sz="340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1</a:t>
            </a:r>
            <a:r>
              <a:rPr lang="en-US" altLang="zh-CN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.</a:t>
            </a: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神为什么创造我是一个华人？</a:t>
            </a:r>
          </a:p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2</a:t>
            </a:r>
            <a:r>
              <a:rPr lang="en-US" altLang="zh-CN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.</a:t>
            </a: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我是神的子民，他们都是神的子民吗？</a:t>
            </a:r>
          </a:p>
          <a:p>
            <a:pPr algn="just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3</a:t>
            </a:r>
            <a:r>
              <a:rPr lang="en-US" altLang="zh-CN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.</a:t>
            </a: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神为什么使我有血肉之亲的感情？</a:t>
            </a:r>
          </a:p>
          <a:p>
            <a:pPr algn="just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4</a:t>
            </a:r>
            <a:r>
              <a:rPr lang="en-US" altLang="zh-CN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.</a:t>
            </a: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单重的认同，双重的责任。</a:t>
            </a:r>
          </a:p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5</a:t>
            </a:r>
            <a:r>
              <a:rPr lang="en-US" altLang="zh-CN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.</a:t>
            </a: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双重的认同，多倍的感受。</a:t>
            </a:r>
          </a:p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  <a:sym typeface="宋体" pitchFamily="2" charset="-122"/>
              </a:rPr>
              <a:t>6</a:t>
            </a:r>
            <a:r>
              <a:rPr lang="en-US" altLang="zh-CN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  <a:sym typeface="宋体" pitchFamily="2" charset="-122"/>
              </a:rPr>
              <a:t>.</a:t>
            </a: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  <a:sym typeface="宋体" pitchFamily="2" charset="-122"/>
              </a:rPr>
              <a:t>主的恩典足够用（牢记恩典、以甘调苦）</a:t>
            </a:r>
            <a:endParaRPr lang="zh-CN" altLang="de-DE" sz="340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  <a:sym typeface="宋体" pitchFamily="2" charset="-122"/>
              </a:rPr>
              <a:t>7</a:t>
            </a:r>
            <a:r>
              <a:rPr lang="en-US" altLang="zh-CN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  <a:sym typeface="宋体" pitchFamily="2" charset="-122"/>
              </a:rPr>
              <a:t>.</a:t>
            </a:r>
            <a:r>
              <a:rPr lang="zh-CN" altLang="de-DE" sz="3400">
                <a:solidFill>
                  <a:srgbClr val="000000"/>
                </a:solidFill>
                <a:latin typeface="SimHei" pitchFamily="49" charset="-122"/>
                <a:ea typeface="SimHei" pitchFamily="49" charset="-122"/>
                <a:sym typeface="宋体" pitchFamily="2" charset="-122"/>
              </a:rPr>
              <a:t>分担分享福与祸（我们认罪悔改吧）</a:t>
            </a:r>
            <a:endParaRPr lang="zh-CN" altLang="de-DE" sz="340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  <a:p>
            <a:pPr algn="just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None/>
            </a:pPr>
            <a:endParaRPr lang="zh-CN" altLang="de-DE" sz="340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15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1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17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18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19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20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2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2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2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9.xml><?xml version="1.0" encoding="utf-8"?>
<a:theme xmlns:a="http://schemas.openxmlformats.org/drawingml/2006/main" name="24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7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0.xml><?xml version="1.0" encoding="utf-8"?>
<a:theme xmlns:a="http://schemas.openxmlformats.org/drawingml/2006/main" name="25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1.xml><?xml version="1.0" encoding="utf-8"?>
<a:theme xmlns:a="http://schemas.openxmlformats.org/drawingml/2006/main" name="2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2.xml><?xml version="1.0" encoding="utf-8"?>
<a:theme xmlns:a="http://schemas.openxmlformats.org/drawingml/2006/main" name="27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3.xml><?xml version="1.0" encoding="utf-8"?>
<a:theme xmlns:a="http://schemas.openxmlformats.org/drawingml/2006/main" name="28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4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8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9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0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1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1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1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14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3274</Words>
  <Application>Microsoft Office PowerPoint</Application>
  <PresentationFormat>Bildschirmpräsentation (4:3)</PresentationFormat>
  <Paragraphs>227</Paragraphs>
  <Slides>19</Slides>
  <Notes>19</Notes>
  <HiddenSlides>0</HiddenSlides>
  <MMClips>0</MMClips>
  <ScaleCrop>false</ScaleCrop>
  <HeadingPairs>
    <vt:vector size="4" baseType="variant">
      <vt:variant>
        <vt:lpstr>Design</vt:lpstr>
      </vt:variant>
      <vt:variant>
        <vt:i4>23</vt:i4>
      </vt:variant>
      <vt:variant>
        <vt:lpstr>Folientitel</vt:lpstr>
      </vt:variant>
      <vt:variant>
        <vt:i4>19</vt:i4>
      </vt:variant>
    </vt:vector>
  </HeadingPairs>
  <TitlesOfParts>
    <vt:vector size="42" baseType="lpstr">
      <vt:lpstr>6_Benutzerdefiniertes Design</vt:lpstr>
      <vt:lpstr>7_Benutzerdefiniertes Design</vt:lpstr>
      <vt:lpstr>8_Benutzerdefiniertes Design</vt:lpstr>
      <vt:lpstr>9_Benutzerdefiniertes Design</vt:lpstr>
      <vt:lpstr>10_Benutzerdefiniertes Design</vt:lpstr>
      <vt:lpstr>11_Benutzerdefiniertes Design</vt:lpstr>
      <vt:lpstr>12_Benutzerdefiniertes Design</vt:lpstr>
      <vt:lpstr>13_Benutzerdefiniertes Design</vt:lpstr>
      <vt:lpstr>14_Benutzerdefiniertes Design</vt:lpstr>
      <vt:lpstr>15_Benutzerdefiniertes Design</vt:lpstr>
      <vt:lpstr>16_Benutzerdefiniertes Design</vt:lpstr>
      <vt:lpstr>17_Benutzerdefiniertes Design</vt:lpstr>
      <vt:lpstr>18_Benutzerdefiniertes Design</vt:lpstr>
      <vt:lpstr>19_Benutzerdefiniertes Design</vt:lpstr>
      <vt:lpstr>20_Benutzerdefiniertes Design</vt:lpstr>
      <vt:lpstr>21_Benutzerdefiniertes Design</vt:lpstr>
      <vt:lpstr>22_Benutzerdefiniertes Design</vt:lpstr>
      <vt:lpstr>23_Benutzerdefiniertes Design</vt:lpstr>
      <vt:lpstr>24_Benutzerdefiniertes Design</vt:lpstr>
      <vt:lpstr>25_Benutzerdefiniertes Design</vt:lpstr>
      <vt:lpstr>26_Benutzerdefiniertes Design</vt:lpstr>
      <vt:lpstr>27_Benutzerdefiniertes Design</vt:lpstr>
      <vt:lpstr>28_Benutzerdefiniertes Design</vt:lpstr>
      <vt:lpstr>Folie 1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  <vt:lpstr>Folie 12</vt:lpstr>
      <vt:lpstr>Folie 13</vt:lpstr>
      <vt:lpstr>Folie 14</vt:lpstr>
      <vt:lpstr>Folie 15</vt:lpstr>
      <vt:lpstr>Folie 16</vt:lpstr>
      <vt:lpstr>Folie 17</vt:lpstr>
      <vt:lpstr>Folie 18</vt:lpstr>
      <vt:lpstr>Folie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Dongdong</dc:creator>
  <cp:lastModifiedBy>Dongdong</cp:lastModifiedBy>
  <cp:revision>2</cp:revision>
  <dcterms:created xsi:type="dcterms:W3CDTF">2019-02-16T20:41:25Z</dcterms:created>
  <dcterms:modified xsi:type="dcterms:W3CDTF">2019-02-16T20:44:09Z</dcterms:modified>
</cp:coreProperties>
</file>