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4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docProps/custom.xml" ContentType="application/vnd.openxmlformats-officedocument.custom-properties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5753" r:id="rId13"/>
  </p:sldMasterIdLst>
  <p:notesMasterIdLst>
    <p:notesMasterId r:id="rId26"/>
  </p:notesMasterIdLst>
  <p:handoutMasterIdLst>
    <p:handoutMasterId r:id="rId27"/>
  </p:handoutMasterIdLst>
  <p:sldIdLst>
    <p:sldId id="2071" r:id="rId14"/>
    <p:sldId id="270" r:id="rId15"/>
    <p:sldId id="2072" r:id="rId16"/>
    <p:sldId id="269" r:id="rId17"/>
    <p:sldId id="268" r:id="rId18"/>
    <p:sldId id="2073" r:id="rId19"/>
    <p:sldId id="263" r:id="rId20"/>
    <p:sldId id="265" r:id="rId21"/>
    <p:sldId id="266" r:id="rId22"/>
    <p:sldId id="271" r:id="rId23"/>
    <p:sldId id="264" r:id="rId24"/>
    <p:sldId id="267" r:id="rId25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srgbClr val="FF0000"/>
    </p:penClr>
  </p:showPr>
  <p:clrMru>
    <a:srgbClr val="3333CC"/>
    <a:srgbClr val="07B5EB"/>
    <a:srgbClr val="50D2FA"/>
    <a:srgbClr val="003300"/>
    <a:srgbClr val="A7E13F"/>
    <a:srgbClr val="FF0000"/>
    <a:srgbClr val="FFFFCC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188" autoAdjust="0"/>
    <p:restoredTop sz="94660"/>
  </p:normalViewPr>
  <p:slideViewPr>
    <p:cSldViewPr>
      <p:cViewPr varScale="1">
        <p:scale>
          <a:sx n="110" d="100"/>
          <a:sy n="110" d="100"/>
        </p:scale>
        <p:origin x="-19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xmlns="" id="{2AAA6850-B160-461D-B3D0-091328C3FD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xmlns="" id="{D555F33B-8A18-4A4D-A06B-CCECD3DD89C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xmlns="" id="{A4476A2D-61D6-4BD8-B650-2C06F2C10F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xmlns="" id="{78D3A256-8D0C-49EC-80C5-F5E0BBA87B2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pitchFamily="34" charset="0"/>
              </a:defRPr>
            </a:lvl1pPr>
          </a:lstStyle>
          <a:p>
            <a:fld id="{4B8E52AA-D95D-41E5-9909-2C61AD3BDF7C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18762981-E686-4E57-9D01-9E72CDB437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2AA6D8B8-3B53-4B10-9545-C9DC3F8014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65D7926-E2C9-479D-B6EC-F092DCDD816D}" type="datetimeFigureOut">
              <a:rPr lang="zh-CN" altLang="de-DE"/>
              <a:pPr>
                <a:defRPr/>
              </a:pPr>
              <a:t>2019/2/9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xmlns="" id="{34763C14-FF9C-4333-AE58-A22E5C7EFF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xmlns="" id="{6C9ADB33-015C-444E-964B-9E54960D4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B7C9F0A9-11CD-41AD-A906-A739043187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59365CE-E055-47C6-BC8C-AE2A0AA79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itchFamily="34" charset="0"/>
              </a:defRPr>
            </a:lvl1pPr>
          </a:lstStyle>
          <a:p>
            <a:fld id="{B7BDCEF2-A9C1-477D-A27E-FA8DD5FAB66B}" type="slidenum">
              <a:rPr lang="zh-CN" altLang="en-US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9787-FDBF-48B9-8EA1-56FB946DA7F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9B972-28A9-4508-8020-79516B2ECE3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1A29-A1C4-43EE-8E17-9A01F4E4EE7D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37263-CD1E-4A6D-A0A2-91574FA722E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6261F-616F-43E5-B606-309910D3294F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09BEC-8DA3-44D1-BAE0-AB5EEF9BD2E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E7190-238B-4A4E-81E6-2183C77EBC05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C7BAE-AB4D-4944-9E81-4F8129924B5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6A319-4017-4957-9E65-C62C9EA017C2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6F30E-AEFB-4D13-BB8F-1F0E3237743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0E420-DB65-4E8F-A6C6-AC369A0FF455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B36E9-4D4F-4614-8E8B-CBF9F704E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936C8-60BE-4569-B721-38A28D57F7C9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3EEFF-821A-4502-90EC-E60AAC02C85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BBC75-E09A-4B99-B2E1-B9A78314EB36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C509C-0E3F-4B0A-BF23-2DFCF1CAFE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5B3F8-FE81-41A5-B811-EC8BA7F6FEB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C456A-FBF0-4876-AE49-776575570E0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E6B49-2694-46B9-8B0A-82D2BF7BBE5D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980CD-C298-4FE6-9B23-0E9A9C20548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79A49-9916-459A-A565-79C9D579002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0F6D2-249F-4A00-AD5A-D5C9182FAD7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347BD-5F7B-4BEC-8D32-01E6F3B02715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37339-77BA-4C48-959F-981FE8B4D6E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953C-4489-4FC1-B98A-AD6EEA516F06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9F60F-BF9A-43D5-B3DF-D43E55E4890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19F74-1819-421D-82A4-7897D20D3FFB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57FE0-C949-4354-8C89-2A2C466C59D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1D663-8829-4039-94C5-83340047DA76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F1DC4-312F-4CDA-A846-B82129CC46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A5516-54B2-4C04-8E81-C286CE8D34C3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DB6BB-9A86-472B-A98C-08FA70D20AB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6078F-1EB8-4EB8-97B0-DC5FF4064F1D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74ABD-EEE0-4041-A32B-5CCA6BC2963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08121-EEC6-41B4-9F9A-BA910533ABFC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536AB-A6C7-4467-8F70-F52D0E35189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FBF1-2ADD-4AF6-B5FF-99EF1DCC57A9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9CED7-8015-4DFB-911E-24C033886A0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3D6D-1953-4A97-B97F-F284AD837570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B5440-AECE-4300-A598-51A62B774D7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1F255-5935-4D21-B1D5-6F583C6A26E2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E192A-C5BC-4B61-AF3E-5F31D9DAADB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D4B74-E1DE-4A53-AF13-4C33FC262A31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D4DD9-A4B0-49C4-9E42-ECAF3CC677D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C69F-7AE9-4107-B565-454CB76DCA4F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A5F73-7754-4B75-8A43-E651A7C9D4A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96188-C25C-4948-91FB-A23F9769EFCB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76513-48AB-4795-8E4E-25B7ACC7A3F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0CC5F-F556-465D-88AE-8344135F3A1A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6D0D-D3FF-4C04-8E89-13A4733ACBE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12F44-01AB-45FA-9C33-0724A806A19D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6EBA1-E61F-4070-8C12-1A3A59D64B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60F8EEA-8554-4B5E-8730-3B9717BFE1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BD9ED1-2A55-4D29-AB09-9CF2EA7C713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E18B94C-7554-48B4-9854-828C0EE1D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BA94C31-4515-4454-A40F-B73C533A3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932B3A1-8598-43B8-BD2A-1BFBF9DC4FE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9C95FE7-D646-4711-9215-3B5919C6C3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DA94FE-2997-476B-BD75-837E493C5F0F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4FEC46A-365D-4FB0-BEEA-378E532D5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9DC0753-E99C-4BD5-9578-B04AF02F3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E9AA930-5681-4BA6-B882-3083C3D95D0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C436FE1-5BEF-4328-AAB8-52F556CF2E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D06DC9-E8FA-4F3C-9953-06B0E3DE522A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353D7CC-F702-404B-A7C0-A1DF4BC52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34FB78E-67E9-4ED0-AA9D-73D558CF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0625576-EBE1-4FC6-825E-C0171E53089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6135E1C-35EC-4C1F-8FEA-13649C5D53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13CBE6-CEC9-42E6-B6C5-DFFBEB6C560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D463BC9-6D59-4367-8E24-880D724E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5F99805-ED5A-440D-9682-88AD61F58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4B25144-9802-4402-B3E8-BE44AEE41EA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B1AB2030-DE81-4C55-A9E4-68935B8C1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A191FB-A038-4596-86CD-2374A8ADC30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F7291A8-A9C0-40FC-96C1-8C2308D3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0A30E02A-5417-4223-9CF6-FD8ADF28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86C67EF-3087-4593-B3B3-86E0834CF60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4C017DF0-65E9-4306-BA9A-959322ED4C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8EE8B4-3142-4018-AA45-FE671B69A24C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240DEA28-0DFA-44BE-BAB8-59665388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CFB71808-727E-41E5-B354-CF6E3349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43D5A58-3A8B-4CCB-8A13-DB56FADCC36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7861EC6-F86C-47D1-800A-0CC09D7027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3FF07C6-7359-4A01-8EA8-EC826FB9A8B3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4385BAD0-B11F-4DDF-B8BC-A43FBEC27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2A912C23-FBD4-4F74-9D99-3D6EDDDD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53B8E2F-0B93-49A5-B29C-480AEFDAE5E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E84210B-0452-4CF3-8985-A24C4B01C6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D1F6364-14BF-46F9-8F6D-1C2D8519A943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A0339C4-496D-4E85-BCEB-1C42B465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D24E11C-F9E4-4E42-A30F-2AF3727FF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228287E-5A9C-4DC3-B7D0-9F4441B0F0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D930B-978D-4EC4-897A-12C346B42699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6A2A2-A531-41B8-A4CB-7A92CD77B06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5251B2C-B5E3-44D6-80FC-C3A8A494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2C19F4-F025-478C-81E6-AE40381BBBCE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2122FE07-8BE7-4E25-B720-F3159405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466957A-C2B3-434E-AC91-FDB8085A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503B2D9-8DDA-46E6-92B2-944DCEE4F41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BEFB63B-4F11-4139-8A22-EBF01C8EBB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10C459-1A62-4384-819F-3D18B95C7515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D3C3D67-010B-439D-A73F-F6541B9C0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ADFCFBA-5449-466D-A10E-D9A92B62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310E01B-B65B-4991-9A15-5A9ED3E5F84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EB91A03-11D9-4B36-BDFB-29C399FBC2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3BB610-A2E6-450D-A065-B46C7041A84A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11139FA-9815-40E7-AE94-A75F26424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EDE1910-3001-457D-AD24-89861A424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067F680-6A00-4FBC-8928-8E8A78E9ADC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4EDD5-D904-46AC-B4D0-C531A9CAA80F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70E5B-9815-4140-AD87-4D42E432D286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1FEF4-B96F-408F-A6B9-6E2AE053D51A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910AF-44ED-4B2F-9905-C7505A7E98FA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CA867-A957-4A75-8BB0-2231C33097DB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A5744-916D-46CE-9C23-8968D2C2A2B1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47872-26EA-4546-B9E7-D5A198B4109F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6B288-159A-47CE-801E-D251ECAF7C78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E3085-5CFE-4614-87D0-2B6C07A9EF34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F08C6-F1C6-4DCA-A941-E3611259AFDD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6E69F-384C-4B63-BDC5-5F1AEB85EBB2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843CF-2250-41BC-8492-5EF68EE03159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64B92-7D09-4B0A-B4B9-8AEF6A6D7C08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ABFC4-7B95-4AA9-BA94-937E4C58B824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E6D09-B901-4559-9608-8205F4CF533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5D6FC-8D2D-4CFA-AB27-94F9E223D48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22011-C7F6-42EA-AC57-A3A59BD89D9A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F8F69-EB2A-41EA-AA54-DB4F3AB2AF69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1943B-2BEB-4EDF-B736-F5F9DFC0C8E6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F59B-745C-4E8A-AAE2-D8F6A3EC5912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853C6-99F1-4EA5-B6E4-DE7B39148877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F2CA6-031D-49DF-8B69-6DD930B60E3E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5D2B7-CD2B-4921-85EB-238FA7D6A5FA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39B1E-F621-4EE7-B4FA-13BDF111C696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0CF82-3493-4588-943A-9AA381A8D19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B0CD3-D902-4130-A55A-24F89051CEF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533B-4010-4E6F-AD48-E18C062665C2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62645-D458-4A4A-9490-D4245607D11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F31DE-B2B1-4F72-A6DB-FEC92F7784D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000EB-AE91-4CCA-AC1C-0717487F65A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3622B-83B7-4E0D-97D7-9862E8C4E3BC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A1386-BC38-4D6C-A2D3-85350618710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ED607-1944-4CDD-9A93-73B18730A876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8B900-EBF1-4E75-A376-192B6EB4DDD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CB7D8-C5DE-49FA-A218-58CF672EFA66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C982D-CCB5-49CE-AE80-4BE3EF64B4A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67BF8-643D-4AA6-BF0F-AB373F4F9D0C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1170B-C8D4-4E57-82B2-4F994A2D5A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78602-F1FB-41DF-8A24-CBE32BD29096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2095F-879E-4A2C-81BE-F40D301C714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6074A-BFE1-4031-B0E8-07669BB34127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0900A-FF86-4D76-A0DF-F16A132D737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71063D3-7B17-4D0E-B359-26482288C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21684A2-3A4D-40FD-A008-6489C8D4D6F7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DECD7E6-18D8-4A15-8F9B-085314C80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9E6F679-056A-45CB-89F9-BD4A241E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4D4E020-6FA2-407A-98FE-531EFDE98D3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57D5B7A-D114-4CD7-8ACB-083112956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94C843-D97E-436E-82A3-5CF90707C00D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82CA2FE-5A02-4DD6-BD90-D4F50D1E8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B6F243E-773E-4CEB-9393-1004BD64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E60469B-0748-4984-BC62-95F60348A8F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2DA368B-1CE3-4904-9A9B-C57C855EC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4271328-4104-40DA-AD9B-35F7BA288B2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8430294-EE60-49B2-8DEC-90FD87A3D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227B104-464B-4F7A-ACD7-07471032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66852A1-41CF-4548-96A0-38860BCA2CF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1857C36-1FE9-4591-90EB-16DFFD71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C90D694-CC65-4692-B28F-98794BA225B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3233FFB-DBD1-4DBB-9F7D-6495E887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28E8C5B-A551-4230-B2C1-3AEC81A1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AC1FB0C-BE4D-4535-9668-593A700E2DC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CA8655F5-BA6F-4B95-B38F-1487A2A0C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C478A4-8C01-4780-B1CC-EF968231ECAD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7EF52844-72EB-4889-8380-E7C86F990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301941E9-95DA-4CEE-8844-31E273511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FE372BB-663A-4B62-83DB-E5A75F959C9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4F15BBE-2F4E-4A8C-A162-4D863B4CE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5533CCA-125E-485A-B064-F60B53ADA895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83C727A-4C7F-4E4E-BE14-6895E765E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F96AA96-5739-41DC-81D8-C64DB5382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CCD974B-D792-4DCD-90FA-7D6B9411BB0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B097478-F221-4858-A041-D7F155F68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B78FFD9-AFA3-4230-AEE1-F627616A6F9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B2381F66-7B32-4CED-8716-84F03AB4F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39D0899F-4A72-4A93-B70C-AFE15E0FA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A41CFD7-F8F9-45A1-AB08-19CFC4877AC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3B581-20BE-4E0F-A1DE-6E30DB48F60F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7EC63-831C-4E71-AD6D-BB3D25EDBF2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2F03160-9810-4F45-BB20-5EAFC95A6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41B466-BBDF-4B6A-A9A3-B98CA4E7CE75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9E81E15-33BA-4CF9-BF26-C9AAB3312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DAEC1E3-BCD7-4BF1-BEA8-734CEB3D8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282B02B-1501-449E-9266-27A5F170C36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529398C-E866-477B-A361-D4BBFB53B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F44B0F0-CDFE-4FCD-AE22-29EAEAD9437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4B5291A-CB72-486D-8632-64305F260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CCC27A7-622F-45C7-8698-441DCFDE7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0E0E274-A3BC-494E-B3D5-2F568B12472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2737927-68A2-4215-8A71-7C6DFAEA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1F01B63-2ABC-4478-B64F-CBB735D929E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208C5FA-619A-411E-9491-661ACC7AC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EDA8F84-B609-42AB-8669-D40DF1D9C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F83BB2B-4152-46DD-8F0E-3212DB30698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39954C8-499A-4530-A711-3117EC96E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9C3686-2D2B-4971-859A-9059156C0C6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FA6D170-2D94-40D0-A474-E86B97CA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8A2128C-DB81-4CFF-978E-0C6AC6043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5B498BD-BFB9-4F44-AC0B-1C4AF60858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701FA33-0843-4308-81FF-2AA47B569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0D074F-F95B-4B8A-8427-9E7701A658C5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FA04581-9D0C-4492-B87C-A7B003453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6116186-18F9-4051-978C-FDDD18E8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D1426D3-6BD3-4463-ADB2-244472E223C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66FB818-F327-412D-9D18-B5E9D2BB5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B8C418-43FA-4E7E-A2F7-B95D78A45FB2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EC64A02-E889-4E06-B8D0-680C06DC8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5FE8901-6BCD-449D-8AAE-2643F1EB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3649C0B-2352-4637-B562-04B0A10AE89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32410D8-7168-47AD-BCB7-87976FF5C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4CF8A0-A9AC-4748-A22C-9A04A6805B8E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ACCAF28-BD82-4DF2-8A7F-99B2C7164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CEE278A-7520-44B7-BB63-E9FCDDCAB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5E79489-5CF1-49CD-9FB5-7DA14AC41E9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D0F61EE-637C-462B-B1E8-614128E1E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D0EB9-847F-4AE9-8194-401141884577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F2ADCD-1F30-4804-8FAF-D937E27E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FDA5539-E7F0-4D9F-B913-AD4F96E35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3758FB0-6386-418E-AFDD-FD487786FAD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46195A10-BFE7-4F77-827D-626436AC4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434D28-9888-4681-B719-F814B717179E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A06D140E-94E7-48CD-A892-BFE84428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1BF07E0D-C9EC-4BEE-B440-D5A43F0DA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FF14EB4-453E-4322-89AB-9E184804C93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18C703C2-3611-4B34-8B63-9674D2FA7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E14F6A8-DE14-408E-94E7-EDDD5FCDF8D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3AF1D076-969A-4708-BE27-3EF58470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1CC5953-82AC-42AD-AB03-F1DCA052F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863A4DD-8866-462E-93D0-642B958E08C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B3AE9-5A9E-4721-9C56-0EEFF430B08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7B7E3-4B85-4712-BFCE-5C5B3B2D4BF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A2D3CF31-D9CE-4CD3-BD3F-AB30103B0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B15555-4674-4026-82F4-A6F934AFEDA7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D806CF95-4B2A-4D21-9EA8-195BDEFF5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5C8175F7-4AB9-44BF-BF71-57AD2CEC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A09B1C6-91DC-4C72-809D-088D5B908E3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5415C91-65FE-4E55-A86C-B7E85C03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F52553-7BC9-48F9-8694-BAA62D1D9936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D7B8CFA-BC06-4879-A024-F903F8E3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635436F-F798-45D2-A863-3C7B0776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C022AF3-9629-47F3-A49D-44746F467A3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219C99E-F48E-47DD-B9A2-8B7789BE2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F8E87EB-361F-43FF-9352-B4320A63836C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5779BF7-F888-469D-B7E2-0C5E60762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974718D-E9DB-4E84-B62E-406EB367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1B309CF-8BF4-432A-892A-456C1F659B6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8F77D37-2D4C-47B5-A705-237C4EFBD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8700FE-3304-4D42-AE68-6D4A5C9771B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6F3E7C9-D890-46E8-8242-05E49232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BBD70D9-A515-43FC-AC27-96E2A001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D8149A9-881F-40EC-BF81-FF9B1A50B1C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452E1EE-7D97-4066-B99E-2D819C5E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FAB9C82-9B2E-42D5-9625-929F2C6261F3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D3D1B37-D0B3-4A57-B119-9634D009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8B5405E-C25E-4540-8CE9-EB31AC44C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A94D697-88B9-4B86-9FA7-A6D55C8E79A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B000DF2-6C5A-4E17-ADF3-8ABF8B49C6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5F76884-D008-4800-B869-FFCC49FABC1D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1436652-FAD8-491C-B7EE-107B50FB8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A4868C0-CE00-49BD-9DE2-DE4791095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649133FB-26E8-4131-8C30-C41A69E62A6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DA0995B-362A-42FF-A051-5BB66F52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8F6E8F-EEC9-4681-AAB4-E419446DFCDA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DBA569F-D4F2-4C84-B1AA-F30179223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6B8E617-0D9A-44CC-9D5B-8D66D6D0C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419AA6A8-5626-4491-A62A-456E4689B32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7ADFD1A-B62F-41D0-83A0-9D8B79886F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4779DB-2A08-4AB8-BA47-E21499A32126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A681F39-0897-4424-8A0E-96F999B43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01D0EE2-9FA1-4134-B168-609776597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C6AA2C47-F84A-4A71-BCC3-92C7FF2739D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C025ABF-D525-4B22-9319-CACDB5B583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301F38A-D16C-41BB-A80C-6CAA5AB17CF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6D0BF1C-1FEC-4DB3-9F42-42A590D03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4D9CF2E-59D8-4736-8B97-0A2EEE7A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5BB75B62-8927-4758-947F-7AF7831EFAD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8AA58B0E-E983-4CC8-B3D7-42DF3823F3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89E70BF-A035-4A17-9905-4BB70D7D71F2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D9685F30-1666-436D-8751-5844616D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202D076B-73F1-4329-AEFC-8995612AA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B26B17A8-B2B5-4018-B4D4-91DCC92A4A0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10B47-3F2C-4ABE-881B-E24661A2EE13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38123-0F25-437A-9A0F-0A0680BC37B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202C8DC-7A7B-4022-A2B6-2AD7127DCD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F9DCA2-C49D-4AE6-B2CF-67EAF58E960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A03C6DD8-9D46-4543-A9EE-14C82AB4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82DFE3E-F1F5-461B-AD80-226B44B8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6099C88A-A68C-417A-8F20-F920CF97F93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889645CA-34DE-4797-AD4E-150F1E48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6B68C3C-0ACA-4B18-B7CA-00BBAF7CA49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8C8F3402-B9AF-47BF-960B-C6B1E9584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0E95D282-C44C-4A58-8FC0-6E3C9C560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59529894-CEAF-40BD-8C78-CAA936F3FFC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9592E6C-ACD9-4BC9-9C85-CD0CA842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E46E2F-95D4-4B05-92C6-CCDE0E29111A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29ACECA-E186-4B5B-A507-189191E8B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B284716-C7F5-41D1-BB2D-42E133A9B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478A60CE-0555-4063-9F87-CF473C9411E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823D78E-B794-4C40-A5FB-C3656F7C04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C84343A-0008-4583-B4CF-5E84BC1A110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1B351E9-42EE-4999-BB03-B8748C98D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FE2FB71-84FB-466F-B211-0CE7F879C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99B03326-B3FF-486A-8E5D-7F0CC27BD3B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19E065E-7CAE-4259-B61D-EB2A9E60AB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5495069-C5D0-49DD-991D-AD03E9E1DC1D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033D9BE-EDA5-4ED5-A9D3-135F8F640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2403D0D-5482-4930-B32D-EF687C578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8187FFDB-781B-482A-BCA8-7F1CDB49BC0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6D444F5-B7CF-45D5-9201-38A5956B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D813A76-3527-40A6-819C-83DDE724EF1E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B553AB1-2B1E-4914-AF71-B9099F35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CE7F380-611E-4B10-8253-3925E660C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14F4EBFB-05FB-4618-ADA0-F3540F11752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8C8D04C-8C1B-437A-B479-F4E4706EC3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112F00-F7A1-4F8D-B7B7-148B8046A097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5EE0B0C-3AA2-4B85-9046-47E2181A6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BE7CBDD-22D7-45E2-AD7A-2F576AED7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443F3552-717F-4F20-8760-9784516E4E1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52D0A7E-7B3D-499F-9B04-8E05D4F3C6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1CD1ADA-ECF1-48C0-B6FC-33FACB2D9FA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7664578-0552-4D5D-B746-5219557B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938445C-3C84-410E-8C18-3F63967D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BEFD4D07-F57C-4DF1-AD8D-EA86D6E3437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DFA37C3-3717-4EC8-AA85-D0B1CE37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0F6CBE7-E4B1-4C28-B3EE-514564F8007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C546332-73CA-478D-9421-1237CA5C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4F16B6A-2B52-47D8-9298-5231A7B4C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F8875F8A-6EAC-4A38-8414-D1CC9593B0F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63334B5A-BC81-4416-91FC-19E0E5C0AB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5D0281-9A42-411F-8716-6BBDFA7F178A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8AAC960-0E72-4B6F-80B8-D90181F59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210F251-F092-4C60-A738-154A8844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BA8CDB79-9FA2-400C-84B6-ACA5BD6F499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8A0E1-7470-416E-B157-B079A1CF4E8A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DD76F-187F-4980-814F-5EDD5ACE956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0CE77A5-56B5-4FD0-9118-AAD3B5FB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B9EC2-903F-41A3-A4A8-729CE00C4BF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66505943-3DA9-4D8F-B7CD-E44130D5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0B8222AA-2842-4BD0-8B5C-D9582CE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BD3549BA-A868-4999-A5D6-123CBEE92B1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08C2A91D-DBCE-4618-809A-2C57AE316A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0B637E-349F-4FEA-B9A2-143D5CB3A7E2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2885EEAA-AF0D-458D-A6E3-EEDD34794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5033ADEF-E218-4CE1-B0C9-0B2E27D83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4F31C35D-0BD7-4BB3-B56D-3D177B414B0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4A0B681-5DEC-476A-A726-918F477B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5E68DAA-886A-4764-B40E-F172DDDEDFE1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F9984A4F-3471-4991-8E90-478B6025A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3BD9AB35-143B-4762-A737-9705F54E5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DE4884F9-3433-4545-AB42-9C89A6FF954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D7E8D2E-FE7D-4495-B455-76F13196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6B64266-3D9D-404B-8F65-6EF4AA5A782F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68B9727-3697-4270-B2C8-0F8CE0500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FF10906-0BC9-4E1B-9B2A-12CFA40E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E9898B5A-51E1-4D3E-BAB7-3F0FA21071D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6C541A5-25C9-4A99-9E43-9ADF699F5E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70455BB-E6C3-4A09-80B9-693F64BB985A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11FFDE-A009-459B-AC16-8259826B9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6CC88B2-8405-441C-B227-7B7128267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37D98A62-AC46-424E-9A74-71CE256C9B6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4F0F1ED-969A-46CF-8342-FAC0245B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EA8B1D-D1FC-48E7-9E9A-9FCA57A44972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B6AA9D8-6508-4704-B8E0-F39560A5B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D04F035-D36B-45BE-BE22-F50CA5C1B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80913E13-A1FA-48BD-BB4A-E00361F7719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8B0D625-B0EC-40FB-8AE6-C45EA8DD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70DD5B-FA98-4544-AAFC-45E7079AAC9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2501A24-6957-4E13-91A5-A08E37F1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B557A2B-B7D0-45EB-AA80-B4DD30F26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319F957B-033A-45DE-BD92-E74AFC759E8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6950F21-462D-4FE0-8758-6099DE85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3825E08-0B51-4210-8925-87C5EDD185C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481F64A-9487-4DAC-B36A-61A1BF12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77045BC-1200-480D-BF32-FBB5591E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0ED4085-BE64-47E0-B480-055A1913E0D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7A2B0E2-09D4-450E-93F2-144206A82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34377EF-F986-4B2D-BCB1-4E5FCDC384F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A00C6DE-5B6E-4784-82A6-6B6ED1ADA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517CD9A-350A-45F7-9D17-F5C928989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B20261C-02C5-484B-8224-5559D3AFEA6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D4204B6-CF78-47F4-BA09-7F0FA090A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985354-A5A7-4908-B136-A99FF4BE94B7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0932E07-B74E-415F-B44E-7149DC8E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9480D1D-55AD-4B5E-82C3-7428FFDDD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26F01D1-0BC5-4F8A-931B-56E00563C7B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3656D-337D-4043-ACD4-61D5F9E23796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20339-A0C2-4944-B745-8BE36A22F68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2E30A5C-57F4-44DC-97E8-74ED674C0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A8D63E-3185-4E8A-9762-D5C1CE203871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875FAEC-4A99-40E3-8E1F-106C051C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88121F6-3516-43D4-94E2-55E9C9D9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2D4F3E1-C6B5-4585-993E-507DA640D1E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424C9465-5F76-46C1-8CDD-DF38F884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7AF7DBD-5D27-4AA0-83F5-E9050AE23566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89D75C8F-946F-40F0-B92A-180894C5A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59C99208-1F3D-4314-AE5B-8D87C425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06580D7-2EA3-435C-9179-6C4FDE22EF9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0209F6C0-39F9-42F0-9C8F-17A9308B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1088557-EA6E-4FCC-AC3D-5F8B229B861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9A445914-5D6E-4FD4-9BC5-ED38E539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C3DA5EC3-B1EA-4F56-A1DC-5BE85B45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1F0023F-7305-4D34-8280-CE3E7F3F995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0AD89675-17C6-4FA3-A216-9EEA2FD96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BEC3232-8992-47AC-B3F5-EDFB5E873FBC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66AA61C1-C859-4D3F-A75C-3A18089BE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6A3EFC26-7005-489E-BA70-EF815768C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826B482-1BCE-4323-857D-89C25FC5888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5741C4D-4D8C-4037-9E65-A3C52DE9D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10AB955-54E8-4343-9080-ACAEFAA1F76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40D77CB-DD29-4DEF-90BC-C454BEEC2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66137C3-6D1B-480D-9FD7-FD5EB8BDE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8B81825-F201-4E8F-90DE-0CB011B59B3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FE3AAB2-D5EE-42D3-9516-4E7196779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D2614-953D-497A-B15E-78861172509B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40F34F9-CE56-477F-BA72-29B077DB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FBC530F-2AA5-4A27-B5AC-FCD333570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EBC82DF-2E9D-41C1-BB2B-F5FC9A2A3A8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7F8465D-942C-48D9-92FE-312A7501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2F47DB-566E-47BC-AE40-E5F67D65841D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B1F2452-BD21-4FE0-A1B0-042D8A919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4466E00-BE0B-4FB0-A14E-1F04C0051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4059DFD-1F4F-40E0-8AB0-ECEDE92800A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C0B4EBD-B85B-4629-88E8-EE429775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410EEA-F7B7-43B0-90C2-0D8032EE8C0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0A53678-11E5-4D1A-B3A7-182E4D0FB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9138A89-D68F-46A3-B03B-73609806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7AADD6B-4C3E-42F4-BD9F-CA01B1BAC20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F3FD5B0-5979-4951-8867-F5CC0A87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D97C736-8B0E-4DDA-9542-576A224F17D7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8A45C4F-6F7B-4698-BDF0-8A44E3A1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B8DA82E-819F-485E-AD86-FF75B173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5E96623-341E-43AD-83C3-5068E344910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CB9F7DC-EC0D-4105-96BB-8781FB5C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D03CD90-3487-4132-B991-EFC5D283683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D50AD59-99B3-45D5-BC3D-16C590FF3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6883055-405B-4357-9A07-BF1CFB3D5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BF7DB7A-6CC9-4BCA-B3C3-291D180002C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92796-18C0-4D54-B937-E318AB8E2112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BC212-08A6-4E11-8D2D-0C10DAA023C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BC21C65-6FC0-4E9B-9E2E-9E81ACFFDE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D3423B5-87F9-4099-B8A2-6DAE3C76061E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82E9EA7-1B51-474B-8C07-885A25E5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926E509-F369-4E5B-896B-706774748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31EBB01-05A7-4AF5-8514-E99B09E3E62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982FF72-FC54-4364-AD23-BA19E9BA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31B0A7F-C0FC-40D8-90A0-04139E0D987D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92E80FA-A2C2-46B8-8774-C5F76F4D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4681B79-44DC-4CE5-8372-FE1C8ABD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95438A7-7A2D-43B0-A718-FDFD9D40B75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BF2EFAC6-BD6B-4E96-9144-E227E7A31A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689B43D-8171-4C6D-B9CD-71D58B4589CF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ACBA6589-9C0B-4751-A801-883D1FFCB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A9D022F-C370-4128-8C5D-415441246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F7A7E0F-0AC7-4BE4-8732-9D414705D7A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1DF057F-FED9-43EA-9B04-B54CACEF19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93B7B5-F48B-456F-AD00-B0F5D504F776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E45A4AB3-2C86-439B-8EFE-4CC30CBC4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7E181533-EAFB-49AE-9182-5D5454E3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6589606-A7A8-4994-AFC6-CAEB435F671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E5217F1-EEFA-4B44-B745-3D5F47F5E7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2C5322F-76D7-45FD-9327-337C3716A25D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BC93040-9FA9-4FB1-876B-4670ED4C6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51065AF4-1EA3-4F26-84DA-9C4116E6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D9F1A03-FFD5-4D5B-902E-6CB20FE705B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60F0378-86A7-43C4-A319-1E7DECA78D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54E10EC-6F84-4BA0-9DD6-09D9C48FE152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BAA619B-5EF7-4481-9CB1-8251D1BF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736FFE9-C53B-44C8-8CF1-E698012C0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3AF4EAF-DC62-4194-BAAA-AB11C858B1E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85CD2A3-3A8A-4D3B-A3E9-C7F23BAF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2342E5-900B-4EE9-B235-EA8A5ADB5512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746374-0D78-447C-97B5-85C4CD70C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C3FB46A-D853-4BDD-A93E-52D8A4B5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499AA58-B19D-4252-BAAE-7B271ED8E5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0627001-D232-4E6E-9049-300B2391E0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5E98968-16A1-493F-A1D8-BD8FA30E061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03D80E1-97B8-4B6C-98E0-7367A0CC4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4350DF2-728C-4B55-8CD5-6A93ED5F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64A8D20-ADB1-4400-9C54-19C931ECEC3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E1B962D-1C78-4D30-AACE-C0119012FE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C7F7D8B-C30E-43B9-ACEE-B84F96024AAD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37141FD-1DAB-493C-9DE7-CCEA83E9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D82A550-12CD-460E-B50A-308B7D1E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9B086D9-DBE9-4EF6-9CB7-34A4169E572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41D4EDD-420F-4EB7-9D83-FB1BBC0A8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CEEB7C-1130-45DC-9F79-E0AC6FBB484C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E06B9C1-C96D-4489-A625-16389631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E2DAD3A-524F-4F97-A869-BD040148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058B2B1-F433-43E7-930C-E81E208F996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1EEF-EAB5-4AA7-ABD1-9D7066FAC97B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DB212-C802-4C7A-A6FA-602E43C8637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4991D4A-F6E6-43A0-827E-BFFB0ACCE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63C6F3D-1AC6-4ECB-A5F8-56A641252268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7D39DDB-4C53-4F0E-A8A5-8C3DF99DA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653B60F-5A93-496F-86B3-8967CC18F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4748F2E-45F6-442B-909E-655D67530BF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603230E-80BB-4E97-9A07-2A417872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10CDDDD-C7B3-49C7-BB7E-260A459D207A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4D7D9F5-6421-4FB0-9996-98FD1D636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3E575DF-B144-417C-A54B-0514012C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982957E-06CE-46D3-985D-FD61F9E0985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64B9AF5-3C4F-42EA-B6E6-FA6506CB4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43B4F4-DC02-4E87-9AF9-A96CD871D675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B0FE353-988C-4828-A418-B0F1718AA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240DBFE-87D9-487E-9B7D-2C185D63D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8078AE9-6ADB-43C5-913A-4D85A716BB4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F3503352-B948-4DCC-9C3E-DECD6597F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A73F075-2F23-4787-8E05-1F0D0D14E261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C264FF11-3801-4C7F-9DFC-039722E1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B65B4CA-6683-488F-B56F-C2BAA4EA5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2DAB8AF-8430-4430-A05D-B0B5792DDCD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F2FF813C-60B2-4A74-B8AC-4AEBC7DC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BE969C-BCCE-4C04-9173-56F57E14074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01813F48-C8C9-4998-AD5E-981F83CE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993524A-E6F1-488D-838B-DCBB8221C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DFA71E4-0ECC-4AF8-9C9E-8D62DA41C09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7D53C7C-4301-4D31-9F33-2EDE3DB70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D36930-A788-4CAE-BB4E-B899847C5FA5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E7FCB74A-A9E3-4E8D-B0D0-A2723547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980FDA66-A519-417B-951D-68393A21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2DE490A-9652-4B93-BEDB-03266A95F0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7DA2BA0-DEE6-4846-8EB8-11FBAFDC8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062F23A-825D-4036-A3D1-C67B9088245E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1462570-2DBA-4A4E-87A7-4FE04B48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AC9BD0B-46F0-40A7-B0E5-91F1A9B0D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1FC4200-FCC9-476F-A0F3-79A08F5BBF7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298D63E-7117-4402-B584-C3A6DFAEB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1192E20-9C56-4BB3-ABED-3B8D66192B1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85E9644-8FC5-4222-9258-FE0BA243E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6DD587F-4FB2-48AD-AE34-ECA921CE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B4F55B4-1388-4CA7-A9E8-3A57CB4C2D3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3624E4C-5B41-4C5D-829D-CC32A1CB6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BB7A352-F1A8-4CBE-BB59-014DD518FCF0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741D7B7-37CE-4C01-8559-E9DD365D0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A92FEF0-4457-4A97-A888-0585840CF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791E41B-676F-4ECB-9A58-7F65D4B79C6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01361C6-B05F-4833-A603-DEAA20665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9081BF-F757-4851-B56B-E01AAD84863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99D3FBA-BF85-437F-BB66-7222D15A3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87CBB4B-98D1-420F-B1D6-709F01B92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1DD4FAD-FB7C-479B-BF3F-F83795603E0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B6F096-AF6A-424A-BC01-61F430C903A7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03621926-A947-463B-8D83-A5E4C2318BEA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xmlns="" id="{CA26428E-59CE-4812-9AA5-33C4C7604B1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53" r:id="rId1"/>
    <p:sldLayoutId id="2147485854" r:id="rId2"/>
    <p:sldLayoutId id="2147485855" r:id="rId3"/>
    <p:sldLayoutId id="2147485856" r:id="rId4"/>
    <p:sldLayoutId id="2147485857" r:id="rId5"/>
    <p:sldLayoutId id="2147485858" r:id="rId6"/>
    <p:sldLayoutId id="2147485859" r:id="rId7"/>
    <p:sldLayoutId id="2147485860" r:id="rId8"/>
    <p:sldLayoutId id="2147485861" r:id="rId9"/>
    <p:sldLayoutId id="2147485862" r:id="rId10"/>
    <p:sldLayoutId id="21474858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xmlns="" id="{5F0B910E-C367-449C-80CF-24F00510FBB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024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4C20CFE-1511-4801-8744-DAB4B8246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867E58F-35CC-4CD0-BC53-A9CCCDC62D1E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BB66209-BF2B-4AD3-BA8C-4B4494BA83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20B73E1-CC14-4054-AC74-DAF29BB18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5464D35-A0B5-40DD-9924-0C35B5C090C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75" r:id="rId1"/>
    <p:sldLayoutId id="2147485876" r:id="rId2"/>
    <p:sldLayoutId id="2147485877" r:id="rId3"/>
    <p:sldLayoutId id="2147485878" r:id="rId4"/>
    <p:sldLayoutId id="2147485879" r:id="rId5"/>
    <p:sldLayoutId id="2147485880" r:id="rId6"/>
    <p:sldLayoutId id="2147485881" r:id="rId7"/>
    <p:sldLayoutId id="2147485882" r:id="rId8"/>
    <p:sldLayoutId id="2147485883" r:id="rId9"/>
    <p:sldLayoutId id="2147485884" r:id="rId10"/>
    <p:sldLayoutId id="214748588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126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92063DA-9DEA-4E0A-A3FB-D55A5487572B}" type="datetimeFigureOut">
              <a:rPr lang="de-DE" altLang="de-DE"/>
              <a:pPr>
                <a:defRPr/>
              </a:pPr>
              <a:t>09.02.2019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6F8A596-663F-435E-8F15-344FEF2E8BE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86" r:id="rId1"/>
    <p:sldLayoutId id="2147485887" r:id="rId2"/>
    <p:sldLayoutId id="2147485888" r:id="rId3"/>
    <p:sldLayoutId id="2147485889" r:id="rId4"/>
    <p:sldLayoutId id="2147485890" r:id="rId5"/>
    <p:sldLayoutId id="2147485891" r:id="rId6"/>
    <p:sldLayoutId id="2147485892" r:id="rId7"/>
    <p:sldLayoutId id="2147485893" r:id="rId8"/>
    <p:sldLayoutId id="2147485894" r:id="rId9"/>
    <p:sldLayoutId id="2147485895" r:id="rId10"/>
    <p:sldLayoutId id="214748589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C07A02D-D4ED-4B82-93EE-A2D2BF88C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85" r:id="rId1"/>
    <p:sldLayoutId id="2147485986" r:id="rId2"/>
    <p:sldLayoutId id="2147485987" r:id="rId3"/>
    <p:sldLayoutId id="2147485988" r:id="rId4"/>
    <p:sldLayoutId id="2147485989" r:id="rId5"/>
    <p:sldLayoutId id="2147485990" r:id="rId6"/>
    <p:sldLayoutId id="2147485991" r:id="rId7"/>
    <p:sldLayoutId id="2147485992" r:id="rId8"/>
    <p:sldLayoutId id="2147485993" r:id="rId9"/>
    <p:sldLayoutId id="2147485994" r:id="rId10"/>
    <p:sldLayoutId id="21474859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331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FD47F0-DE56-4E38-8FFC-D3052190F396}" type="datetimeFigureOut">
              <a:rPr lang="zh-TW" altLang="de-DE"/>
              <a:pPr>
                <a:defRPr/>
              </a:pPr>
              <a:t>2019/2/9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30BE031-88B5-4CE4-A0DC-942C9482A90A}" type="slidenum">
              <a:rPr lang="zh-TW" altLang="en-US"/>
              <a:pPr/>
              <a:t>‹Nr.›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7" r:id="rId1"/>
    <p:sldLayoutId id="2147485898" r:id="rId2"/>
    <p:sldLayoutId id="2147485899" r:id="rId3"/>
    <p:sldLayoutId id="2147485900" r:id="rId4"/>
    <p:sldLayoutId id="2147485901" r:id="rId5"/>
    <p:sldLayoutId id="2147485902" r:id="rId6"/>
    <p:sldLayoutId id="2147485903" r:id="rId7"/>
    <p:sldLayoutId id="2147485904" r:id="rId8"/>
    <p:sldLayoutId id="2147485905" r:id="rId9"/>
    <p:sldLayoutId id="2147485906" r:id="rId10"/>
    <p:sldLayoutId id="2147485907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989DC9-D6D1-4082-8A39-7CDFD9FEA119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58B8AAA4-1811-46A9-AA4E-2D70FFD89FD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64" r:id="rId1"/>
    <p:sldLayoutId id="2147485865" r:id="rId2"/>
    <p:sldLayoutId id="2147485866" r:id="rId3"/>
    <p:sldLayoutId id="2147485867" r:id="rId4"/>
    <p:sldLayoutId id="2147485868" r:id="rId5"/>
    <p:sldLayoutId id="2147485869" r:id="rId6"/>
    <p:sldLayoutId id="2147485870" r:id="rId7"/>
    <p:sldLayoutId id="2147485871" r:id="rId8"/>
    <p:sldLayoutId id="2147485872" r:id="rId9"/>
    <p:sldLayoutId id="2147485873" r:id="rId10"/>
    <p:sldLayoutId id="214748587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77DEFF-0E67-4E7E-9013-8AB565A0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4C4B238-0BED-4E56-8DBD-620E270A0A2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6ED1A1-78B8-4E62-BEC7-C17346485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AA9F70A-284D-48B0-8338-DC9503C2A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5E26A91F-C0F4-422A-85AF-6C642F32488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8" r:id="rId1"/>
    <p:sldLayoutId id="2147485909" r:id="rId2"/>
    <p:sldLayoutId id="2147485910" r:id="rId3"/>
    <p:sldLayoutId id="2147485911" r:id="rId4"/>
    <p:sldLayoutId id="2147485912" r:id="rId5"/>
    <p:sldLayoutId id="2147485913" r:id="rId6"/>
    <p:sldLayoutId id="2147485914" r:id="rId7"/>
    <p:sldLayoutId id="2147485915" r:id="rId8"/>
    <p:sldLayoutId id="2147485916" r:id="rId9"/>
    <p:sldLayoutId id="2147485917" r:id="rId10"/>
    <p:sldLayoutId id="21474859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C5601BC-D0EA-4018-90D7-A4C938BC2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1678A2B-3348-4B89-B718-C94EB6645424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7917624-E7F0-49F5-BC37-99CBAB3C2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4317B27-245A-408A-B0C6-4A298C22C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59B7577E-777E-4B2F-BEFF-CDFE379971C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19" r:id="rId1"/>
    <p:sldLayoutId id="2147485920" r:id="rId2"/>
    <p:sldLayoutId id="2147485921" r:id="rId3"/>
    <p:sldLayoutId id="2147485922" r:id="rId4"/>
    <p:sldLayoutId id="2147485923" r:id="rId5"/>
    <p:sldLayoutId id="2147485924" r:id="rId6"/>
    <p:sldLayoutId id="2147485925" r:id="rId7"/>
    <p:sldLayoutId id="2147485926" r:id="rId8"/>
    <p:sldLayoutId id="2147485927" r:id="rId9"/>
    <p:sldLayoutId id="2147485928" r:id="rId10"/>
    <p:sldLayoutId id="21474859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EEE9D591-97DD-4EE3-85BA-DD1A0F7D4E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30" r:id="rId1"/>
    <p:sldLayoutId id="2147485931" r:id="rId2"/>
    <p:sldLayoutId id="2147485932" r:id="rId3"/>
    <p:sldLayoutId id="2147485933" r:id="rId4"/>
    <p:sldLayoutId id="2147485934" r:id="rId5"/>
    <p:sldLayoutId id="2147485935" r:id="rId6"/>
    <p:sldLayoutId id="2147485936" r:id="rId7"/>
    <p:sldLayoutId id="2147485937" r:id="rId8"/>
    <p:sldLayoutId id="2147485938" r:id="rId9"/>
    <p:sldLayoutId id="2147485939" r:id="rId10"/>
    <p:sldLayoutId id="21474859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69F52D17-4773-4702-8321-835E13AD56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41" r:id="rId1"/>
    <p:sldLayoutId id="2147485942" r:id="rId2"/>
    <p:sldLayoutId id="2147485943" r:id="rId3"/>
    <p:sldLayoutId id="2147485944" r:id="rId4"/>
    <p:sldLayoutId id="2147485945" r:id="rId5"/>
    <p:sldLayoutId id="2147485946" r:id="rId6"/>
    <p:sldLayoutId id="2147485947" r:id="rId7"/>
    <p:sldLayoutId id="2147485948" r:id="rId8"/>
    <p:sldLayoutId id="2147485949" r:id="rId9"/>
    <p:sldLayoutId id="2147485950" r:id="rId10"/>
    <p:sldLayoutId id="21474859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537B529-6493-4890-AF37-0DEAFC978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ADCF6C9-AA7C-4BBF-A62C-5082E439F81A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B42615A-5F4F-44DC-90BD-2AFFC3EB7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B3817E5-6B47-4FC1-99EA-7D30522A3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866038C-2633-4089-8CDE-EEC0CBFE53E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52" r:id="rId1"/>
    <p:sldLayoutId id="2147485953" r:id="rId2"/>
    <p:sldLayoutId id="2147485954" r:id="rId3"/>
    <p:sldLayoutId id="2147485955" r:id="rId4"/>
    <p:sldLayoutId id="2147485956" r:id="rId5"/>
    <p:sldLayoutId id="2147485957" r:id="rId6"/>
    <p:sldLayoutId id="2147485958" r:id="rId7"/>
    <p:sldLayoutId id="2147485959" r:id="rId8"/>
    <p:sldLayoutId id="2147485960" r:id="rId9"/>
    <p:sldLayoutId id="2147485961" r:id="rId10"/>
    <p:sldLayoutId id="21474859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C07A02D-D4ED-4B82-93EE-A2D2BF88C2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63" r:id="rId1"/>
    <p:sldLayoutId id="2147485964" r:id="rId2"/>
    <p:sldLayoutId id="2147485965" r:id="rId3"/>
    <p:sldLayoutId id="2147485966" r:id="rId4"/>
    <p:sldLayoutId id="2147485967" r:id="rId5"/>
    <p:sldLayoutId id="2147485968" r:id="rId6"/>
    <p:sldLayoutId id="2147485969" r:id="rId7"/>
    <p:sldLayoutId id="2147485970" r:id="rId8"/>
    <p:sldLayoutId id="2147485971" r:id="rId9"/>
    <p:sldLayoutId id="2147485972" r:id="rId10"/>
    <p:sldLayoutId id="21474859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9219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D0935EE-B149-4024-A103-DC144F56D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BF4607E-3656-4545-B0CE-5DCE4D38ADA1}" type="datetimeFigureOut">
              <a:rPr lang="de-DE" altLang="zh-CN"/>
              <a:pPr>
                <a:defRPr/>
              </a:pPr>
              <a:t>09.02.2019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E9474C9-111B-4A52-9B52-4A41E8356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E906C80-ACA2-4B18-9F2A-0C2A4A13E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4B31A36-B799-4F71-B1A0-1E3AC5353AC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74" r:id="rId1"/>
    <p:sldLayoutId id="2147485975" r:id="rId2"/>
    <p:sldLayoutId id="2147485976" r:id="rId3"/>
    <p:sldLayoutId id="2147485977" r:id="rId4"/>
    <p:sldLayoutId id="2147485978" r:id="rId5"/>
    <p:sldLayoutId id="2147485979" r:id="rId6"/>
    <p:sldLayoutId id="2147485980" r:id="rId7"/>
    <p:sldLayoutId id="2147485981" r:id="rId8"/>
    <p:sldLayoutId id="2147485982" r:id="rId9"/>
    <p:sldLayoutId id="2147485983" r:id="rId10"/>
    <p:sldLayoutId id="21474859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標題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b="1" dirty="0" smtClean="0">
                <a:latin typeface="Microsoft JhengHei" pitchFamily="34" charset="-120"/>
                <a:ea typeface="Microsoft JhengHei" pitchFamily="34" charset="-120"/>
              </a:rPr>
              <a:t>「敬畏神的人生」</a:t>
            </a:r>
            <a:br>
              <a:rPr lang="zh-TW" altLang="zh-TW" b="1" dirty="0" smtClean="0">
                <a:latin typeface="Microsoft JhengHei" pitchFamily="34" charset="-120"/>
                <a:ea typeface="Microsoft JhengHei" pitchFamily="34" charset="-120"/>
              </a:rPr>
            </a:br>
            <a:r>
              <a:rPr lang="zh-TW" altLang="zh-TW" b="1" dirty="0" smtClean="0">
                <a:latin typeface="Microsoft JhengHei" pitchFamily="34" charset="-120"/>
                <a:ea typeface="Microsoft JhengHei" pitchFamily="34" charset="-120"/>
              </a:rPr>
              <a:t>创</a:t>
            </a:r>
            <a:r>
              <a:rPr lang="en-US" altLang="zh-TW" b="1" dirty="0" smtClean="0">
                <a:latin typeface="Microsoft JhengHei" pitchFamily="34" charset="-120"/>
                <a:ea typeface="Microsoft JhengHei" pitchFamily="34" charset="-120"/>
              </a:rPr>
              <a:t>20.1-18</a:t>
            </a:r>
            <a:endParaRPr lang="zh-TW" altLang="en-US" b="1" dirty="0" smtClean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88419" name="副標題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TW" altLang="en-US" smtClean="0">
                <a:ea typeface="新細明體" pitchFamily="18" charset="-120"/>
              </a:rPr>
              <a:t>蔡定邦老师</a:t>
            </a:r>
            <a:endParaRPr lang="en-US" altLang="zh-TW" smtClean="0">
              <a:ea typeface="新細明體" pitchFamily="18" charset="-120"/>
            </a:endParaRPr>
          </a:p>
          <a:p>
            <a:pPr algn="r"/>
            <a:r>
              <a:rPr lang="zh-TW" altLang="en-US" smtClean="0">
                <a:ea typeface="新細明體" pitchFamily="18" charset="-120"/>
              </a:rPr>
              <a:t>德华福音会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800" b="1" smtClean="0">
                <a:latin typeface="Microsoft JhengHei" pitchFamily="34" charset="-120"/>
                <a:ea typeface="Microsoft JhengHei" pitchFamily="34" charset="-120"/>
              </a:rPr>
              <a:t>中国人的斗争哲学</a:t>
            </a:r>
            <a:endParaRPr lang="zh-HK" altLang="en-US" sz="4800" b="1" smtClean="0"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36700"/>
            <a:ext cx="7886700" cy="46307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zh-TW" altLang="en-US" sz="3200" dirty="0">
                <a:ea typeface="+mn-ea"/>
              </a:rPr>
              <a:t>这一代中国人，最大问题便是不怕神</a:t>
            </a:r>
            <a:endParaRPr lang="en-US" altLang="zh-TW" sz="32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sz="3200" dirty="0">
                <a:ea typeface="+mn-ea"/>
              </a:rPr>
              <a:t>人有多大胆，地有多大产   </a:t>
            </a:r>
            <a:r>
              <a:rPr lang="en-US" altLang="zh-TW" sz="3200" dirty="0">
                <a:ea typeface="+mn-ea"/>
              </a:rPr>
              <a:t>-1958</a:t>
            </a:r>
            <a:r>
              <a:rPr lang="zh-TW" altLang="en-US" sz="3200" dirty="0">
                <a:ea typeface="+mn-ea"/>
              </a:rPr>
              <a:t>大跃进</a:t>
            </a:r>
            <a:endParaRPr lang="en-US" altLang="zh-TW" sz="32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sz="3200" dirty="0">
                <a:ea typeface="+mn-ea"/>
              </a:rPr>
              <a:t>与天斗，其乐无穷；与地斗，其乐无穷；与地斗，其乐无穷</a:t>
            </a:r>
            <a:endParaRPr lang="en-US" altLang="zh-TW" sz="32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sz="3200" dirty="0">
                <a:ea typeface="+mn-ea"/>
              </a:rPr>
              <a:t>与天</a:t>
            </a:r>
            <a:r>
              <a:rPr lang="zh-TW" altLang="en-US" sz="3200" dirty="0">
                <a:solidFill>
                  <a:srgbClr val="FF0000"/>
                </a:solidFill>
                <a:ea typeface="+mn-ea"/>
              </a:rPr>
              <a:t>奋</a:t>
            </a:r>
            <a:r>
              <a:rPr lang="zh-TW" altLang="en-US" sz="3200" dirty="0">
                <a:ea typeface="+mn-ea"/>
              </a:rPr>
              <a:t>斗，其乐无穷；与地</a:t>
            </a:r>
            <a:r>
              <a:rPr lang="zh-TW" altLang="en-US" sz="3200" dirty="0">
                <a:solidFill>
                  <a:srgbClr val="FF0000"/>
                </a:solidFill>
                <a:ea typeface="+mn-ea"/>
              </a:rPr>
              <a:t>奋</a:t>
            </a:r>
            <a:r>
              <a:rPr lang="zh-TW" altLang="en-US" sz="3200" dirty="0">
                <a:ea typeface="+mn-ea"/>
              </a:rPr>
              <a:t>斗，其乐无穷；与地</a:t>
            </a:r>
            <a:r>
              <a:rPr lang="zh-TW" altLang="en-US" sz="3200" dirty="0">
                <a:solidFill>
                  <a:srgbClr val="FF0000"/>
                </a:solidFill>
                <a:ea typeface="+mn-ea"/>
              </a:rPr>
              <a:t>奋</a:t>
            </a:r>
            <a:r>
              <a:rPr lang="zh-TW" altLang="en-US" sz="3200" dirty="0">
                <a:ea typeface="+mn-ea"/>
              </a:rPr>
              <a:t>斗，其乐无穷</a:t>
            </a:r>
            <a:r>
              <a:rPr lang="en-US" altLang="zh-TW" sz="3200" dirty="0">
                <a:ea typeface="+mn-ea"/>
              </a:rPr>
              <a:t> </a:t>
            </a:r>
          </a:p>
          <a:p>
            <a:pPr marL="457200" lvl="1" indent="0"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200" dirty="0">
                <a:ea typeface="+mn-ea"/>
              </a:rPr>
              <a:t>毛泽东：</a:t>
            </a:r>
            <a:r>
              <a:rPr lang="en-US" altLang="zh-TW" sz="3200" dirty="0">
                <a:ea typeface="+mn-ea"/>
              </a:rPr>
              <a:t>〈</a:t>
            </a:r>
            <a:r>
              <a:rPr lang="zh-TW" altLang="en-US" sz="3200" dirty="0">
                <a:ea typeface="+mn-ea"/>
              </a:rPr>
              <a:t>奋斗自勉</a:t>
            </a:r>
            <a:r>
              <a:rPr lang="en-US" altLang="zh-TW" sz="3200" dirty="0">
                <a:ea typeface="+mn-ea"/>
              </a:rPr>
              <a:t>〉1917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u"/>
              <a:defRPr/>
            </a:pPr>
            <a:r>
              <a:rPr lang="zh-TW" altLang="en-US" sz="3200" dirty="0">
                <a:ea typeface="+mn-ea"/>
              </a:rPr>
              <a:t>中国的</a:t>
            </a:r>
            <a:r>
              <a:rPr lang="en-US" altLang="zh-TW" sz="3200" i="1" dirty="0" err="1">
                <a:ea typeface="+mn-ea"/>
              </a:rPr>
              <a:t>mein</a:t>
            </a:r>
            <a:r>
              <a:rPr lang="en-US" altLang="zh-TW" sz="3200" i="1" dirty="0">
                <a:ea typeface="+mn-ea"/>
              </a:rPr>
              <a:t> </a:t>
            </a:r>
            <a:r>
              <a:rPr lang="en-US" altLang="zh-TW" sz="3200" i="1" dirty="0" err="1">
                <a:ea typeface="+mn-ea"/>
              </a:rPr>
              <a:t>Kampf</a:t>
            </a:r>
            <a:r>
              <a:rPr lang="zh-TW" altLang="en-US" sz="3200" dirty="0">
                <a:ea typeface="+mn-ea"/>
              </a:rPr>
              <a:t>！</a:t>
            </a:r>
            <a:endParaRPr lang="en-US" altLang="zh-TW" sz="32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sz="3200" dirty="0">
                <a:ea typeface="+mn-ea"/>
                <a:sym typeface="Wingdings" panose="05000000000000000000" pitchFamily="2" charset="2"/>
              </a:rPr>
              <a:t>土改</a:t>
            </a:r>
            <a:r>
              <a:rPr lang="en-US" altLang="zh-TW" sz="3200" dirty="0">
                <a:ea typeface="+mn-ea"/>
                <a:sym typeface="Wingdings" panose="05000000000000000000" pitchFamily="2" charset="2"/>
              </a:rPr>
              <a:t>/</a:t>
            </a:r>
            <a:r>
              <a:rPr lang="zh-TW" altLang="en-US" sz="3200" dirty="0">
                <a:ea typeface="+mn-ea"/>
                <a:sym typeface="Wingdings" panose="05000000000000000000" pitchFamily="2" charset="2"/>
              </a:rPr>
              <a:t>反右</a:t>
            </a:r>
            <a:r>
              <a:rPr lang="en-US" altLang="zh-TW" sz="3200" dirty="0">
                <a:ea typeface="+mn-ea"/>
                <a:sym typeface="Wingdings" panose="05000000000000000000" pitchFamily="2" charset="2"/>
              </a:rPr>
              <a:t>/</a:t>
            </a:r>
            <a:r>
              <a:rPr lang="zh-TW" altLang="en-US" sz="3200" dirty="0">
                <a:ea typeface="+mn-ea"/>
                <a:sym typeface="Wingdings" panose="05000000000000000000" pitchFamily="2" charset="2"/>
              </a:rPr>
              <a:t>文革以至现代中国领导人的好斗：是「奋斗」抑或「斗争」？</a:t>
            </a:r>
            <a:endParaRPr lang="en-US" altLang="zh-TW" sz="3200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800" b="1" smtClean="0">
                <a:latin typeface="Microsoft JhengHei" pitchFamily="34" charset="-120"/>
                <a:ea typeface="Microsoft JhengHei" pitchFamily="34" charset="-120"/>
              </a:rPr>
              <a:t>东方</a:t>
            </a:r>
            <a:r>
              <a:rPr lang="en-US" altLang="zh-TW" sz="4800" b="1" smtClean="0">
                <a:latin typeface="Microsoft JhengHei" pitchFamily="34" charset="-120"/>
                <a:ea typeface="Microsoft JhengHei" pitchFamily="34" charset="-120"/>
              </a:rPr>
              <a:t>/ </a:t>
            </a:r>
            <a:r>
              <a:rPr lang="zh-TW" altLang="en-US" sz="4800" b="1" smtClean="0">
                <a:latin typeface="Microsoft JhengHei" pitchFamily="34" charset="-120"/>
                <a:ea typeface="Microsoft JhengHei" pitchFamily="34" charset="-120"/>
              </a:rPr>
              <a:t>西方文化的比较</a:t>
            </a:r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28650" y="1604963"/>
            <a:ext cx="8266113" cy="4572000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zh-TW" altLang="en-US" sz="3200" smtClean="0">
                <a:ea typeface="新細明體" pitchFamily="18" charset="-120"/>
              </a:rPr>
              <a:t>东方文化</a:t>
            </a:r>
            <a:r>
              <a:rPr lang="en-US" altLang="zh-TW" sz="3200" smtClean="0">
                <a:ea typeface="新細明體" pitchFamily="18" charset="-120"/>
              </a:rPr>
              <a:t>=</a:t>
            </a:r>
            <a:r>
              <a:rPr lang="zh-TW" altLang="en-US" sz="3200" smtClean="0">
                <a:ea typeface="新細明體" pitchFamily="18" charset="-120"/>
              </a:rPr>
              <a:t>荣辱文化 </a:t>
            </a:r>
            <a:r>
              <a:rPr lang="en-US" altLang="zh-TW" sz="3200" smtClean="0">
                <a:ea typeface="新細明體" pitchFamily="18" charset="-120"/>
              </a:rPr>
              <a:t>(Honor &amp; Shame Culture)</a:t>
            </a:r>
            <a:r>
              <a:rPr lang="en-US" altLang="zh-TW" sz="3200" smtClean="0">
                <a:ea typeface="新細明體" pitchFamily="18" charset="-120"/>
                <a:sym typeface="Wingdings" pitchFamily="2" charset="2"/>
              </a:rPr>
              <a:t></a:t>
            </a:r>
          </a:p>
          <a:p>
            <a:pPr lvl="2">
              <a:buFont typeface="Wingdings" pitchFamily="2" charset="2"/>
              <a:buChar char="Ø"/>
            </a:pPr>
            <a:r>
              <a:rPr lang="zh-TW" altLang="en-US" sz="2800" smtClean="0">
                <a:ea typeface="新細明體" pitchFamily="18" charset="-120"/>
                <a:sym typeface="Wingdings" pitchFamily="2" charset="2"/>
              </a:rPr>
              <a:t>强调人情、面子</a:t>
            </a:r>
            <a:endParaRPr lang="en-US" altLang="zh-TW" sz="2800" smtClean="0">
              <a:ea typeface="新細明體" pitchFamily="18" charset="-120"/>
              <a:sym typeface="Wingdings" pitchFamily="2" charset="2"/>
            </a:endParaRPr>
          </a:p>
          <a:p>
            <a:pPr lvl="2">
              <a:buFont typeface="Wingdings" pitchFamily="2" charset="2"/>
              <a:buChar char="Ø"/>
            </a:pPr>
            <a:r>
              <a:rPr lang="zh-TW" altLang="en-US" sz="2800" smtClean="0">
                <a:ea typeface="新細明體" pitchFamily="18" charset="-120"/>
                <a:sym typeface="Wingdings" pitchFamily="2" charset="2"/>
              </a:rPr>
              <a:t>打肿脸充胖子</a:t>
            </a:r>
            <a:endParaRPr lang="en-US" altLang="zh-TW" sz="2800" smtClean="0">
              <a:ea typeface="新細明體" pitchFamily="18" charset="-120"/>
              <a:sym typeface="Wingdings" pitchFamily="2" charset="2"/>
            </a:endParaRPr>
          </a:p>
          <a:p>
            <a:pPr lvl="2">
              <a:buFont typeface="Wingdings" pitchFamily="2" charset="2"/>
              <a:buChar char="Ø"/>
            </a:pPr>
            <a:r>
              <a:rPr lang="zh-TW" altLang="en-US" sz="2800" smtClean="0">
                <a:ea typeface="新細明體" pitchFamily="18" charset="-120"/>
                <a:sym typeface="Wingdings" pitchFamily="2" charset="2"/>
              </a:rPr>
              <a:t>家里一团糟，开车要奔驰</a:t>
            </a:r>
            <a:endParaRPr lang="en-US" altLang="zh-TW" sz="2800" smtClean="0">
              <a:ea typeface="新細明體" pitchFamily="18" charset="-120"/>
              <a:sym typeface="Wingdings" pitchFamily="2" charset="2"/>
            </a:endParaRPr>
          </a:p>
          <a:p>
            <a:pPr lvl="2">
              <a:buFont typeface="Wingdings" pitchFamily="2" charset="2"/>
              <a:buChar char="Ø"/>
            </a:pPr>
            <a:r>
              <a:rPr lang="zh-TW" altLang="en-US" sz="2800" smtClean="0">
                <a:ea typeface="新細明體" pitchFamily="18" charset="-120"/>
                <a:sym typeface="Wingdings" pitchFamily="2" charset="2"/>
              </a:rPr>
              <a:t>大撒币：自己人民穷困，也要经援其他国家</a:t>
            </a:r>
            <a:endParaRPr lang="en-US" altLang="zh-TW" sz="2800" smtClean="0">
              <a:ea typeface="新細明體" pitchFamily="18" charset="-120"/>
            </a:endParaRPr>
          </a:p>
          <a:p>
            <a:pPr lvl="1">
              <a:buFont typeface="Wingdings" pitchFamily="2" charset="2"/>
              <a:buChar char="Ø"/>
            </a:pPr>
            <a:r>
              <a:rPr lang="zh-TW" altLang="en-US" sz="3200" smtClean="0">
                <a:ea typeface="新細明體" pitchFamily="18" charset="-120"/>
              </a:rPr>
              <a:t>西方文化</a:t>
            </a:r>
            <a:r>
              <a:rPr lang="en-US" altLang="zh-TW" sz="3200" smtClean="0">
                <a:ea typeface="新細明體" pitchFamily="18" charset="-120"/>
              </a:rPr>
              <a:t>=</a:t>
            </a:r>
            <a:r>
              <a:rPr lang="zh-TW" altLang="en-US" sz="3200" smtClean="0">
                <a:ea typeface="新細明體" pitchFamily="18" charset="-120"/>
              </a:rPr>
              <a:t>罪咎文化 </a:t>
            </a:r>
            <a:r>
              <a:rPr lang="en-US" altLang="zh-TW" sz="3200" smtClean="0">
                <a:ea typeface="新細明體" pitchFamily="18" charset="-120"/>
              </a:rPr>
              <a:t>(G</a:t>
            </a:r>
            <a:r>
              <a:rPr lang="de-DE" altLang="zh-TW" sz="3200" smtClean="0">
                <a:ea typeface="新細明體" pitchFamily="18" charset="-120"/>
              </a:rPr>
              <a:t>uilt-Culture)</a:t>
            </a:r>
            <a:r>
              <a:rPr lang="en-US" altLang="zh-TW" sz="3200" smtClean="0">
                <a:ea typeface="新細明體" pitchFamily="18" charset="-120"/>
                <a:sym typeface="Wingdings" pitchFamily="2" charset="2"/>
              </a:rPr>
              <a:t></a:t>
            </a:r>
          </a:p>
          <a:p>
            <a:pPr lvl="2">
              <a:buFont typeface="Wingdings" pitchFamily="2" charset="2"/>
              <a:buChar char="Ø"/>
            </a:pPr>
            <a:r>
              <a:rPr lang="zh-TW" altLang="en-US" sz="2800" smtClean="0">
                <a:ea typeface="新細明體" pitchFamily="18" charset="-120"/>
                <a:sym typeface="Wingdings" pitchFamily="2" charset="2"/>
              </a:rPr>
              <a:t>认识自己是罪人，凡事背后有神主宰</a:t>
            </a:r>
            <a:endParaRPr lang="en-US" altLang="zh-TW" sz="2800" smtClean="0">
              <a:ea typeface="新細明體" pitchFamily="18" charset="-120"/>
              <a:sym typeface="Wingdings" pitchFamily="2" charset="2"/>
            </a:endParaRPr>
          </a:p>
          <a:p>
            <a:pPr lvl="2">
              <a:buFont typeface="Wingdings" pitchFamily="2" charset="2"/>
              <a:buChar char="Ø"/>
            </a:pPr>
            <a:r>
              <a:rPr lang="zh-TW" altLang="en-US" sz="2800" smtClean="0">
                <a:ea typeface="新細明體" pitchFamily="18" charset="-120"/>
                <a:sym typeface="Wingdings" pitchFamily="2" charset="2"/>
              </a:rPr>
              <a:t>要敬畏神</a:t>
            </a:r>
            <a:endParaRPr lang="zh-TW" altLang="en-US" sz="280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smtClean="0">
                <a:latin typeface="Microsoft JhengHei" pitchFamily="34" charset="-120"/>
                <a:ea typeface="Microsoft JhengHei" pitchFamily="34" charset="-120"/>
              </a:rPr>
              <a:t>总结</a:t>
            </a:r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628650" y="1690688"/>
            <a:ext cx="8015288" cy="4745037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TW" altLang="en-US" sz="3200" smtClean="0">
                <a:ea typeface="新細明體" pitchFamily="18" charset="-120"/>
              </a:rPr>
              <a:t>这故事在这里看似在重复之前的试探，实质道出一些对人生非常重要的教训：</a:t>
            </a:r>
            <a:endParaRPr lang="en-US" altLang="zh-TW" sz="3200" smtClean="0">
              <a:ea typeface="新細明體" pitchFamily="18" charset="-120"/>
            </a:endParaRPr>
          </a:p>
          <a:p>
            <a:pPr lvl="1">
              <a:buFont typeface="Wingdings" pitchFamily="2" charset="2"/>
              <a:buChar char="Ø"/>
            </a:pPr>
            <a:r>
              <a:rPr lang="zh-TW" altLang="en-US" sz="3200" smtClean="0">
                <a:ea typeface="新細明體" pitchFamily="18" charset="-120"/>
              </a:rPr>
              <a:t>人因为怕死，往往会重犯过去的错误</a:t>
            </a:r>
            <a:endParaRPr lang="en-US" altLang="zh-TW" sz="3200" smtClean="0">
              <a:ea typeface="新細明體" pitchFamily="18" charset="-120"/>
            </a:endParaRPr>
          </a:p>
          <a:p>
            <a:pPr lvl="1">
              <a:buFont typeface="Wingdings" pitchFamily="2" charset="2"/>
              <a:buChar char="Ø"/>
            </a:pPr>
            <a:r>
              <a:rPr lang="zh-TW" altLang="en-US" sz="3200" smtClean="0">
                <a:ea typeface="新細明體" pitchFamily="18" charset="-120"/>
              </a:rPr>
              <a:t>但犯错不重要（有谁不犯错？），最重要是完成神的旨意</a:t>
            </a:r>
            <a:endParaRPr lang="en-US" altLang="zh-TW" sz="3200" smtClean="0">
              <a:ea typeface="新細明體" pitchFamily="18" charset="-120"/>
            </a:endParaRPr>
          </a:p>
          <a:p>
            <a:pPr lvl="2">
              <a:buFont typeface="Wingdings" pitchFamily="2" charset="2"/>
              <a:buChar char="l"/>
            </a:pPr>
            <a:r>
              <a:rPr lang="en-US" altLang="zh-TW" sz="3200" smtClean="0">
                <a:ea typeface="新細明體" pitchFamily="18" charset="-120"/>
              </a:rPr>
              <a:t>“</a:t>
            </a:r>
            <a:r>
              <a:rPr lang="zh-TW" altLang="en-US" sz="3200" smtClean="0">
                <a:ea typeface="新細明體" pitchFamily="18" charset="-120"/>
              </a:rPr>
              <a:t>完全</a:t>
            </a:r>
            <a:r>
              <a:rPr lang="he-IL" altLang="zh-HK" sz="3200" smtClean="0">
                <a:ea typeface="新細明體" pitchFamily="18" charset="-120"/>
              </a:rPr>
              <a:t>תָמִים </a:t>
            </a:r>
            <a:r>
              <a:rPr lang="en-US" altLang="zh-TW" sz="3200" smtClean="0">
                <a:ea typeface="新細明體" pitchFamily="18" charset="-120"/>
              </a:rPr>
              <a:t>”</a:t>
            </a:r>
            <a:r>
              <a:rPr lang="zh-TW" altLang="en-US" sz="3200" smtClean="0">
                <a:ea typeface="新細明體" pitchFamily="18" charset="-120"/>
              </a:rPr>
              <a:t>：并非</a:t>
            </a:r>
            <a:r>
              <a:rPr lang="en-US" altLang="zh-TW" sz="3200" smtClean="0">
                <a:ea typeface="新細明體" pitchFamily="18" charset="-120"/>
              </a:rPr>
              <a:t> “</a:t>
            </a:r>
            <a:r>
              <a:rPr lang="zh-TW" altLang="en-US" sz="3200" smtClean="0">
                <a:ea typeface="新細明體" pitchFamily="18" charset="-120"/>
              </a:rPr>
              <a:t>完美 </a:t>
            </a:r>
            <a:r>
              <a:rPr lang="en-US" altLang="zh-TW" sz="3200" smtClean="0">
                <a:ea typeface="新細明體" pitchFamily="18" charset="-120"/>
              </a:rPr>
              <a:t>(perfect)”</a:t>
            </a:r>
            <a:r>
              <a:rPr lang="zh-TW" altLang="en-US" sz="3200" smtClean="0">
                <a:ea typeface="新細明體" pitchFamily="18" charset="-120"/>
              </a:rPr>
              <a:t>，而是 </a:t>
            </a:r>
            <a:r>
              <a:rPr lang="en-US" altLang="zh-TW" sz="3200" smtClean="0">
                <a:ea typeface="新細明體" pitchFamily="18" charset="-120"/>
              </a:rPr>
              <a:t>“</a:t>
            </a:r>
            <a:r>
              <a:rPr lang="zh-TW" altLang="en-US" sz="3200" smtClean="0">
                <a:ea typeface="新細明體" pitchFamily="18" charset="-120"/>
              </a:rPr>
              <a:t>完成 </a:t>
            </a:r>
            <a:r>
              <a:rPr lang="en-US" altLang="zh-TW" sz="3200" smtClean="0">
                <a:ea typeface="新細明體" pitchFamily="18" charset="-120"/>
              </a:rPr>
              <a:t>(complete)”</a:t>
            </a:r>
          </a:p>
          <a:p>
            <a:pPr lvl="1">
              <a:buFont typeface="Wingdings" pitchFamily="2" charset="2"/>
              <a:buChar char="Ø"/>
            </a:pPr>
            <a:r>
              <a:rPr lang="zh-TW" altLang="en-US" sz="3200" smtClean="0">
                <a:ea typeface="新細明體" pitchFamily="18" charset="-120"/>
              </a:rPr>
              <a:t>外邦人有很多值得我们学习的地方，特别是公义</a:t>
            </a:r>
            <a:r>
              <a:rPr lang="en-US" altLang="zh-TW" sz="3200" smtClean="0">
                <a:ea typeface="新細明體" pitchFamily="18" charset="-120"/>
              </a:rPr>
              <a:t>/</a:t>
            </a:r>
            <a:r>
              <a:rPr lang="zh-TW" altLang="en-US" sz="3200" smtClean="0">
                <a:ea typeface="新細明體" pitchFamily="18" charset="-120"/>
              </a:rPr>
              <a:t>公德，所有关乎「他人」的事</a:t>
            </a:r>
            <a:endParaRPr lang="en-US" altLang="zh-TW" sz="3200" smtClean="0">
              <a:ea typeface="新細明體" pitchFamily="18" charset="-120"/>
            </a:endParaRPr>
          </a:p>
          <a:p>
            <a:pPr lvl="1">
              <a:buFont typeface="Wingdings" pitchFamily="2" charset="2"/>
              <a:buChar char="Ø"/>
            </a:pPr>
            <a:r>
              <a:rPr lang="zh-TW" altLang="en-US" sz="3200" smtClean="0">
                <a:ea typeface="新細明體" pitchFamily="18" charset="-120"/>
              </a:rPr>
              <a:t>要敬畏神、远离恶事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latin typeface="Microsoft JhengHei" pitchFamily="34" charset="-120"/>
                <a:ea typeface="Microsoft JhengHei" pitchFamily="34" charset="-120"/>
              </a:rPr>
              <a:t>引言：屡战屡败</a:t>
            </a:r>
            <a:r>
              <a:rPr lang="en-US" altLang="zh-TW" b="1" smtClean="0">
                <a:latin typeface="Microsoft JhengHei" pitchFamily="34" charset="-120"/>
                <a:ea typeface="Microsoft JhengHei" pitchFamily="34" charset="-120"/>
              </a:rPr>
              <a:t>/ </a:t>
            </a:r>
            <a:r>
              <a:rPr lang="zh-TW" altLang="en-US" b="1" smtClean="0">
                <a:latin typeface="Microsoft JhengHei" pitchFamily="34" charset="-120"/>
                <a:ea typeface="Microsoft JhengHei" pitchFamily="34" charset="-120"/>
              </a:rPr>
              <a:t>屡败屡战</a:t>
            </a:r>
            <a:endParaRPr lang="zh-HK" altLang="en-US" smtClean="0"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smtClean="0">
                <a:ea typeface="新細明體" pitchFamily="18" charset="-120"/>
              </a:rPr>
              <a:t>曾国藩 </a:t>
            </a:r>
            <a:r>
              <a:rPr lang="en-US" altLang="zh-TW" sz="3200" smtClean="0">
                <a:ea typeface="新細明體" pitchFamily="18" charset="-120"/>
              </a:rPr>
              <a:t>vs </a:t>
            </a:r>
            <a:r>
              <a:rPr lang="zh-TW" altLang="en-US" sz="3200" smtClean="0">
                <a:ea typeface="新細明體" pitchFamily="18" charset="-120"/>
              </a:rPr>
              <a:t>太平天国</a:t>
            </a:r>
            <a:endParaRPr lang="en-US" altLang="zh-TW" sz="3200" smtClean="0">
              <a:ea typeface="新細明體" pitchFamily="18" charset="-120"/>
            </a:endParaRPr>
          </a:p>
          <a:p>
            <a:r>
              <a:rPr lang="zh-TW" altLang="en-US" sz="3200" smtClean="0">
                <a:ea typeface="新細明體" pitchFamily="18" charset="-120"/>
              </a:rPr>
              <a:t>曾国藩带兵镇压太平天国时一度连吃败战</a:t>
            </a:r>
            <a:endParaRPr lang="en-US" altLang="zh-TW" sz="3200" smtClean="0">
              <a:ea typeface="新細明體" pitchFamily="18" charset="-120"/>
            </a:endParaRPr>
          </a:p>
          <a:p>
            <a:r>
              <a:rPr lang="zh-TW" altLang="en-US" sz="3200" smtClean="0">
                <a:ea typeface="新細明體" pitchFamily="18" charset="-120"/>
              </a:rPr>
              <a:t>万般无奈后上奏朝廷曰：「臣屡战屡败」</a:t>
            </a:r>
            <a:endParaRPr lang="en-US" altLang="zh-TW" sz="3200" smtClean="0">
              <a:ea typeface="新細明體" pitchFamily="18" charset="-120"/>
            </a:endParaRPr>
          </a:p>
          <a:p>
            <a:r>
              <a:rPr lang="zh-TW" altLang="en-US" sz="3200" smtClean="0">
                <a:ea typeface="新細明體" pitchFamily="18" charset="-120"/>
              </a:rPr>
              <a:t>幕僚看见后建议修改为：「臣屡败屡战」</a:t>
            </a:r>
            <a:endParaRPr lang="en-US" altLang="zh-TW" sz="3200" smtClean="0">
              <a:ea typeface="新細明體" pitchFamily="18" charset="-120"/>
            </a:endParaRPr>
          </a:p>
          <a:p>
            <a:r>
              <a:rPr lang="zh-TW" altLang="en-US" sz="3200" smtClean="0">
                <a:ea typeface="新細明體" pitchFamily="18" charset="-120"/>
              </a:rPr>
              <a:t>上呈后不仅未被谴责，更获嘉许一番</a:t>
            </a:r>
            <a:endParaRPr lang="en-US" altLang="zh-TW" sz="3200" smtClean="0">
              <a:ea typeface="新細明體" pitchFamily="18" charset="-120"/>
            </a:endParaRPr>
          </a:p>
          <a:p>
            <a:r>
              <a:rPr lang="en-US" altLang="zh-TW" sz="3200" smtClean="0">
                <a:ea typeface="新細明體" pitchFamily="18" charset="-120"/>
              </a:rPr>
              <a:t>“</a:t>
            </a:r>
            <a:r>
              <a:rPr lang="zh-TW" altLang="en-US" sz="3200" smtClean="0">
                <a:ea typeface="新細明體" pitchFamily="18" charset="-120"/>
              </a:rPr>
              <a:t>屡战屡败</a:t>
            </a:r>
            <a:r>
              <a:rPr lang="en-US" altLang="zh-TW" sz="3200" smtClean="0">
                <a:ea typeface="新細明體" pitchFamily="18" charset="-120"/>
              </a:rPr>
              <a:t>”</a:t>
            </a:r>
            <a:r>
              <a:rPr lang="zh-TW" altLang="en-US" sz="3200" smtClean="0">
                <a:ea typeface="新細明體" pitchFamily="18" charset="-120"/>
              </a:rPr>
              <a:t>会给人失败和痛苦的感觉</a:t>
            </a:r>
            <a:endParaRPr lang="en-US" altLang="zh-TW" sz="3200" smtClean="0">
              <a:ea typeface="新細明體" pitchFamily="18" charset="-120"/>
            </a:endParaRPr>
          </a:p>
          <a:p>
            <a:r>
              <a:rPr lang="en-US" altLang="zh-TW" sz="3200" smtClean="0">
                <a:ea typeface="新細明體" pitchFamily="18" charset="-120"/>
              </a:rPr>
              <a:t>“</a:t>
            </a:r>
            <a:r>
              <a:rPr lang="zh-TW" altLang="en-US" sz="3200" smtClean="0">
                <a:ea typeface="新細明體" pitchFamily="18" charset="-120"/>
              </a:rPr>
              <a:t>屡败屡战</a:t>
            </a:r>
            <a:r>
              <a:rPr lang="en-US" altLang="zh-TW" sz="3200" smtClean="0">
                <a:ea typeface="新細明體" pitchFamily="18" charset="-120"/>
              </a:rPr>
              <a:t>”</a:t>
            </a:r>
            <a:r>
              <a:rPr lang="zh-TW" altLang="en-US" sz="3200" smtClean="0">
                <a:ea typeface="新細明體" pitchFamily="18" charset="-120"/>
              </a:rPr>
              <a:t>却会带来盼望</a:t>
            </a:r>
            <a:endParaRPr lang="en-US" altLang="zh-TW" sz="320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200" b="1" smtClean="0">
                <a:latin typeface="Microsoft JhengHei" pitchFamily="34" charset="-120"/>
                <a:ea typeface="Microsoft JhengHei" pitchFamily="34" charset="-120"/>
              </a:rPr>
              <a:t>犹太拉比传统 </a:t>
            </a:r>
            <a:r>
              <a:rPr lang="en-US" altLang="zh-TW" sz="3200" b="1" smtClean="0">
                <a:latin typeface="Microsoft JhengHei" pitchFamily="34" charset="-120"/>
                <a:ea typeface="Microsoft JhengHei" pitchFamily="34" charset="-120"/>
              </a:rPr>
              <a:t>(</a:t>
            </a:r>
            <a:r>
              <a:rPr lang="de-DE" altLang="zh-TW" sz="3200" b="1" smtClean="0">
                <a:latin typeface="Microsoft JhengHei" pitchFamily="34" charset="-120"/>
                <a:ea typeface="Microsoft JhengHei" pitchFamily="34" charset="-120"/>
              </a:rPr>
              <a:t>Rambam</a:t>
            </a:r>
            <a:r>
              <a:rPr lang="en-US" altLang="zh-TW" sz="3200" b="1" smtClean="0">
                <a:latin typeface="Microsoft JhengHei" pitchFamily="34" charset="-120"/>
                <a:ea typeface="Microsoft JhengHei" pitchFamily="34" charset="-120"/>
              </a:rPr>
              <a:t>)</a:t>
            </a:r>
            <a:r>
              <a:rPr lang="en-US" altLang="zh-TW" sz="3600" b="1" smtClean="0">
                <a:latin typeface="Microsoft JhengHei" pitchFamily="34" charset="-120"/>
                <a:ea typeface="Microsoft JhengHei" pitchFamily="34" charset="-120"/>
              </a:rPr>
              <a:t/>
            </a:r>
            <a:br>
              <a:rPr lang="en-US" altLang="zh-TW" sz="3600" b="1" smtClean="0">
                <a:latin typeface="Microsoft JhengHei" pitchFamily="34" charset="-120"/>
                <a:ea typeface="Microsoft JhengHei" pitchFamily="34" charset="-120"/>
              </a:rPr>
            </a:br>
            <a:r>
              <a:rPr lang="zh-TW" altLang="en-US" sz="3600" b="1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亚伯拉罕的</a:t>
            </a:r>
            <a:r>
              <a:rPr lang="en-US" altLang="zh-TW" sz="3600" b="1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10</a:t>
            </a:r>
            <a:r>
              <a:rPr lang="zh-TW" altLang="en-US" sz="3600" b="1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个试探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668837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b="1" dirty="0">
                <a:ea typeface="+mn-ea"/>
              </a:rPr>
              <a:t>1) Abraham's exile from his family and homeland.</a:t>
            </a:r>
            <a:endParaRPr lang="en-US" altLang="zh-TW" dirty="0">
              <a:ea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zh-TW" b="1" dirty="0">
                <a:ea typeface="+mn-ea"/>
              </a:rPr>
              <a:t>2) The hunger in Canaan after God assured him that he would become a great nation there.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TW" b="1" dirty="0">
                <a:solidFill>
                  <a:srgbClr val="7030A0"/>
                </a:solidFill>
                <a:ea typeface="+mn-ea"/>
              </a:rPr>
              <a:t>3) The corruption in Egypt that resulted in the abduction of Sarah.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TW" b="1" dirty="0">
                <a:ea typeface="+mn-ea"/>
              </a:rPr>
              <a:t>4) The war with the four kings.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TW" b="1" dirty="0">
                <a:ea typeface="+mn-ea"/>
              </a:rPr>
              <a:t>5) His marriage to Hagar after having despaired that Sarah would ever give birth.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TW" b="1" dirty="0">
                <a:ea typeface="+mn-ea"/>
              </a:rPr>
              <a:t>6) The commandment of circumcision.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TW" b="1" dirty="0">
                <a:solidFill>
                  <a:srgbClr val="7030A0"/>
                </a:solidFill>
                <a:ea typeface="+mn-ea"/>
              </a:rPr>
              <a:t>7) Abimelech's abduction of Sarah.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TW" b="1" dirty="0">
                <a:ea typeface="+mn-ea"/>
              </a:rPr>
              <a:t>8)Driving away Hagar after she had given birth.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TW" b="1" dirty="0">
                <a:ea typeface="+mn-ea"/>
              </a:rPr>
              <a:t>9) The very distasteful command to drive away Ishmael.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zh-TW" b="1" dirty="0">
                <a:ea typeface="+mn-ea"/>
              </a:rPr>
              <a:t>10) The binding (</a:t>
            </a:r>
            <a:r>
              <a:rPr lang="en-US" altLang="zh-TW" b="1" i="1" dirty="0">
                <a:ea typeface="+mn-ea"/>
              </a:rPr>
              <a:t>Akedah</a:t>
            </a:r>
            <a:r>
              <a:rPr lang="en-US" altLang="zh-TW" b="1" dirty="0">
                <a:ea typeface="+mn-ea"/>
              </a:rPr>
              <a:t>) of Isaac on the altar.</a:t>
            </a:r>
            <a:endParaRPr lang="zh-TW" alt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>
              <a:ea typeface="新細明體" pitchFamily="18" charset="-120"/>
            </a:endParaRPr>
          </a:p>
        </p:txBody>
      </p:sp>
      <p:pic>
        <p:nvPicPr>
          <p:cNvPr id="4" name="內容版面配置區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27688" y="844550"/>
            <a:ext cx="3116262" cy="4535488"/>
          </a:xfrm>
        </p:spPr>
      </p:pic>
      <p:pic>
        <p:nvPicPr>
          <p:cNvPr id="5" name="圖片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1568450"/>
            <a:ext cx="4878388" cy="348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smtClean="0">
                <a:latin typeface="Microsoft JhengHei" pitchFamily="34" charset="-120"/>
                <a:ea typeface="Microsoft JhengHei" pitchFamily="34" charset="-120"/>
              </a:rPr>
              <a:t>这故事的重要性</a:t>
            </a:r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 Light" pitchFamily="34" charset="0"/>
              <a:buAutoNum type="arabicParenR"/>
            </a:pPr>
            <a:r>
              <a:rPr lang="zh-TW" altLang="en-US" sz="3200" smtClean="0">
                <a:ea typeface="新細明體" pitchFamily="18" charset="-120"/>
              </a:rPr>
              <a:t>发生在创</a:t>
            </a:r>
            <a:r>
              <a:rPr lang="en-US" altLang="zh-TW" sz="3200" smtClean="0">
                <a:ea typeface="新細明體" pitchFamily="18" charset="-120"/>
              </a:rPr>
              <a:t>17/18(19)</a:t>
            </a:r>
            <a:r>
              <a:rPr lang="en-US" altLang="zh-TW" sz="320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3200" smtClean="0">
                <a:ea typeface="新細明體" pitchFamily="18" charset="-120"/>
              </a:rPr>
              <a:t>创</a:t>
            </a:r>
            <a:r>
              <a:rPr lang="en-US" altLang="zh-TW" sz="3200" smtClean="0">
                <a:ea typeface="新細明體" pitchFamily="18" charset="-120"/>
              </a:rPr>
              <a:t>21</a:t>
            </a:r>
            <a:r>
              <a:rPr lang="zh-TW" altLang="en-US" sz="3200" smtClean="0">
                <a:ea typeface="新細明體" pitchFamily="18" charset="-120"/>
              </a:rPr>
              <a:t>之间：神应许撒拉生以撒</a:t>
            </a:r>
            <a:r>
              <a:rPr lang="en-US" altLang="zh-TW" sz="320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3200" smtClean="0">
                <a:ea typeface="新細明體" pitchFamily="18" charset="-120"/>
                <a:sym typeface="Wingdings" pitchFamily="2" charset="2"/>
              </a:rPr>
              <a:t>以撒出生</a:t>
            </a:r>
            <a:endParaRPr lang="en-US" altLang="zh-TW" sz="3200" smtClean="0">
              <a:ea typeface="新細明體" pitchFamily="18" charset="-120"/>
              <a:sym typeface="Wingdings" pitchFamily="2" charset="2"/>
            </a:endParaRPr>
          </a:p>
          <a:p>
            <a:pPr marL="514350" indent="-514350">
              <a:buFont typeface="Calibri Light" pitchFamily="34" charset="0"/>
              <a:buAutoNum type="arabicParenR"/>
            </a:pPr>
            <a:r>
              <a:rPr lang="zh-TW" altLang="en-US" sz="3200" smtClean="0">
                <a:ea typeface="新細明體" pitchFamily="18" charset="-120"/>
                <a:sym typeface="Wingdings" pitchFamily="2" charset="2"/>
              </a:rPr>
              <a:t>有创</a:t>
            </a:r>
            <a:r>
              <a:rPr lang="en-US" altLang="zh-TW" sz="3200" smtClean="0">
                <a:ea typeface="新細明體" pitchFamily="18" charset="-120"/>
                <a:sym typeface="Wingdings" pitchFamily="2" charset="2"/>
              </a:rPr>
              <a:t>17/18</a:t>
            </a:r>
            <a:r>
              <a:rPr lang="zh-TW" altLang="en-US" sz="3200" smtClean="0">
                <a:ea typeface="新細明體" pitchFamily="18" charset="-120"/>
                <a:sym typeface="Wingdings" pitchFamily="2" charset="2"/>
              </a:rPr>
              <a:t>的应许，创</a:t>
            </a:r>
            <a:r>
              <a:rPr lang="en-US" altLang="zh-TW" sz="3200" smtClean="0">
                <a:ea typeface="新細明體" pitchFamily="18" charset="-120"/>
                <a:sym typeface="Wingdings" pitchFamily="2" charset="2"/>
              </a:rPr>
              <a:t>20</a:t>
            </a:r>
            <a:r>
              <a:rPr lang="zh-TW" altLang="en-US" sz="3200" smtClean="0">
                <a:ea typeface="新細明體" pitchFamily="18" charset="-120"/>
                <a:sym typeface="Wingdings" pitchFamily="2" charset="2"/>
              </a:rPr>
              <a:t>那时撒拉已经怀孕！</a:t>
            </a:r>
            <a:endParaRPr lang="en-US" altLang="zh-TW" sz="3200" smtClean="0">
              <a:ea typeface="新細明體" pitchFamily="18" charset="-120"/>
              <a:sym typeface="Wingdings" pitchFamily="2" charset="2"/>
            </a:endParaRPr>
          </a:p>
          <a:p>
            <a:pPr marL="514350" indent="-514350">
              <a:buFont typeface="Calibri Light" pitchFamily="34" charset="0"/>
              <a:buAutoNum type="arabicParenR"/>
            </a:pPr>
            <a:r>
              <a:rPr lang="zh-TW" altLang="en-US" sz="3200" smtClean="0">
                <a:ea typeface="新細明體" pitchFamily="18" charset="-120"/>
                <a:sym typeface="Wingdings" pitchFamily="2" charset="2"/>
              </a:rPr>
              <a:t>设若撒拉在创</a:t>
            </a:r>
            <a:r>
              <a:rPr lang="en-US" altLang="zh-TW" sz="3200" smtClean="0">
                <a:ea typeface="新細明體" pitchFamily="18" charset="-120"/>
                <a:sym typeface="Wingdings" pitchFamily="2" charset="2"/>
              </a:rPr>
              <a:t>20</a:t>
            </a:r>
            <a:r>
              <a:rPr lang="zh-TW" altLang="en-US" sz="3200" smtClean="0">
                <a:ea typeface="新細明體" pitchFamily="18" charset="-120"/>
                <a:sym typeface="Wingdings" pitchFamily="2" charset="2"/>
              </a:rPr>
              <a:t>真的被</a:t>
            </a:r>
            <a:r>
              <a:rPr lang="zh-TW" altLang="zh-TW" sz="3200" smtClean="0">
                <a:ea typeface="新細明體" pitchFamily="18" charset="-120"/>
              </a:rPr>
              <a:t>基拉耳王亚比米勒</a:t>
            </a:r>
            <a:r>
              <a:rPr lang="zh-TW" altLang="en-US" sz="3200" smtClean="0">
                <a:ea typeface="新細明體" pitchFamily="18" charset="-120"/>
              </a:rPr>
              <a:t>娶为妻子，亚伯拉罕还有应许之子吗？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smtClean="0">
                <a:ea typeface="新細明體" pitchFamily="18" charset="-120"/>
              </a:rPr>
              <a:t>亚伯拉罕</a:t>
            </a:r>
            <a:r>
              <a:rPr lang="en-US" altLang="zh-TW" b="1" smtClean="0">
                <a:ea typeface="新細明體" pitchFamily="18" charset="-120"/>
              </a:rPr>
              <a:t>-</a:t>
            </a:r>
            <a:r>
              <a:rPr lang="zh-TW" altLang="en-US" b="1" smtClean="0">
                <a:ea typeface="新細明體" pitchFamily="18" charset="-120"/>
              </a:rPr>
              <a:t>撒拉</a:t>
            </a:r>
            <a:r>
              <a:rPr lang="en-US" altLang="zh-TW" b="1" smtClean="0">
                <a:ea typeface="新細明體" pitchFamily="18" charset="-120"/>
              </a:rPr>
              <a:t>-</a:t>
            </a:r>
            <a:r>
              <a:rPr lang="zh-TW" altLang="zh-TW" b="1" smtClean="0">
                <a:ea typeface="新細明體" pitchFamily="18" charset="-120"/>
              </a:rPr>
              <a:t>亚比米勒</a:t>
            </a:r>
            <a:r>
              <a:rPr lang="zh-TW" altLang="en-US" b="1" smtClean="0">
                <a:ea typeface="新細明體" pitchFamily="18" charset="-120"/>
              </a:rPr>
              <a:t>的故事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TW" sz="3200" baseline="30000" smtClean="0">
                <a:ea typeface="標楷體"/>
                <a:cs typeface="標楷體"/>
              </a:rPr>
              <a:t>1</a:t>
            </a:r>
            <a:r>
              <a:rPr lang="zh-TW" altLang="zh-TW" sz="3200" smtClean="0">
                <a:latin typeface="標楷體"/>
                <a:ea typeface="標楷體"/>
                <a:cs typeface="標楷體"/>
              </a:rPr>
              <a:t>亚伯拉罕从那里向南地迁去，寄居在加低斯和书珥中间的基拉耳</a:t>
            </a:r>
            <a:r>
              <a:rPr lang="en-US" altLang="zh-TW" sz="3200" smtClean="0">
                <a:ea typeface="新細明體" pitchFamily="18" charset="-120"/>
                <a:sym typeface="Wingdings" pitchFamily="2" charset="2"/>
              </a:rPr>
              <a:t></a:t>
            </a:r>
            <a:r>
              <a:rPr lang="zh-TW" altLang="en-US" sz="3200" smtClean="0">
                <a:ea typeface="新細明體" pitchFamily="18" charset="-120"/>
              </a:rPr>
              <a:t>没有提饥荒</a:t>
            </a:r>
            <a:endParaRPr lang="en-US" altLang="zh-TW" sz="3200" smtClean="0">
              <a:ea typeface="新細明體" pitchFamily="18" charset="-12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sz="3200" baseline="30000" smtClean="0">
                <a:ea typeface="新細明體" pitchFamily="18" charset="-120"/>
              </a:rPr>
              <a:t>2</a:t>
            </a:r>
            <a:r>
              <a:rPr lang="zh-TW" altLang="zh-TW" sz="3200" smtClean="0">
                <a:latin typeface="標楷體"/>
                <a:ea typeface="標楷體"/>
                <a:cs typeface="標楷體"/>
              </a:rPr>
              <a:t>亚伯拉罕称他的妻撒拉为妹子，基拉耳王亚比米勒差人把撒拉取了去</a:t>
            </a:r>
            <a:endParaRPr lang="en-US" altLang="zh-TW" sz="3200" smtClean="0">
              <a:latin typeface="標楷體"/>
              <a:ea typeface="標楷體"/>
              <a:cs typeface="標楷體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sz="3200" baseline="30000" smtClean="0">
                <a:ea typeface="新細明體" pitchFamily="18" charset="-120"/>
              </a:rPr>
              <a:t>3</a:t>
            </a:r>
            <a:r>
              <a:rPr lang="zh-TW" altLang="zh-TW" sz="3200" smtClean="0">
                <a:latin typeface="標楷體"/>
                <a:ea typeface="標楷體"/>
                <a:cs typeface="標楷體"/>
              </a:rPr>
              <a:t>但夜间，神来，在梦中对亚比米勒说</a:t>
            </a:r>
            <a:r>
              <a:rPr lang="zh-TW" altLang="en-US" sz="3200" smtClean="0">
                <a:latin typeface="標楷體"/>
                <a:ea typeface="標楷體"/>
                <a:cs typeface="標楷體"/>
              </a:rPr>
              <a:t>：</a:t>
            </a:r>
            <a:endParaRPr lang="en-US" altLang="zh-TW" sz="3200" smtClean="0">
              <a:latin typeface="標楷體"/>
              <a:ea typeface="標楷體"/>
              <a:cs typeface="標楷體"/>
            </a:endParaRPr>
          </a:p>
          <a:p>
            <a:pPr lvl="1">
              <a:buFont typeface="Wingdings" pitchFamily="2" charset="2"/>
              <a:buChar char="Ø"/>
            </a:pPr>
            <a:r>
              <a:rPr lang="zh-TW" altLang="zh-TW" sz="3200" smtClean="0">
                <a:latin typeface="標楷體"/>
                <a:ea typeface="標楷體"/>
                <a:cs typeface="標楷體"/>
              </a:rPr>
              <a:t>「你是个死人哪！因为你取了那女人来；她原是别人的妻子。」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baseline="30000" dirty="0">
                <a:ea typeface="標楷體" panose="03000509000000000000" pitchFamily="65" charset="-120"/>
              </a:rPr>
              <a:t>4</a:t>
            </a:r>
            <a:r>
              <a:rPr lang="zh-TW" altLang="zh-TW" dirty="0">
                <a:ea typeface="標楷體" panose="03000509000000000000" pitchFamily="65" charset="-120"/>
              </a:rPr>
              <a:t>亚比米勒却还没有亲近撒拉；他说：「主啊，连有义的国，你也要毁灭吗？</a:t>
            </a:r>
            <a:r>
              <a:rPr lang="en-US" altLang="zh-TW" baseline="30000" dirty="0">
                <a:ea typeface="標楷體" panose="03000509000000000000" pitchFamily="65" charset="-120"/>
              </a:rPr>
              <a:t>5</a:t>
            </a:r>
            <a:r>
              <a:rPr lang="zh-TW" altLang="zh-TW" dirty="0">
                <a:ea typeface="標楷體" panose="03000509000000000000" pitchFamily="65" charset="-120"/>
              </a:rPr>
              <a:t>那人岂不是自己对我说『她是我的妹子』吗？就是女人也自己说：『他是我的哥哥。』我做这事是心正手洁的。」</a:t>
            </a:r>
            <a:r>
              <a:rPr lang="en-US" altLang="zh-TW" baseline="30000" dirty="0">
                <a:ea typeface="標楷體" panose="03000509000000000000" pitchFamily="65" charset="-120"/>
              </a:rPr>
              <a:t>6</a:t>
            </a:r>
            <a:r>
              <a:rPr lang="zh-TW" altLang="zh-TW" dirty="0">
                <a:ea typeface="標楷體" panose="03000509000000000000" pitchFamily="65" charset="-120"/>
              </a:rPr>
              <a:t>神在梦中对他说：「我知道你做这事是心中正直；我也拦阻了你，免得你得罪我，所以我不容你沾着她。</a:t>
            </a:r>
            <a:r>
              <a:rPr lang="en-US" altLang="zh-TW" baseline="30000" dirty="0">
                <a:ea typeface="標楷體" panose="03000509000000000000" pitchFamily="65" charset="-120"/>
              </a:rPr>
              <a:t>7</a:t>
            </a:r>
            <a:r>
              <a:rPr lang="zh-TW" altLang="zh-TW" dirty="0">
                <a:ea typeface="標楷體" panose="03000509000000000000" pitchFamily="65" charset="-120"/>
              </a:rPr>
              <a:t>现在你把这人的妻子归还他；因为他是先知，他要为你祷告，使你存活。你若不归还他，你当知道，你和你所有的人都必要死。」</a:t>
            </a:r>
            <a:endParaRPr lang="en-US" altLang="zh-TW" dirty="0">
              <a:ea typeface="標楷體" panose="03000509000000000000" pitchFamily="65" charset="-12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dirty="0">
                <a:latin typeface="+mn-ea"/>
                <a:ea typeface="+mn-ea"/>
              </a:rPr>
              <a:t>这些外邦人的形象？ </a:t>
            </a:r>
          </a:p>
        </p:txBody>
      </p:sp>
      <p:sp>
        <p:nvSpPr>
          <p:cNvPr id="4" name="流程圖: 程序 3"/>
          <p:cNvSpPr/>
          <p:nvPr/>
        </p:nvSpPr>
        <p:spPr>
          <a:xfrm>
            <a:off x="4294188" y="5489575"/>
            <a:ext cx="1754187" cy="601663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800" b="0" dirty="0">
                <a:solidFill>
                  <a:srgbClr val="FF0000"/>
                </a:solidFill>
              </a:rPr>
              <a:t>好女色？</a:t>
            </a:r>
          </a:p>
        </p:txBody>
      </p:sp>
      <p:sp>
        <p:nvSpPr>
          <p:cNvPr id="7" name="流程圖: 程序 6"/>
          <p:cNvSpPr/>
          <p:nvPr/>
        </p:nvSpPr>
        <p:spPr>
          <a:xfrm>
            <a:off x="6557963" y="5489575"/>
            <a:ext cx="1597025" cy="617538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800" b="0" dirty="0">
                <a:solidFill>
                  <a:srgbClr val="92D050"/>
                </a:solidFill>
              </a:rPr>
              <a:t>正直！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標題 1"/>
          <p:cNvSpPr>
            <a:spLocks noGrp="1" noChangeArrowheads="1"/>
          </p:cNvSpPr>
          <p:nvPr>
            <p:ph type="title"/>
          </p:nvPr>
        </p:nvSpPr>
        <p:spPr>
          <a:xfrm>
            <a:off x="581025" y="500063"/>
            <a:ext cx="7886700" cy="1325562"/>
          </a:xfrm>
        </p:spPr>
        <p:txBody>
          <a:bodyPr/>
          <a:lstStyle/>
          <a:p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195587" name="內容版面配置區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aseline="30000" smtClean="0">
                <a:ea typeface="標楷體"/>
                <a:cs typeface="標楷體"/>
              </a:rPr>
              <a:t>8</a:t>
            </a:r>
            <a:r>
              <a:rPr lang="zh-TW" altLang="zh-TW" smtClean="0">
                <a:ea typeface="標楷體"/>
                <a:cs typeface="標楷體"/>
              </a:rPr>
              <a:t>亚比米勒清早起来，召了众臣仆来，将这些事都说给他们听，他们都甚惧怕。</a:t>
            </a:r>
            <a:r>
              <a:rPr lang="en-US" altLang="zh-TW" baseline="30000" smtClean="0">
                <a:ea typeface="標楷體"/>
                <a:cs typeface="標楷體"/>
              </a:rPr>
              <a:t>9</a:t>
            </a:r>
            <a:r>
              <a:rPr lang="zh-TW" altLang="zh-TW" smtClean="0">
                <a:ea typeface="標楷體"/>
                <a:cs typeface="標楷體"/>
              </a:rPr>
              <a:t>亚比米勒召了亚伯拉罕来，对他说：「你怎么向我这样行呢？我在甚么事上得罪了你，你竟使我和我国里的人陷在大罪里？你向我行不当行的事了！」</a:t>
            </a:r>
            <a:r>
              <a:rPr lang="en-US" altLang="zh-TW" baseline="30000" smtClean="0">
                <a:ea typeface="標楷體"/>
                <a:cs typeface="標楷體"/>
              </a:rPr>
              <a:t>10</a:t>
            </a:r>
            <a:r>
              <a:rPr lang="zh-TW" altLang="zh-TW" smtClean="0">
                <a:ea typeface="標楷體"/>
                <a:cs typeface="標楷體"/>
              </a:rPr>
              <a:t>亚比米勒又对亚伯拉罕说：「你见了甚么才做这事呢？」</a:t>
            </a:r>
            <a:r>
              <a:rPr lang="en-US" altLang="zh-TW" baseline="30000" smtClean="0">
                <a:ea typeface="標楷體"/>
                <a:cs typeface="標楷體"/>
              </a:rPr>
              <a:t>11</a:t>
            </a:r>
            <a:r>
              <a:rPr lang="zh-TW" altLang="zh-TW" smtClean="0">
                <a:ea typeface="標楷體"/>
                <a:cs typeface="標楷體"/>
              </a:rPr>
              <a:t>亚伯拉罕说：「我以为这地方的人总不惧怕神，必为我妻子的缘故杀我。</a:t>
            </a:r>
            <a:r>
              <a:rPr lang="en-US" altLang="zh-TW" baseline="30000" smtClean="0">
                <a:ea typeface="標楷體"/>
                <a:cs typeface="標楷體"/>
              </a:rPr>
              <a:t>12</a:t>
            </a:r>
            <a:r>
              <a:rPr lang="zh-TW" altLang="zh-TW" smtClean="0">
                <a:ea typeface="標楷體"/>
                <a:cs typeface="標楷體"/>
              </a:rPr>
              <a:t>况且她也实在是我的妹子…</a:t>
            </a:r>
            <a:endParaRPr lang="zh-TW" altLang="en-US" smtClean="0">
              <a:ea typeface="標楷體"/>
              <a:cs typeface="標楷體"/>
            </a:endParaRPr>
          </a:p>
        </p:txBody>
      </p:sp>
      <p:sp>
        <p:nvSpPr>
          <p:cNvPr id="4" name="矩形圖說文字 3"/>
          <p:cNvSpPr/>
          <p:nvPr/>
        </p:nvSpPr>
        <p:spPr>
          <a:xfrm>
            <a:off x="2362200" y="4951413"/>
            <a:ext cx="3049588" cy="1095375"/>
          </a:xfrm>
          <a:prstGeom prst="wedgeRectCallout">
            <a:avLst>
              <a:gd name="adj1" fmla="val -74962"/>
              <a:gd name="adj2" fmla="val -471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altLang="zh-TW" sz="3200" b="0" dirty="0">
                <a:solidFill>
                  <a:prstClr val="white"/>
                </a:solidFill>
              </a:rPr>
              <a:t> אֵין־</a:t>
            </a:r>
            <a:r>
              <a:rPr lang="he-IL" altLang="zh-TW" sz="3200" b="0" dirty="0">
                <a:solidFill>
                  <a:srgbClr val="FFFF00"/>
                </a:solidFill>
              </a:rPr>
              <a:t>יִרְאַ</a:t>
            </a:r>
            <a:r>
              <a:rPr lang="he-IL" altLang="zh-TW" sz="3200" b="0" dirty="0">
                <a:solidFill>
                  <a:prstClr val="white"/>
                </a:solidFill>
              </a:rPr>
              <a:t>ת</a:t>
            </a:r>
            <a:r>
              <a:rPr lang="he-IL" altLang="zh-TW" sz="3200" b="0" dirty="0">
                <a:solidFill>
                  <a:srgbClr val="FFFF00"/>
                </a:solidFill>
              </a:rPr>
              <a:t> </a:t>
            </a:r>
            <a:r>
              <a:rPr lang="he-IL" altLang="zh-TW" sz="3200" b="0" dirty="0">
                <a:solidFill>
                  <a:prstClr val="white"/>
                </a:solidFill>
              </a:rPr>
              <a:t>אֱלֹהִים</a:t>
            </a:r>
            <a:endParaRPr lang="en-US" altLang="zh-TW" sz="3200" b="0" dirty="0">
              <a:solidFill>
                <a:prstClr val="white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2400" b="0" dirty="0">
                <a:solidFill>
                  <a:prstClr val="white"/>
                </a:solidFill>
              </a:rPr>
              <a:t>There is no fear of God</a:t>
            </a:r>
            <a:endParaRPr lang="zh-TW" altLang="en-US" sz="2400" b="0" dirty="0">
              <a:solidFill>
                <a:prstClr val="white"/>
              </a:solidFill>
            </a:endParaRPr>
          </a:p>
        </p:txBody>
      </p:sp>
      <p:sp>
        <p:nvSpPr>
          <p:cNvPr id="5" name="橢圓形圖說文字 4"/>
          <p:cNvSpPr/>
          <p:nvPr/>
        </p:nvSpPr>
        <p:spPr>
          <a:xfrm>
            <a:off x="5162550" y="1162050"/>
            <a:ext cx="1111250" cy="617538"/>
          </a:xfrm>
          <a:prstGeom prst="wedgeEllipseCallout">
            <a:avLst>
              <a:gd name="adj1" fmla="val -32306"/>
              <a:gd name="adj2" fmla="val 1150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e-IL" altLang="zh-TW" sz="3200" b="0" dirty="0">
                <a:solidFill>
                  <a:srgbClr val="FFFF00"/>
                </a:solidFill>
              </a:rPr>
              <a:t>ירא</a:t>
            </a:r>
            <a:endParaRPr lang="zh-TW" altLang="en-US" sz="3200" b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1163" y="701675"/>
            <a:ext cx="8428037" cy="5475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zh-TW" altLang="en-US" dirty="0">
                <a:ea typeface="+mn-ea"/>
              </a:rPr>
              <a:t>「惧怕神</a:t>
            </a:r>
            <a:r>
              <a:rPr lang="en-US" altLang="zh-TW" dirty="0">
                <a:ea typeface="+mn-ea"/>
              </a:rPr>
              <a:t>/ </a:t>
            </a:r>
            <a:r>
              <a:rPr lang="zh-TW" altLang="en-US" dirty="0">
                <a:ea typeface="+mn-ea"/>
              </a:rPr>
              <a:t>敬畏神 </a:t>
            </a:r>
            <a:r>
              <a:rPr lang="en-US" altLang="zh-TW" dirty="0">
                <a:ea typeface="+mn-ea"/>
              </a:rPr>
              <a:t>(the fear of God/ the fear of the Lord)</a:t>
            </a:r>
            <a:r>
              <a:rPr lang="zh-TW" altLang="en-US" dirty="0">
                <a:ea typeface="+mn-ea"/>
              </a:rPr>
              <a:t>」是旧约圣经</a:t>
            </a:r>
            <a:r>
              <a:rPr lang="en-US" altLang="zh-TW" dirty="0">
                <a:ea typeface="+mn-ea"/>
              </a:rPr>
              <a:t>/</a:t>
            </a:r>
            <a:r>
              <a:rPr lang="zh-TW" altLang="en-US" dirty="0">
                <a:ea typeface="+mn-ea"/>
              </a:rPr>
              <a:t>特别是智慧文学一个重要的主题：</a:t>
            </a:r>
            <a:endParaRPr lang="en-US" altLang="zh-TW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敬畏耶和华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是智慧的开端</a:t>
            </a:r>
            <a:r>
              <a:rPr lang="he-IL" altLang="zh-TW" sz="2800" dirty="0">
                <a:ea typeface="+mn-ea"/>
              </a:rPr>
              <a:t>תְּחִלַּת חָכְמָה </a:t>
            </a:r>
            <a:r>
              <a:rPr lang="he-IL" altLang="zh-TW" sz="2800" dirty="0">
                <a:solidFill>
                  <a:srgbClr val="FF0000"/>
                </a:solidFill>
                <a:ea typeface="+mn-ea"/>
              </a:rPr>
              <a:t>יִרְאַת יְהוָה </a:t>
            </a:r>
            <a:endParaRPr lang="zh-TW" altLang="en-US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认识至圣者便是聪明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			</a:t>
            </a:r>
            <a:r>
              <a:rPr lang="zh-TW" altLang="en-US" sz="2800" dirty="0">
                <a:ea typeface="+mn-ea"/>
              </a:rPr>
              <a:t>箴言</a:t>
            </a:r>
            <a:r>
              <a:rPr lang="en-US" altLang="zh-TW" sz="2800" dirty="0">
                <a:ea typeface="+mn-ea"/>
              </a:rPr>
              <a:t>9.10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zh-TW" altLang="en-US" dirty="0">
                <a:ea typeface="+mn-ea"/>
              </a:rPr>
              <a:t>何谓敬畏？</a:t>
            </a:r>
            <a:r>
              <a:rPr lang="en-US" altLang="zh-TW" dirty="0">
                <a:ea typeface="+mn-ea"/>
              </a:rPr>
              <a:t>Fear </a:t>
            </a:r>
            <a:r>
              <a:rPr lang="zh-TW" altLang="en-US" dirty="0">
                <a:ea typeface="+mn-ea"/>
              </a:rPr>
              <a:t>中文：敬</a:t>
            </a:r>
            <a:r>
              <a:rPr lang="en-US" altLang="zh-TW" dirty="0">
                <a:ea typeface="+mn-ea"/>
              </a:rPr>
              <a:t>+</a:t>
            </a:r>
            <a:r>
              <a:rPr lang="zh-TW" altLang="en-US" dirty="0">
                <a:ea typeface="+mn-ea"/>
              </a:rPr>
              <a:t>畏，既敬且畏</a:t>
            </a:r>
            <a:endParaRPr lang="en-US" altLang="zh-TW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我知道你是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敬畏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的了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800" dirty="0">
                <a:latin typeface="+mn-ea"/>
                <a:ea typeface="+mn-ea"/>
              </a:rPr>
              <a:t>遵从神的命令献以撒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sz="2800" dirty="0">
                <a:ea typeface="+mn-ea"/>
              </a:rPr>
              <a:t>（创</a:t>
            </a:r>
            <a:r>
              <a:rPr lang="en-US" altLang="zh-TW" sz="2800" dirty="0">
                <a:ea typeface="+mn-ea"/>
              </a:rPr>
              <a:t>22.12</a:t>
            </a:r>
            <a:r>
              <a:rPr lang="zh-TW" altLang="en-US" sz="2800" dirty="0">
                <a:ea typeface="+mn-ea"/>
              </a:rPr>
              <a:t>）</a:t>
            </a:r>
            <a:endParaRPr lang="en-US" altLang="zh-TW" sz="28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但是收生婆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敬畏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不照埃及王的吩咐行，竟存留男孩的性命</a:t>
            </a:r>
            <a:r>
              <a:rPr lang="zh-TW" altLang="en-US" sz="2800" dirty="0">
                <a:ea typeface="+mn-ea"/>
              </a:rPr>
              <a:t>（出</a:t>
            </a:r>
            <a:r>
              <a:rPr lang="en-US" altLang="zh-TW" sz="2800" dirty="0">
                <a:ea typeface="+mn-ea"/>
              </a:rPr>
              <a:t>1.17</a:t>
            </a:r>
            <a:r>
              <a:rPr lang="zh-TW" altLang="en-US" sz="2800" dirty="0">
                <a:ea typeface="+mn-ea"/>
              </a:rPr>
              <a:t>）</a:t>
            </a:r>
            <a:endParaRPr lang="en-US" altLang="zh-TW" sz="28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乌斯地有一个人名叫约伯；那人完全正直，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敬畏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远离恶事</a:t>
            </a:r>
            <a:r>
              <a:rPr lang="zh-TW" altLang="en-US" sz="2800" dirty="0">
                <a:ea typeface="+mn-ea"/>
              </a:rPr>
              <a:t>（伯</a:t>
            </a:r>
            <a:r>
              <a:rPr lang="en-US" altLang="zh-TW" sz="2800" dirty="0">
                <a:ea typeface="+mn-ea"/>
              </a:rPr>
              <a:t>1.1</a:t>
            </a:r>
            <a:r>
              <a:rPr lang="zh-TW" altLang="en-US" sz="2800" dirty="0">
                <a:ea typeface="+mn-ea"/>
              </a:rPr>
              <a:t>）</a:t>
            </a:r>
            <a:endParaRPr lang="en-US" altLang="zh-TW" sz="2800" dirty="0">
              <a:ea typeface="+mn-ea"/>
            </a:endParaRP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zh-TW" altLang="en-US" sz="2800" dirty="0">
                <a:ea typeface="+mn-ea"/>
              </a:rPr>
              <a:t>不单是以色列人，连外邦人也遵从</a:t>
            </a:r>
            <a:r>
              <a:rPr lang="en-US" altLang="zh-TW" sz="2800" dirty="0">
                <a:ea typeface="+mn-ea"/>
              </a:rPr>
              <a:t>【</a:t>
            </a:r>
            <a:r>
              <a:rPr lang="zh-TW" altLang="en-US" sz="2800" dirty="0">
                <a:ea typeface="+mn-ea"/>
              </a:rPr>
              <a:t>普世价值</a:t>
            </a:r>
            <a:r>
              <a:rPr lang="en-US" altLang="zh-TW" sz="2800" dirty="0">
                <a:ea typeface="+mn-ea"/>
              </a:rPr>
              <a:t>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1297</Words>
  <Application>Microsoft Office PowerPoint</Application>
  <PresentationFormat>Bildschirmpräsentation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12</vt:i4>
      </vt:variant>
      <vt:variant>
        <vt:lpstr>Design</vt:lpstr>
      </vt:variant>
      <vt:variant>
        <vt:i4>13</vt:i4>
      </vt:variant>
      <vt:variant>
        <vt:lpstr>Folientitel</vt:lpstr>
      </vt:variant>
      <vt:variant>
        <vt:i4>12</vt:i4>
      </vt:variant>
    </vt:vector>
  </HeadingPairs>
  <TitlesOfParts>
    <vt:vector size="37" baseType="lpstr">
      <vt:lpstr>Arial</vt:lpstr>
      <vt:lpstr>SimSun</vt:lpstr>
      <vt:lpstr>SimHei</vt:lpstr>
      <vt:lpstr>Calibri</vt:lpstr>
      <vt:lpstr>Calibri Light</vt:lpstr>
      <vt:lpstr>Segoe UI Black</vt:lpstr>
      <vt:lpstr>FZKai-Z03S</vt:lpstr>
      <vt:lpstr>Microsoft JhengHei</vt:lpstr>
      <vt:lpstr>新細明體</vt:lpstr>
      <vt:lpstr>Wingdings</vt:lpstr>
      <vt:lpstr>標楷體</vt:lpstr>
      <vt:lpstr>STXihei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Office 佈景主題</vt:lpstr>
      <vt:lpstr>「敬畏神的人生」 创20.1-18</vt:lpstr>
      <vt:lpstr>引言：屡战屡败/ 屡败屡战</vt:lpstr>
      <vt:lpstr>犹太拉比传统 (Rambam) 亚伯拉罕的10个试探</vt:lpstr>
      <vt:lpstr>Folie 4</vt:lpstr>
      <vt:lpstr>这故事的重要性</vt:lpstr>
      <vt:lpstr>亚伯拉罕-撒拉-亚比米勒的故事</vt:lpstr>
      <vt:lpstr>Folie 7</vt:lpstr>
      <vt:lpstr>Folie 8</vt:lpstr>
      <vt:lpstr>Folie 9</vt:lpstr>
      <vt:lpstr>中国人的斗争哲学</vt:lpstr>
      <vt:lpstr>东方/ 西方文化的比较</vt:lpstr>
      <vt:lpstr>总结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1436</cp:revision>
  <cp:lastPrinted>2016-12-02T10:19:09Z</cp:lastPrinted>
  <dcterms:created xsi:type="dcterms:W3CDTF">2013-12-13T09:03:28Z</dcterms:created>
  <dcterms:modified xsi:type="dcterms:W3CDTF">2019-02-09T17:24:29Z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