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2"/>
    <p:sldMasterId id="2147483672" r:id="rId3"/>
    <p:sldMasterId id="2147483696" r:id="rId4"/>
    <p:sldMasterId id="2147483708" r:id="rId5"/>
  </p:sldMasterIdLst>
  <p:notesMasterIdLst>
    <p:notesMasterId r:id="rId26"/>
  </p:notesMasterIdLst>
  <p:handoutMasterIdLst>
    <p:handoutMasterId r:id="rId27"/>
  </p:handoutMasterIdLst>
  <p:sldIdLst>
    <p:sldId id="1779" r:id="rId6"/>
    <p:sldId id="2127" r:id="rId7"/>
    <p:sldId id="1898" r:id="rId8"/>
    <p:sldId id="2116" r:id="rId9"/>
    <p:sldId id="2113" r:id="rId10"/>
    <p:sldId id="2114" r:id="rId11"/>
    <p:sldId id="2128" r:id="rId12"/>
    <p:sldId id="2129" r:id="rId13"/>
    <p:sldId id="1899" r:id="rId14"/>
    <p:sldId id="2130" r:id="rId15"/>
    <p:sldId id="2118" r:id="rId16"/>
    <p:sldId id="2119" r:id="rId17"/>
    <p:sldId id="2120" r:id="rId18"/>
    <p:sldId id="2122" r:id="rId19"/>
    <p:sldId id="2121" r:id="rId20"/>
    <p:sldId id="2125" r:id="rId21"/>
    <p:sldId id="2123" r:id="rId22"/>
    <p:sldId id="2171" r:id="rId23"/>
    <p:sldId id="2173" r:id="rId24"/>
    <p:sldId id="2126" r:id="rId25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Arial" panose="020B0604020202020204" pitchFamily="34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Arial" panose="020B0604020202020204" pitchFamily="34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Arial" panose="020B0604020202020204" pitchFamily="34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Arial" panose="020B0604020202020204" pitchFamily="34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 xmlns="">
        <p14:section name="默认节" id="{dd1b2a81-918a-43a1-849a-35a0a10b25b4}">
          <p14:sldIdLst>
            <p14:sldId id="1734"/>
            <p14:sldId id="1484"/>
            <p14:sldId id="1847"/>
            <p14:sldId id="1848"/>
            <p14:sldId id="1767"/>
            <p14:sldId id="256"/>
            <p14:sldId id="1967"/>
            <p14:sldId id="2044"/>
            <p14:sldId id="2041"/>
            <p14:sldId id="2043"/>
            <p14:sldId id="1883"/>
            <p14:sldId id="1884"/>
            <p14:sldId id="1850"/>
            <p14:sldId id="2045"/>
            <p14:sldId id="2046"/>
            <p14:sldId id="2047"/>
            <p14:sldId id="1862"/>
            <p14:sldId id="1864"/>
            <p14:sldId id="2048"/>
            <p14:sldId id="2049"/>
            <p14:sldId id="2050"/>
            <p14:sldId id="2051"/>
            <p14:sldId id="2052"/>
            <p14:sldId id="2053"/>
            <p14:sldId id="2054"/>
            <p14:sldId id="2055"/>
            <p14:sldId id="2056"/>
            <p14:sldId id="1863"/>
            <p14:sldId id="1874"/>
            <p14:sldId id="2057"/>
            <p14:sldId id="2058"/>
            <p14:sldId id="1882"/>
            <p14:sldId id="1773"/>
            <p14:sldId id="1788"/>
            <p14:sldId id="2060"/>
            <p14:sldId id="2061"/>
            <p14:sldId id="1774"/>
            <p14:sldId id="1775"/>
            <p14:sldId id="1776"/>
            <p14:sldId id="2063"/>
            <p14:sldId id="2064"/>
            <p14:sldId id="2065"/>
            <p14:sldId id="2066"/>
            <p14:sldId id="2067"/>
            <p14:sldId id="2068"/>
            <p14:sldId id="2069"/>
          </p14:sldIdLst>
        </p14:section>
        <p14:section name="无标题节" id="{dc85ac1c-a75f-4390-9b2b-8a68e755e834}">
          <p14:sldIdLst>
            <p14:sldId id="1779"/>
            <p14:sldId id="2127"/>
            <p14:sldId id="1898"/>
            <p14:sldId id="2116"/>
            <p14:sldId id="2113"/>
            <p14:sldId id="2114"/>
            <p14:sldId id="2128"/>
            <p14:sldId id="2129"/>
            <p14:sldId id="1899"/>
            <p14:sldId id="2130"/>
            <p14:sldId id="2118"/>
            <p14:sldId id="2119"/>
            <p14:sldId id="2120"/>
            <p14:sldId id="2122"/>
            <p14:sldId id="2121"/>
            <p14:sldId id="2125"/>
            <p14:sldId id="2123"/>
            <p14:sldId id="2171"/>
            <p14:sldId id="2173"/>
            <p14:sldId id="2126"/>
            <p14:sldId id="1783"/>
            <p14:sldId id="1828"/>
            <p14:sldId id="2070"/>
            <p14:sldId id="2071"/>
            <p14:sldId id="2072"/>
            <p14:sldId id="2073"/>
            <p14:sldId id="2074"/>
            <p14:sldId id="2075"/>
            <p14:sldId id="2076"/>
            <p14:sldId id="2077"/>
            <p14:sldId id="1784"/>
            <p14:sldId id="1785"/>
            <p14:sldId id="1971"/>
            <p14:sldId id="1973"/>
            <p14:sldId id="1974"/>
            <p14:sldId id="1972"/>
            <p14:sldId id="1975"/>
            <p14:sldId id="1786"/>
            <p14:sldId id="1787"/>
            <p14:sldId id="1821"/>
            <p14:sldId id="1822"/>
            <p14:sldId id="1823"/>
            <p14:sldId id="1824"/>
            <p14:sldId id="1825"/>
            <p14:sldId id="1826"/>
            <p14:sldId id="182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07B5EB"/>
    <a:srgbClr val="50D2FA"/>
    <a:srgbClr val="003300"/>
    <a:srgbClr val="A7E13F"/>
    <a:srgbClr val="FF00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336" autoAdjust="0"/>
    <p:restoredTop sz="89987" autoAdjust="0"/>
  </p:normalViewPr>
  <p:slideViewPr>
    <p:cSldViewPr>
      <p:cViewPr varScale="1">
        <p:scale>
          <a:sx n="104" d="100"/>
          <a:sy n="104" d="100"/>
        </p:scale>
        <p:origin x="-18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3260" tIns="46630" rIns="93260" bIns="46630" numCol="1" anchor="t" anchorCtr="0" compatLnSpc="1"/>
          <a:lstStyle>
            <a:lvl1pPr defTabSz="931545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3260" tIns="46630" rIns="93260" bIns="46630" numCol="1" anchor="t" anchorCtr="0" compatLnSpc="1"/>
          <a:lstStyle>
            <a:lvl1pPr algn="r" defTabSz="931545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3260" tIns="46630" rIns="93260" bIns="46630" numCol="1" anchor="b" anchorCtr="0" compatLnSpc="1"/>
          <a:lstStyle>
            <a:lvl1pPr defTabSz="931545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3260" tIns="46630" rIns="93260" bIns="46630" numCol="1" anchor="b" anchorCtr="0" compatLnSpc="1"/>
          <a:lstStyle>
            <a:lvl1pPr algn="r" defTabSz="931545">
              <a:defRPr sz="1200"/>
            </a:lvl1pPr>
          </a:lstStyle>
          <a:p>
            <a:pPr>
              <a:defRPr/>
            </a:pPr>
            <a:fld id="{AC0CB9F8-A6F9-4E7B-8006-0AA1930054F0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AA5B70FA-0641-4FF9-A771-FC55035240DF}" type="datetimeFigureOut">
              <a:rPr lang="zh-CN" altLang="en-US"/>
              <a:pPr>
                <a:defRPr/>
              </a:pPr>
              <a:t>2019/1/30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DA247FEF-4BC5-43EB-8074-DF98058A2977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10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11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12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13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14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15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16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17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18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19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2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20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3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4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5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6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7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8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/>
              <a:pPr/>
              <a:t>9</a:t>
            </a:fld>
            <a:endParaRPr lang="en-US" altLang="zh-CN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17906-5B2B-4C7A-9B0D-1C2110A9EFFE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2859-8C19-485B-B708-73A7430D83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1360A-F3B3-4DD1-AEBB-A5E2958C886B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3106-F03D-4188-A828-AD38F73530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53297-DA24-4430-AAA4-9A179E280607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CA71-1E32-4ED0-A1D0-2B58309C990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85A0-5DF5-4727-AAAD-8306E8A55505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D179-89A3-4488-8213-E8D57F313AE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DBB-14E4-4739-8353-B556183C185B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1A85-E2E2-4E35-A781-713D0EA917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37E8-2B4C-4336-A1AC-0452E99C664B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618B-5BB3-493D-8BEC-DDACD8ADB4A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173BE-6B57-48A6-AF99-7E5037A531F1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CC9A5-570B-4703-BE01-6D3CE299EB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25E19-339D-4011-81C6-EDBC66F934E0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B33E-4C1C-403C-BF41-109EE375D4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D19DE-5693-402A-9721-046743BCB1B4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F976-B662-47AE-83D1-B984F65172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6B2A-D557-4A38-A654-3AFD0A7BB29A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AA35-AE96-49AD-A34C-AB71796170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A538-6DF6-4E42-80E6-1C451A1D5106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6035-F246-40B7-B650-E2A090CE04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F14E-9613-4ECC-8494-03F656761C70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4E838-EC87-4111-B4FA-A7DC5331FA1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AB261-656D-4775-9B18-516DB7F154E2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0B43-DC81-411C-998F-BDE1B2EA6D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30CB-F98A-455D-9615-00B0DCEF65A2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DE235-9417-4266-9D07-E15C7A4944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86AFBF-7EAA-4003-B091-1EDDFF82898C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9BD922-FCD2-4CDA-AEEA-678A8BD753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7E57DF-DFBA-4249-8C2F-E14F3589DEFC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5B94DD-A826-49E3-939D-270CF3E81E5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54A35C-F4F2-48F9-88ED-EDD5C4BE6E3E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3EFFC9-6D6C-48B9-BBCC-BE6693BBB7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F431FB-F8E0-4BE4-80F7-601D8E95F237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E5B171-36B9-475C-9C98-D0542F13E5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42D35F-9B88-4DB1-8AD4-FC9286583CE4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717D75-02FE-4DEE-AF4A-B36BBC5E419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D558395-9908-427B-9A8D-D3BE59B2C2D0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2E3C57-29CF-4BAD-822D-6C0A499E32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4E443-71F5-4F52-BD69-D578FD75E0B2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FE68-415C-4ADA-A601-E07C4551AF1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090C56-0D94-46E1-9150-955EC40BEF64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D9E512-823E-474E-AD4B-5729BD2B87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3F9AA1-BCB2-4EFE-B69B-AA3E876ACD50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FCB5F1-D60A-45A4-B44B-26E56D79FDD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1DE96F-2408-4B4E-8218-C9961EDD70AD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139698-7967-485F-A81A-E4AC69BF83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992B44-0830-45F3-A9A4-7054C752096F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C1628C-D971-40DE-89EB-63DC5223CF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86AFBF-7EAA-4003-B091-1EDDFF82898C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9BD922-FCD2-4CDA-AEEA-678A8BD7532E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7E57DF-DFBA-4249-8C2F-E14F3589DEFC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5B94DD-A826-49E3-939D-270CF3E81E56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54A35C-F4F2-48F9-88ED-EDD5C4BE6E3E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3EFFC9-6D6C-48B9-BBCC-BE6693BBB79A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F431FB-F8E0-4BE4-80F7-601D8E95F237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E5B171-36B9-475C-9C98-D0542F13E5B7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42D35F-9B88-4DB1-8AD4-FC9286583CE4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717D75-02FE-4DEE-AF4A-B36BBC5E419C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468D-B0D9-4795-9FA6-594927CB3189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A3360-4C79-40F5-B87E-A61E47F9B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D558395-9908-427B-9A8D-D3BE59B2C2D0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2E3C57-29CF-4BAD-822D-6C0A499E32CA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090C56-0D94-46E1-9150-955EC40BEF64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D9E512-823E-474E-AD4B-5729BD2B875A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3F9AA1-BCB2-4EFE-B69B-AA3E876ACD50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FCB5F1-D60A-45A4-B44B-26E56D79FDDB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1DE96F-2408-4B4E-8218-C9961EDD70AD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139698-7967-485F-A81A-E4AC69BF837A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992B44-0830-45F3-A9A4-7054C752096F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C1628C-D971-40DE-89EB-63DC5223CF1D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86AFBF-7EAA-4003-B091-1EDDFF82898C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9BD922-FCD2-4CDA-AEEA-678A8BD7532E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7E57DF-DFBA-4249-8C2F-E14F3589DEFC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5B94DD-A826-49E3-939D-270CF3E81E56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54A35C-F4F2-48F9-88ED-EDD5C4BE6E3E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3EFFC9-6D6C-48B9-BBCC-BE6693BBB79A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F431FB-F8E0-4BE4-80F7-601D8E95F237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E5B171-36B9-475C-9C98-D0542F13E5B7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07F1-8B80-4FB2-963F-46501B0C9B73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7C46-DB92-4231-BBE6-F15A68D64E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42D35F-9B88-4DB1-8AD4-FC9286583CE4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717D75-02FE-4DEE-AF4A-B36BBC5E419C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D558395-9908-427B-9A8D-D3BE59B2C2D0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2E3C57-29CF-4BAD-822D-6C0A499E32CA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090C56-0D94-46E1-9150-955EC40BEF64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D9E512-823E-474E-AD4B-5729BD2B875A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3F9AA1-BCB2-4EFE-B69B-AA3E876ACD50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FCB5F1-D60A-45A4-B44B-26E56D79FDDB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1DE96F-2408-4B4E-8218-C9961EDD70AD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139698-7967-485F-A81A-E4AC69BF837A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992B44-0830-45F3-A9A4-7054C752096F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C1628C-D971-40DE-89EB-63DC5223CF1D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26C1-6BA0-4AF7-8BCA-8BBF148F0CEF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9410D-3B03-4075-8FFB-165336190F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249F1-8A03-443F-8E6F-EEDEB0B1FBE2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FE21C-42B5-42EB-BA9F-ACC0611F99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1230-C5D9-4FFB-9C52-5E4E6D0700F9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50814-C176-481A-81E0-5BC676B406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77BC-F27A-4C3B-8774-2A4499E11D2F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F5D0-CB73-4AF9-8669-892721D1230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ACFC1-C3E5-40D9-8AB5-62445C32BC07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46BCB6-2734-4EE0-889D-203E336355D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</a:ln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2DF9D4-E18B-4AF9-9FFD-09FB1F73A906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F7BDD5-6F08-46D8-A099-0CA728BC66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4F2F73-1155-4B77-B81C-55A67231C6A2}" type="datetimeFigureOut">
              <a:rPr lang="de-DE" altLang="zh-CN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A3B555-7579-4522-9E3A-926CAD1CAD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ACFC1-C3E5-40D9-8AB5-62445C32BC07}" type="datetimeFigureOut">
              <a:rPr lang="de-DE" altLang="zh-CN" smtClean="0"/>
              <a:pPr>
                <a:defRPr/>
              </a:pPr>
              <a:t>30.01.2019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46BCB6-2734-4EE0-889D-203E336355DE}" type="slidenum">
              <a:rPr lang="de-DE" altLang="zh-CN" smtClean="0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主日证道</a:t>
            </a: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593680" cy="4190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zh-CN" altLang="en-US"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/>
            <a:r>
              <a:rPr lang="zh-CN" altLang="en-US" sz="6600" dirty="0">
                <a:latin typeface="黑体" panose="02010609060101010101" pitchFamily="49" charset="-122"/>
                <a:ea typeface="黑体" panose="02010609060101010101" pitchFamily="49" charset="-122"/>
              </a:rPr>
              <a:t>基督是根基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254760"/>
            <a:ext cx="777557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>
              <a:lnSpc>
                <a:spcPct val="80000"/>
              </a:lnSpc>
            </a:pPr>
            <a:r>
              <a:rPr lang="de-DE" altLang="zh-CN" sz="3400" dirty="0">
                <a:sym typeface="+mn-ea"/>
              </a:rPr>
              <a:t>3. 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属灵与属肉体之人：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-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属肉体的人：属血气、属世界、属魔鬼。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基督的生命和真理没能影响其生命状态，  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活在得罪神的自我光景里。</a:t>
            </a:r>
          </a:p>
          <a:p>
            <a:pPr algn="just" eaLnBrk="1" hangingPunct="1">
              <a:lnSpc>
                <a:spcPct val="9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表现为：自我中心，按自我性情和世俗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价值观生活。属肉体的信徒较难用基督</a:t>
            </a:r>
          </a:p>
          <a:p>
            <a:pPr algn="just" eaLnBrk="1" hangingPunct="1">
              <a:lnSpc>
                <a:spcPct val="9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的真理教育喂养，因只挑选符合自己口</a:t>
            </a:r>
          </a:p>
          <a:p>
            <a:pPr algn="just" eaLnBrk="1" hangingPunct="1">
              <a:lnSpc>
                <a:spcPct val="9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味的话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,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灵性难以成长。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34160"/>
            <a:ext cx="644461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-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属灵的人：属神的，属基督的。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内在生命有基督的生命特征进入，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神的真理和话语所陶造，行为人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愿按神的心意行。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 eaLnBrk="1" hangingPunct="1"/>
            <a:endParaRPr lang="de-DE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752411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4</a:t>
            </a:r>
            <a:r>
              <a:rPr lang="de-DE" altLang="zh-CN" sz="3200" dirty="0">
                <a:sym typeface="+mn-ea"/>
              </a:rPr>
              <a:t>. 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属肉体的人在教会人际间的表现：</a:t>
            </a:r>
          </a:p>
          <a:p>
            <a:pPr algn="just" eaLnBrk="1" hangingPunct="1">
              <a:lnSpc>
                <a:spcPct val="10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嫉妒、纷争、是非、矛盾，拉帮</a:t>
            </a:r>
          </a:p>
          <a:p>
            <a:pPr algn="just" eaLnBrk="1" hangingPunct="1">
              <a:lnSpc>
                <a:spcPct val="9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结派，相互挑动怒气，只顾自己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的感觉和舒服，不体谅他人，喜 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欢争竞好胜，彼此不信任，不能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和睦。照着世界的样子行。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475730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5</a:t>
            </a:r>
            <a:r>
              <a:rPr lang="de-DE" altLang="zh-CN" sz="3200" dirty="0">
                <a:sym typeface="+mn-ea"/>
              </a:rPr>
              <a:t>. 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属肉体的人要成长，必须从吃奶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转向吃饭、吃干粮，转向基督的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硬道理。按原本性情做事做人，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不效法世界，成就自己属肉体的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心意。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416040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6.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在群体生活中每个信徒当先明白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自己的主内身份，自己与神的关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系（是神所耕种的田地，所建造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的房屋），自己生命中有神建造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的工作。是否在行事为人中显明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神在你生命中的工作果效？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endParaRPr lang="de-DE" sz="3200" dirty="0"/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553200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7</a:t>
            </a:r>
            <a:r>
              <a:rPr lang="en-US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属灵争战中得胜在于回归以基督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为根基，放下属世界的自我。学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习舍己、付出、饶恕和接纳。以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基督的生命特征活在人群去荣耀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神。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13840"/>
            <a:ext cx="655383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8</a:t>
            </a:r>
            <a:r>
              <a:rPr lang="en-US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个人属灵生命在基督里成长得胜，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必能在群体关系里产生影响，带 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动整体生命的属灵得胜。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95007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8</a:t>
            </a:r>
            <a:r>
              <a:rPr lang="en-US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个人属灵生命在基督里成长得胜，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必能在群体关系里产生影响，带 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动整体生命的属灵得胜。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9</a:t>
            </a:r>
            <a:r>
              <a:rPr lang="en-US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信徒的个人生活和教会生活都有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属灵争战，活出在基督里的团契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生活，每个信徒都当警醒前行。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593680" cy="4190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Arial" panose="020B0604020202020204" pitchFamily="34" charset="0"/>
            </a:pPr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总结：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endParaRPr lang="de-DE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593680" cy="4190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Arial" panose="020B0604020202020204" pitchFamily="34" charset="0"/>
            </a:pPr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总结：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教会是神的家，是神的灵临在的群体，有属灵争战。每个信徒当在其中警醒，扎根于基督的生命和神话语的真理，在个人的生命中彰显神的旨意。</a:t>
            </a:r>
            <a:endParaRPr lang="de-DE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593680" cy="4190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593680" cy="4190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Arial" panose="020B0604020202020204" pitchFamily="34" charset="0"/>
            </a:pPr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总结：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教会是神的家，是神的灵临在的群体，有属灵争战。每个信徒当在其中警醒，扎根于基督的生命和神话语的真理，在个人的生命中彰显神的旨意。</a:t>
            </a:r>
            <a:endParaRPr lang="de-DE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基督的爱是舍己的爱，是牺牲的爱，是倒空自己成就神旨意。只有活出基督里爱，群体关系才能彼此连接契合，使神得荣耀。</a:t>
            </a:r>
            <a:endParaRPr lang="de-DE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6593680" cy="4190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有人的地方就有是非和矛盾，就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会产生争执和人际冲突。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24000"/>
            <a:ext cx="829881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有人的地方就有是非和矛盾，就会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产生争执和人际冲突。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教会团契非净土，也会出现人际摩擦。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作为信徒，你会被这样的经历所困扰吗？</a:t>
            </a:r>
          </a:p>
          <a:p>
            <a:pPr algn="just" eaLnBrk="1" hangingPunct="1">
              <a:lnSpc>
                <a:spcPct val="9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会影响你正常的教会生活和事奉吗？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256665"/>
            <a:ext cx="6463030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algn="just" eaLnBrk="1" hangingPunct="1">
              <a:lnSpc>
                <a:spcPct val="80000"/>
              </a:lnSpc>
            </a:pPr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3.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作为信徒，当陷入矛盾和冲突时，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困扰之余我们会省思自己在其中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曾（当）承担什么样的角色？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 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常是纷争的挑起者？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 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事件诱发者？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 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被动卷入者？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 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无辜受伤者？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 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矛盾缓和者？</a:t>
            </a:r>
          </a:p>
          <a:p>
            <a:pPr algn="just" eaLnBrk="1" hangingPunct="1">
              <a:lnSpc>
                <a:spcPct val="80000"/>
              </a:lnSpc>
            </a:pP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 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事态平息者？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652270"/>
            <a:ext cx="879919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4.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基督命令门徒要彼此相爱，神自己是爱。 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en-US" altLang="zh-CN" sz="4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面对复杂的人群如何去爱</a:t>
            </a:r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? </a:t>
            </a:r>
            <a:r>
              <a:rPr lang="en-US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</a:p>
          <a:p>
            <a:pPr algn="just" eaLnBrk="1" hangingPunct="1"/>
            <a:r>
              <a:rPr lang="en-US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en-US" altLang="de-DE" sz="4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怎样行事才是活出基督生命的信徒呢？</a:t>
            </a:r>
            <a:endParaRPr lang="zh-CN" altLang="de-DE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34160"/>
            <a:ext cx="71875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endParaRPr lang="zh-CN" altLang="en-US" sz="3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34160"/>
            <a:ext cx="71875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</a:t>
            </a:r>
            <a:r>
              <a:rPr lang="en-US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教会：显明基督的生命进入的群体。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信徒：显明基督的灵进入个人生命。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无法回避的属灵争战。</a:t>
            </a:r>
            <a:endParaRPr lang="de-DE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>
              <a:lnSpc>
                <a:spcPct val="110000"/>
              </a:lnSpc>
            </a:pPr>
            <a:endParaRPr lang="zh-CN" altLang="de-DE" sz="3400" dirty="0"/>
          </a:p>
          <a:p>
            <a:pPr algn="just" eaLnBrk="1" hangingPunct="1"/>
            <a:endParaRPr lang="zh-CN" altLang="en-US" sz="3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34160"/>
            <a:ext cx="71875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algn="just" eaLnBrk="1" hangingPunct="1"/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</a:t>
            </a:r>
            <a:r>
              <a:rPr lang="en-US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教会：显明基督的生命进入的群体。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信徒：显明基督的灵进入个人生命。</a:t>
            </a:r>
          </a:p>
          <a:p>
            <a:pPr algn="just" eaLnBrk="1" hangingPunct="1"/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无法回避的属灵争战。</a:t>
            </a:r>
            <a:endParaRPr lang="de-DE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 eaLnBrk="1" hangingPunct="1">
              <a:lnSpc>
                <a:spcPct val="110000"/>
              </a:lnSpc>
            </a:pPr>
            <a:r>
              <a:rPr lang="de-DE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2.</a:t>
            </a:r>
            <a:r>
              <a:rPr lang="zh-CN" altLang="de-DE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哥林多前书：充满属灵争战的书卷。</a:t>
            </a:r>
            <a:endParaRPr lang="zh-CN" altLang="de-DE" sz="3400" dirty="0"/>
          </a:p>
          <a:p>
            <a:pPr algn="just" eaLnBrk="1" hangingPunct="1"/>
            <a:endParaRPr lang="zh-CN" altLang="en-US" sz="3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1840</Words>
  <Application>Microsoft Office PowerPoint</Application>
  <PresentationFormat>Bildschirmpräsentation (4:3)</PresentationFormat>
  <Paragraphs>174</Paragraphs>
  <Slides>20</Slides>
  <Notes>20</Notes>
  <HiddenSlides>0</HiddenSlides>
  <MMClips>0</MMClips>
  <ScaleCrop>false</ScaleCrop>
  <HeadingPairs>
    <vt:vector size="4" baseType="variant">
      <vt:variant>
        <vt:lpstr>Design</vt:lpstr>
      </vt:variant>
      <vt:variant>
        <vt:i4>5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Benutzerdefiniertes Design</vt:lpstr>
      <vt:lpstr>1_Benutzerdefiniertes Design</vt:lpstr>
      <vt:lpstr>2_Benutzerdefiniertes Design</vt:lpstr>
      <vt:lpstr>PPT2</vt:lpstr>
      <vt:lpstr>1_PPT2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1442</cp:revision>
  <cp:lastPrinted>2016-12-02T10:19:00Z</cp:lastPrinted>
  <dcterms:created xsi:type="dcterms:W3CDTF">2013-12-13T09:03:00Z</dcterms:created>
  <dcterms:modified xsi:type="dcterms:W3CDTF">2019-01-30T13:20:40Z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2052-11.1.0.8214</vt:lpwstr>
  </property>
</Properties>
</file>