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notesMasterIdLst>
    <p:notesMasterId r:id="rId26"/>
  </p:notesMasterIdLst>
  <p:handoutMasterIdLst>
    <p:handoutMasterId r:id="rId27"/>
  </p:handoutMasterIdLst>
  <p:sldIdLst>
    <p:sldId id="1779" r:id="rId6"/>
    <p:sldId id="2127" r:id="rId7"/>
    <p:sldId id="1898" r:id="rId8"/>
    <p:sldId id="2116" r:id="rId9"/>
    <p:sldId id="2113" r:id="rId10"/>
    <p:sldId id="2114" r:id="rId11"/>
    <p:sldId id="2128" r:id="rId12"/>
    <p:sldId id="2129" r:id="rId13"/>
    <p:sldId id="1899" r:id="rId14"/>
    <p:sldId id="2130" r:id="rId15"/>
    <p:sldId id="2118" r:id="rId16"/>
    <p:sldId id="2119" r:id="rId17"/>
    <p:sldId id="2120" r:id="rId18"/>
    <p:sldId id="2122" r:id="rId19"/>
    <p:sldId id="2121" r:id="rId20"/>
    <p:sldId id="2125" r:id="rId21"/>
    <p:sldId id="2123" r:id="rId22"/>
    <p:sldId id="2171" r:id="rId23"/>
    <p:sldId id="2173" r:id="rId24"/>
    <p:sldId id="2126" r:id="rId25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默认节" id="{dd1b2a81-918a-43a1-849a-35a0a10b25b4}">
          <p14:sldIdLst>
            <p14:sldId id="1734"/>
            <p14:sldId id="1484"/>
            <p14:sldId id="1847"/>
            <p14:sldId id="1848"/>
            <p14:sldId id="1767"/>
            <p14:sldId id="256"/>
            <p14:sldId id="1967"/>
            <p14:sldId id="2044"/>
            <p14:sldId id="2041"/>
            <p14:sldId id="2043"/>
            <p14:sldId id="1883"/>
            <p14:sldId id="1884"/>
            <p14:sldId id="1850"/>
            <p14:sldId id="2045"/>
            <p14:sldId id="2046"/>
            <p14:sldId id="2047"/>
            <p14:sldId id="1862"/>
            <p14:sldId id="1864"/>
            <p14:sldId id="2048"/>
            <p14:sldId id="2049"/>
            <p14:sldId id="2050"/>
            <p14:sldId id="2051"/>
            <p14:sldId id="2052"/>
            <p14:sldId id="2053"/>
            <p14:sldId id="2054"/>
            <p14:sldId id="2055"/>
            <p14:sldId id="2056"/>
            <p14:sldId id="1863"/>
            <p14:sldId id="1874"/>
            <p14:sldId id="2057"/>
            <p14:sldId id="2058"/>
            <p14:sldId id="1882"/>
            <p14:sldId id="1773"/>
            <p14:sldId id="1788"/>
            <p14:sldId id="2060"/>
            <p14:sldId id="2061"/>
            <p14:sldId id="1774"/>
            <p14:sldId id="1775"/>
            <p14:sldId id="1776"/>
            <p14:sldId id="2063"/>
            <p14:sldId id="2064"/>
            <p14:sldId id="2065"/>
            <p14:sldId id="2066"/>
            <p14:sldId id="2067"/>
            <p14:sldId id="2068"/>
            <p14:sldId id="2069"/>
          </p14:sldIdLst>
        </p14:section>
        <p14:section name="无标题节" id="{dc85ac1c-a75f-4390-9b2b-8a68e755e834}">
          <p14:sldIdLst>
            <p14:sldId id="1779"/>
            <p14:sldId id="2127"/>
            <p14:sldId id="1898"/>
            <p14:sldId id="2116"/>
            <p14:sldId id="2113"/>
            <p14:sldId id="2114"/>
            <p14:sldId id="2128"/>
            <p14:sldId id="2129"/>
            <p14:sldId id="1899"/>
            <p14:sldId id="2130"/>
            <p14:sldId id="2118"/>
            <p14:sldId id="2119"/>
            <p14:sldId id="2120"/>
            <p14:sldId id="2122"/>
            <p14:sldId id="2121"/>
            <p14:sldId id="2125"/>
            <p14:sldId id="2123"/>
            <p14:sldId id="2171"/>
            <p14:sldId id="2173"/>
            <p14:sldId id="2126"/>
            <p14:sldId id="1783"/>
            <p14:sldId id="1828"/>
            <p14:sldId id="2070"/>
            <p14:sldId id="2071"/>
            <p14:sldId id="2072"/>
            <p14:sldId id="2073"/>
            <p14:sldId id="2074"/>
            <p14:sldId id="2075"/>
            <p14:sldId id="2076"/>
            <p14:sldId id="2077"/>
            <p14:sldId id="1784"/>
            <p14:sldId id="1785"/>
            <p14:sldId id="1971"/>
            <p14:sldId id="1973"/>
            <p14:sldId id="1974"/>
            <p14:sldId id="1972"/>
            <p14:sldId id="1975"/>
            <p14:sldId id="1786"/>
            <p14:sldId id="1787"/>
            <p14:sldId id="1821"/>
            <p14:sldId id="1822"/>
            <p14:sldId id="1823"/>
            <p14:sldId id="1824"/>
            <p14:sldId id="1825"/>
            <p14:sldId id="1826"/>
            <p14:sldId id="182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07B5EB"/>
    <a:srgbClr val="50D2FA"/>
    <a:srgbClr val="003300"/>
    <a:srgbClr val="A7E13F"/>
    <a:srgbClr val="FF00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36" autoAdjust="0"/>
    <p:restoredTop sz="89987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60" tIns="46630" rIns="93260" bIns="46630" numCol="1" anchor="t" anchorCtr="0" compatLnSpc="1"/>
          <a:lstStyle>
            <a:lvl1pPr defTabSz="931545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60" tIns="46630" rIns="93260" bIns="46630" numCol="1" anchor="t" anchorCtr="0" compatLnSpc="1"/>
          <a:lstStyle>
            <a:lvl1pPr algn="r" defTabSz="931545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60" tIns="46630" rIns="93260" bIns="46630" numCol="1" anchor="b" anchorCtr="0" compatLnSpc="1"/>
          <a:lstStyle>
            <a:lvl1pPr defTabSz="931545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60" tIns="46630" rIns="93260" bIns="46630" numCol="1" anchor="b" anchorCtr="0" compatLnSpc="1"/>
          <a:lstStyle>
            <a:lvl1pPr algn="r" defTabSz="931545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2019/1/30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19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20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/>
              <a:pPr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 smtClean="0"/>
              <a:pPr>
                <a:defRPr/>
              </a:pPr>
              <a:t>30.01.2019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主日证道</a:t>
            </a: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zh-CN" altLang="en-US"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sz="6600" dirty="0">
                <a:latin typeface="黑体" panose="02010609060101010101" pitchFamily="49" charset="-122"/>
                <a:ea typeface="黑体" panose="02010609060101010101" pitchFamily="49" charset="-122"/>
              </a:rPr>
              <a:t>基督是根基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254760"/>
            <a:ext cx="777557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>
              <a:lnSpc>
                <a:spcPct val="80000"/>
              </a:lnSpc>
            </a:pPr>
            <a:r>
              <a:rPr lang="de-DE" altLang="zh-CN" sz="3400" dirty="0">
                <a:sym typeface="+mn-ea"/>
              </a:rPr>
              <a:t>3.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属灵与属肉体之人：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-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属肉体的人：属血气、属世界、属魔鬼。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基督的生命和真理没能影响其生命状态，  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活在得罪神的自我光景里。</a:t>
            </a:r>
          </a:p>
          <a:p>
            <a:pPr algn="just" eaLnBrk="1" hangingPunct="1">
              <a:lnSpc>
                <a:spcPct val="9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表现为：自我中心，按自我性情和世俗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价值观生活。属肉体的信徒较难用基督</a:t>
            </a:r>
          </a:p>
          <a:p>
            <a:pPr algn="just" eaLnBrk="1" hangingPunct="1">
              <a:lnSpc>
                <a:spcPct val="9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的真理教育喂养，因只挑选符合自己口</a:t>
            </a:r>
          </a:p>
          <a:p>
            <a:pPr algn="just" eaLnBrk="1" hangingPunct="1">
              <a:lnSpc>
                <a:spcPct val="9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味的话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,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灵性难以成长。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>
              <a:buNone/>
            </a:pPr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34160"/>
            <a:ext cx="644461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-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属灵的人：属神的，属基督的。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内在生命有基督的生命特征进入，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神的真理和话语所陶造，行为人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愿按神的心意行。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/>
            <a:endParaRPr lang="de-DE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752411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4</a:t>
            </a:r>
            <a:r>
              <a:rPr lang="de-DE" altLang="zh-CN" sz="3200" dirty="0">
                <a:sym typeface="+mn-ea"/>
              </a:rPr>
              <a:t>.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属肉体的人在教会人际间的表现：</a:t>
            </a:r>
          </a:p>
          <a:p>
            <a:pPr algn="just" eaLnBrk="1" hangingPunct="1">
              <a:lnSpc>
                <a:spcPct val="10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嫉妒、纷争、是非、矛盾，拉帮</a:t>
            </a:r>
          </a:p>
          <a:p>
            <a:pPr algn="just" eaLnBrk="1" hangingPunct="1">
              <a:lnSpc>
                <a:spcPct val="9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结派，相互挑动怒气，只顾自己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的感觉和舒服，不体谅他人，喜 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欢争竞好胜，彼此不信任，不能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和睦。照着世界的样子行。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47573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5</a:t>
            </a:r>
            <a:r>
              <a:rPr lang="de-DE" altLang="zh-CN" sz="3200" dirty="0">
                <a:sym typeface="+mn-ea"/>
              </a:rPr>
              <a:t>.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属肉体的人要成长，必须从吃奶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转向吃饭、吃干粮，转向基督的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硬道理。按原本性情做事做人，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不效法世界，成就自己属肉体的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心意。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41604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6.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在群体生活中每个信徒当先明白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自己的主内身份，自己与神的关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系（是神所耕种的田地，所建造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的房屋），自己生命中有神建造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的工作。是否在行事为人中显明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神在你生命中的工作果效？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de-DE" sz="3200" dirty="0"/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5320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7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属灵争战中得胜在于回归以基督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为根基，放下属世界的自我。学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习舍己、付出、饶恕和接纳。以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基督的生命特征活在人群去荣耀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神。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13840"/>
            <a:ext cx="655383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8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个人属灵生命在基督里成长得胜，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必能在群体关系里产生影响，带 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动整体生命的属灵得胜。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95007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8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个人属灵生命在基督里成长得胜，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必能在群体关系里产生影响，带 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动整体生命的属灵得胜。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9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信徒的个人生活和教会生活都有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属灵争战，活出在基督里的团契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生活，每个信徒都当警醒前行。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Arial" panose="020B0604020202020204" pitchFamily="34" charset="0"/>
            </a:pPr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总结：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endParaRPr lang="de-DE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Arial" panose="020B0604020202020204" pitchFamily="34" charset="0"/>
            </a:pPr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总结：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教会是神的家，是神的灵临在的群体，有属灵争战。每个信徒当在其中警醒，扎根于基督的生命和神话语的真理，在个人的生命中彰显神的旨意。</a:t>
            </a:r>
            <a:endParaRPr lang="de-DE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Arial" panose="020B0604020202020204" pitchFamily="34" charset="0"/>
            </a:pPr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总结：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教会是神的家，是神的灵临在的群体，有属灵争战。每个信徒当在其中警醒，扎根于基督的生命和神话语的真理，在个人的生命中彰显神的旨意。</a:t>
            </a:r>
            <a:endParaRPr lang="de-DE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基督的爱是舍己的爱，是牺牲的爱，是倒空自己成就神旨意。只有活出基督里爱，群体关系才能彼此连接契合，使神得荣耀。</a:t>
            </a:r>
            <a:endParaRPr lang="de-DE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有人的地方就有是非和矛盾，就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会产生争执和人际冲突。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24000"/>
            <a:ext cx="829881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有人的地方就有是非和矛盾，就会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产生争执和人际冲突。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教会团契非净土，也会出现人际摩擦。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作为信徒，你会被这样的经历所困扰吗？</a:t>
            </a:r>
          </a:p>
          <a:p>
            <a:pPr algn="just" eaLnBrk="1" hangingPunct="1">
              <a:lnSpc>
                <a:spcPct val="9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会影响你正常的教会生活和事奉吗？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256665"/>
            <a:ext cx="646303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algn="just" eaLnBrk="1" hangingPunct="1">
              <a:lnSpc>
                <a:spcPct val="80000"/>
              </a:lnSpc>
            </a:pPr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作为信徒，当陷入矛盾和冲突时，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困扰之余我们会省思自己在其中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曾（当）承担什么样的角色？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常是纷争的挑起者？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事件诱发者？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被动卷入者？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无辜受伤者？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矛盾缓和者？</a:t>
            </a:r>
          </a:p>
          <a:p>
            <a:pPr algn="just" eaLnBrk="1" hangingPunct="1">
              <a:lnSpc>
                <a:spcPct val="80000"/>
              </a:lnSpc>
            </a:pP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 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事态平息者？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652270"/>
            <a:ext cx="879919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4.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基督命令门徒要彼此相爱，神自己是爱。 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面对复杂的人群如何去爱</a:t>
            </a:r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? 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</a:p>
          <a:p>
            <a:pPr algn="just" eaLnBrk="1" hangingPunct="1"/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en-US" altLang="de-DE" sz="4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·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怎样行事才是活出基督生命的信徒呢？</a:t>
            </a:r>
            <a:endParaRPr lang="zh-CN" altLang="de-DE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34160"/>
            <a:ext cx="71875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endParaRPr lang="zh-CN" altLang="en-US" sz="3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34160"/>
            <a:ext cx="71875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教会：显明基督的生命进入的群体。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信徒：显明基督的灵进入个人生命。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无法回避的属灵争战。</a:t>
            </a:r>
            <a:endParaRPr lang="de-DE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>
              <a:lnSpc>
                <a:spcPct val="110000"/>
              </a:lnSpc>
            </a:pPr>
            <a:endParaRPr lang="zh-CN" altLang="de-DE" sz="3400" dirty="0"/>
          </a:p>
          <a:p>
            <a:pPr algn="just" eaLnBrk="1" hangingPunct="1"/>
            <a:endParaRPr lang="zh-CN" altLang="en-US" sz="3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34160"/>
            <a:ext cx="71875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algn="just" eaLnBrk="1" hangingPunct="1"/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</a:t>
            </a:r>
            <a:r>
              <a:rPr lang="en-US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教会：显明基督的生命进入的群体。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信徒：显明基督的灵进入个人生命。</a:t>
            </a:r>
          </a:p>
          <a:p>
            <a:pPr algn="just" eaLnBrk="1" hangingPunct="1"/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无法回避的属灵争战。</a:t>
            </a:r>
            <a:endParaRPr lang="de-DE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de-DE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2.</a:t>
            </a:r>
            <a:r>
              <a:rPr lang="zh-CN" altLang="de-DE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哥林多前书：充满属灵争战的书卷。</a:t>
            </a:r>
            <a:endParaRPr lang="zh-CN" altLang="de-DE" sz="3400" dirty="0"/>
          </a:p>
          <a:p>
            <a:pPr algn="just" eaLnBrk="1" hangingPunct="1"/>
            <a:endParaRPr lang="zh-CN" altLang="en-US" sz="3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1840</Words>
  <Application>Microsoft Office PowerPoint</Application>
  <PresentationFormat>Bildschirmpräsentation (4:3)</PresentationFormat>
  <Paragraphs>174</Paragraphs>
  <Slides>20</Slides>
  <Notes>20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Benutzerdefiniertes Design</vt:lpstr>
      <vt:lpstr>1_Benutzerdefiniertes Design</vt:lpstr>
      <vt:lpstr>2_Benutzerdefiniertes Design</vt:lpstr>
      <vt:lpstr>PPT2</vt:lpstr>
      <vt:lpstr>1_PPT2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1442</cp:revision>
  <cp:lastPrinted>2016-12-02T10:19:00Z</cp:lastPrinted>
  <dcterms:created xsi:type="dcterms:W3CDTF">2013-12-13T09:03:00Z</dcterms:created>
  <dcterms:modified xsi:type="dcterms:W3CDTF">2019-01-30T13:20:40Z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2052-11.1.0.8214</vt:lpwstr>
  </property>
</Properties>
</file>