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</p:sldMasterIdLst>
  <p:notesMasterIdLst>
    <p:notesMasterId r:id="rId19"/>
  </p:notesMasterIdLst>
  <p:handoutMasterIdLst>
    <p:handoutMasterId r:id="rId20"/>
  </p:handoutMasterIdLst>
  <p:sldIdLst>
    <p:sldId id="1779" r:id="rId10"/>
    <p:sldId id="1780" r:id="rId11"/>
    <p:sldId id="2062" r:id="rId12"/>
    <p:sldId id="1781" r:id="rId13"/>
    <p:sldId id="2063" r:id="rId14"/>
    <p:sldId id="2064" r:id="rId15"/>
    <p:sldId id="2065" r:id="rId16"/>
    <p:sldId id="2066" r:id="rId17"/>
    <p:sldId id="1782" r:id="rId18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srgbClr val="FF0000"/>
    </p:penClr>
  </p:showPr>
  <p:clrMru>
    <a:srgbClr val="3333CC"/>
    <a:srgbClr val="07B5EB"/>
    <a:srgbClr val="50D2FA"/>
    <a:srgbClr val="003300"/>
    <a:srgbClr val="A7E13F"/>
    <a:srgbClr val="FF0000"/>
    <a:srgbClr val="FFFFCC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xmlns="" id="{2AAA6850-B160-461D-B3D0-091328C3FD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xmlns="" id="{D555F33B-8A18-4A4D-A06B-CCECD3DD89C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xmlns="" id="{A4476A2D-61D6-4BD8-B650-2C06F2C10F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xmlns="" id="{78D3A256-8D0C-49EC-80C5-F5E0BBA87B2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itchFamily="34" charset="0"/>
              </a:defRPr>
            </a:lvl1pPr>
          </a:lstStyle>
          <a:p>
            <a:fld id="{EB1E45EF-FA4A-4535-8FC3-497164001BDF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18762981-E686-4E57-9D01-9E72CDB437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2AA6D8B8-3B53-4B10-9545-C9DC3F8014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26659A-001E-48BE-9D16-43A70317C8F2}" type="datetimeFigureOut">
              <a:rPr lang="zh-CN" altLang="de-DE"/>
              <a:pPr>
                <a:defRPr/>
              </a:pPr>
              <a:t>2019/1/20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xmlns="" id="{34763C14-FF9C-4333-AE58-A22E5C7EFF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xmlns="" id="{6C9ADB33-015C-444E-964B-9E54960D4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7C9F0A9-11CD-41AD-A906-A739043187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59365CE-E055-47C6-BC8C-AE2A0AA79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itchFamily="34" charset="0"/>
              </a:defRPr>
            </a:lvl1pPr>
          </a:lstStyle>
          <a:p>
            <a:fld id="{FE44AA27-6DC5-4E28-90B4-D51F50C74413}" type="slidenum">
              <a:rPr lang="zh-CN" altLang="en-US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802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549FD9-16D6-491C-9370-908C373E0F9B}" type="slidenum">
              <a:rPr lang="zh-CN" altLang="en-US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822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158DDD-2865-4192-9FD2-DBE88F324864}" type="slidenum">
              <a:rPr lang="zh-CN" altLang="en-US">
                <a:solidFill>
                  <a:srgbClr val="000000"/>
                </a:solidFill>
              </a:rPr>
              <a:pPr/>
              <a:t>2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8432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C6658F-35EE-4694-B672-523730795CB3}" type="slidenum">
              <a:rPr lang="zh-CN" altLang="en-US">
                <a:solidFill>
                  <a:srgbClr val="000000"/>
                </a:solidFill>
              </a:rPr>
              <a:pPr/>
              <a:t>3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863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FD5C54-CBC1-4FED-BE89-148BD0B5D251}" type="slidenum">
              <a:rPr lang="zh-CN" altLang="en-US">
                <a:solidFill>
                  <a:srgbClr val="000000"/>
                </a:solidFill>
              </a:rPr>
              <a:pPr/>
              <a:t>4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8842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C4468B-B0A8-48D6-A281-B89699CF61DC}" type="slidenum">
              <a:rPr lang="zh-CN" altLang="en-US">
                <a:solidFill>
                  <a:srgbClr val="000000"/>
                </a:solidFill>
              </a:rPr>
              <a:pPr/>
              <a:t>5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9046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277A96-F212-4CC1-A364-2CDA79947A1E}" type="slidenum">
              <a:rPr lang="zh-CN" altLang="en-US">
                <a:solidFill>
                  <a:srgbClr val="000000"/>
                </a:solidFill>
              </a:rPr>
              <a:pPr/>
              <a:t>6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925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E55880-622C-46CE-B285-B9761EC39247}" type="slidenum">
              <a:rPr lang="zh-CN" altLang="en-US">
                <a:solidFill>
                  <a:srgbClr val="000000"/>
                </a:solidFill>
              </a:rPr>
              <a:pPr/>
              <a:t>7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945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08F0E4-3A08-479F-B6CF-C2E079ED980F}" type="slidenum">
              <a:rPr lang="zh-CN" altLang="en-US">
                <a:solidFill>
                  <a:srgbClr val="000000"/>
                </a:solidFill>
              </a:rPr>
              <a:pPr/>
              <a:t>8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96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5082B9-3765-4F5C-8576-AF1E8A2E6A2B}" type="slidenum">
              <a:rPr lang="zh-CN" altLang="en-US">
                <a:solidFill>
                  <a:srgbClr val="000000"/>
                </a:solidFill>
              </a:rPr>
              <a:pPr/>
              <a:t>9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844EF-EDAF-47AD-B2D2-7E1015B462E5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B0073-F94B-43E7-BB58-A44D6342F1A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C2F10-DE23-4F35-B90F-E888306C92AD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0A0EC-089E-4E3C-A6D1-D8A36AB7AC9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756F-FCD8-43DB-8361-34B43F8161E2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5CE82-A0AE-465A-9303-3CCD51C5EB9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5D6F-26F7-44CA-BEA2-49E4636F048F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F6427-881D-4825-AFAE-6943B658066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CB093-F43B-4500-8252-F685E1B82E1D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9B5F5-0B1E-4768-B764-38E71EB6131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A79A0-6C68-4545-B8DF-91917EA48E04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53210-597C-4AAC-856C-7F48D6DAF50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8EC7D-C998-4DE4-8D7C-D275B985CBD2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1DE9A-F4D0-45F0-8EBE-0CC347BFF02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7788C-41F0-495B-9B5A-E6B15A4F4C2C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6770B-D16A-457E-A433-0D8336D22E2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DCCD6-EF2F-42D6-A672-E2990F1DCF48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6923A-4BA7-466B-B879-2FCC77ACF59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D6B51-8D21-4283-B3E7-662C10BEB09F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2D990-BE47-41EF-8271-C8E13AD50AD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6C6AA-16ED-4FC4-995D-C4CDC8C8175A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406C4-CE11-4D3B-A1F9-9599D569B16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A59DF-1B98-4A5F-BFC0-955BC964685A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B3455-D151-491E-9766-A884F9B8092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8EC84-1173-4AF9-AC98-3C9581D10EE6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7F1D5-F8AB-4CBA-A555-D9923A645D1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2612B-DA12-46B1-8D88-F155E856E062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504B5-CE7B-45B5-BB74-32609A4B314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C9FEF-9307-435D-8F6A-CE5609D9CE33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A5827-1E52-45C8-93E1-401383857A0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4B7727D-AC03-4B40-A5AA-928BB606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8268E5D-E226-4C06-837E-ED8083EA8900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0DF7A36-096F-4729-82F5-83096AFA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73A4817-1E87-46AD-AD74-DCDBFD56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A0AB2CF-C8BE-42BC-B1AD-134741655B8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D2B28CF-C9B0-4D54-AA1D-1454AF4C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36BB497-9F07-4F48-BE9F-9FD9C85C7887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9428B55-D2CB-44DB-837D-C0A1AE32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126A858-E056-42CC-8B3F-F458C0D3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3C885CF-C8B4-4B83-AF87-BAFCF9F51FA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F2C2F8B-0136-471C-B6FA-C73CCF8E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5A44BAB-0078-46D0-91BB-4373F1CBFE17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5B644D2-C8AA-4A4C-B203-385E118F2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78E5E36-DB47-432E-A413-09A4F1BF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BE55B29-FE0F-4153-8ECB-7A6BAF4EBC6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469FC32-D36D-4D9A-B624-F284CDF97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D5776C-A2F4-4ADF-B12B-7CE235BA4491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768992A-4A6C-47FA-BDCA-69C0950C7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E3D21B6-FBAB-476D-8278-71B61837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6FB7DDF-DE0A-4852-AD2A-6D97222FBD2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FF401FC3-17EC-4E53-962B-B76B8EB5A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CEB71D9-16FF-4259-B574-05A7798C39B5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C4E55384-528E-45BE-9CAD-398B8879B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8ED74CB-91B3-4E3D-9FB1-38596692D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45B879F-A0E2-4E15-954B-039F1573906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1F4F11ED-2F1D-4908-9886-CDFA99717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CBD0EB2-8CE5-4E48-8E6A-B58D670D2FEC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353885DF-41DC-4EA3-894C-5608ABBD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69B3477-1957-4A70-8487-EF46E30D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50A260C-B5DB-4420-9CED-586983A2544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CB5E98A8-0EA0-4C9D-9B98-9D9C61482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4BD115-8E22-4B67-89C7-9A1159837B14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D3158906-A830-4F84-B342-6DF8DA856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452E318-01D1-40ED-931E-DACA5AF21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D283ABD-5F0F-42CB-93C6-ADA1B45B3B5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71EB2-FF8C-4EED-9DA0-CE482C20818A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A9DB3-30DB-4BAC-8EB0-FCCCD240030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6A4D045-3ABE-4F31-86E9-872D6289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1A8402-AE2D-4C4D-8531-813FAC7C6158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FBEB239-2D7F-4CBC-81D8-8F4ED22B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DC59C87-E8ED-4A96-8C4D-CCBED4D68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9987C30-94CE-4DC8-9E07-CB8B2459860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FCA3E90-D91B-49A4-ADEE-9E24BDE98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DED438-277E-4EA6-8052-7840C562D690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E2E9EFA-1D96-4E38-BF71-733E1319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A8DF70D-DAEB-4149-8A14-1E02A539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EE75A19-2C10-4CA5-9500-F143BE02F58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B4A0F2F-73C6-44FC-8D23-5D571D40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EAE1DB-CEE9-4B64-B6F8-9EE7DC59956F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EA11C6E-15BB-4E92-A1B8-5BFE4102D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930E78-8B9C-4260-A26F-C50F5263C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C25BE05-A65B-446C-9C6D-40B9103BDC7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F08F873-5CD2-4F9B-B63A-8BD604600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5A0FD89-E206-43BB-87BE-425DBA3BB895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E0EB41B-9D39-41F9-A4FD-C9387ED51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8ECC58D-8045-45E3-BF5C-917C8D1DF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4AE8F66-495B-498C-8A26-3B0BE7D947F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536083D-B4ED-40E2-885E-C36987E49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BADB478-9AA6-43E6-A554-7E78E16BA1A5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D880BEA-F71A-439D-992F-7592A96DD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5146F43-F89B-407E-B33D-B3C70874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62BA30F-810D-43FA-BA2B-77E6DE68262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D52DA9B-CF8E-47EB-A5AC-449A1CA1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E862CD-417E-47B0-A792-3C69FA53C007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672EE0-FEB8-48D3-95A9-BB502CDF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ED4C2BC-69D6-4061-B9BD-3166D9BF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53BD5B3-137B-41A6-AB2E-386DB417333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2077B21-AC11-4209-BF9E-B97B52087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008EEC3-3071-41BA-885F-EA6B7F230010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9A255A9-D94B-45C6-8CCA-761879BBA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C8263A8-82CE-4739-8FA3-E6D9CEF1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52D9F99-BA6F-46D1-837D-1CD1BAABB2A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CD9C5E9-7450-4E1A-B8E8-78515E7C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F65322-229F-421B-B003-789696BAB5BD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8E9F1305-D3C5-4562-8E7A-2E435A764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31CD9FF-7ADA-4295-ABE5-1E58124B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114AA03-8970-47F7-96E9-3197D499724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AEAB5D70-4841-49C4-8152-35E1410A1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2EBC19-3BC9-4B5E-AC63-0106947ED1AB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8013E69-180E-450B-83C5-64CCC779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B4932D3C-C037-4582-B95C-BE4E49EC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1F021EC-B29A-4924-A42C-7B3B4DD8677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96ACD5F-B34E-4EA3-8A5F-287B5B1F8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D841B7-CCB0-4D9E-A2DB-DA9FE4538033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C05A89AA-19E9-44D5-BDC6-62186CF9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537A198A-3AEE-4193-AF8B-72F365500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73A7483-F80C-465A-8EDE-ED54F21339E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AE938-3237-4158-B168-89A82F01A088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267B4-C466-4E8F-A7E3-13ACB0BDEA3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492684BE-3478-4DA5-B952-2FBB46D92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73860A-159E-4058-9C2A-A4A73B5FE5C9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FDA5B9A1-4AB2-41E6-B115-E1177395D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5053D30-EE6C-47DD-A67E-F4AFCB572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24F3BE9-0070-41B1-869B-E882DA6E154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621726B5-EA76-4970-B7EC-3A3F66127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35A2844-A9A6-49AC-8829-6D0A48F4D221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C55509-CA51-4798-BEA2-D556CF015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30C0E11-5EB5-485C-A890-5B45579D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59A4364-4F58-49ED-BFCC-D4B92A9FBB7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0C4B690-1D7F-4693-8494-B60BECB79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005E901-BDBD-4E90-8156-DFE16CABD126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34AA890-23E7-4D5F-B76E-24273DF4B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A234FDC-4BEF-4223-8C5E-D1DE81C95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D128594-9D16-4264-8B7D-DA8052DF40A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8FD7A7C-F24B-4B32-A0F1-034DD6D9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1F0467-E569-40E4-99D0-9796F24C451E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D04BD6A-A434-43D2-8382-50BEF7D71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3CA73F8-5244-4922-BAD8-1D7C6DD59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51F2637-D3CB-4028-A1D4-C1D53305031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4CC389-EF63-41BC-B8CA-5C4515851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858076-E1C6-4021-A576-3813DEC07781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05ED235-22E1-4E8A-85A9-5896A0151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EB8C64A-5945-4983-9C58-D5EFA5A2C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230DA2D-1A9A-4656-AFE2-2F17FEDA7D1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C7DDE0C-A230-4B12-8897-FF13795FD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7F3386E-5D42-41EC-9333-B006CA38289B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16E9B8A-26C4-401A-A0D6-676F20E5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200DF98-1167-45C7-A957-A1EE99CB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4ABC2B9F-DDE4-4B78-AD2F-3AC42EEC997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65176AA-545E-472C-AE27-9E3A0232EC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8292333-733E-4D28-925C-E728E43013BE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61F35DE-F8A9-438F-8AB8-22AAF720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F7AFFBB-48C6-413A-B74E-C7AC7B4A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1378E5BE-259C-4CBC-AB75-455FF060877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766BE31-E76D-4E9C-96D6-87C7004F25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9FFBE25-9F56-4A30-B293-E58F25DC3852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1B4594D-92DE-4919-9196-2EA08739E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B5559D7-6D61-4AB7-B661-993725C4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712D6CE5-3BF2-4DF7-96F1-D55CD2B4B9F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412352F-3227-4AF9-8538-9915AE1C10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F0C2A9-BE24-498E-8316-08A345C1A6B7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2644C658-7372-4C7F-A942-6ECD2441F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026AC41-C759-4D49-ADCC-9885DBE34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892E2DC8-E21D-4024-B233-5A51084B988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2BB25F4-1031-4875-9D8D-A34FCEBFC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50EECD6-B9AA-48A5-9641-9BA28C14A6AE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57FCFDCB-924C-4B0F-95C3-DF3BF01ED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AD8E29B8-1147-452B-B805-C8C5C0F2E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0F05EAD1-B94B-4402-8B11-1D64EA2068C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47191-82B4-4B10-84FE-BE3A936BD165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18B1A-DCA8-403F-9D6D-F1162063C84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5F081EE0-3112-47E6-BEF2-73BC9425C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B2753F-2A00-4CF0-A81C-F13EFA9B9FC7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AAE8F46A-8E9F-479C-9015-125F47898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F14662E6-2A29-4482-834D-6DBE0E02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147FBECD-6D54-483D-85DA-420B520A2EC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0A364747-87B7-412C-BDF3-CB6F45DE8D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0CBE070-7880-4055-95F5-3B3A4FDBA9A2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178587C-0838-4F34-A725-46E82473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073CC68-B162-4BDB-A53F-C565D9A1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98D4DEDA-6DEF-4574-A885-9443306536A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A13A7F2-7C60-4163-9B76-60D69354E7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4E309D0-21F2-4843-AE46-2327E3929044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585157E-89CF-46EB-AA06-FB9B7E55D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6B45862-3825-4887-95A9-B44F6A9D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F7FC1EF7-8ECF-4171-BCD1-51257AD63A7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FFFA2AC-8A5D-46D7-8604-BDDF1FDBB7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192FB2-0703-43F5-BA6E-9D38C66B4BEC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0BC1FC5-72C6-484B-90C4-2ABE24DB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B65500A-18AD-47BD-8CCE-1D6F9B3BD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FF11566B-7E13-42D0-888F-6BE03061E57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40D644D-6EE5-47E0-9597-5CACD2D9F5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D67B991-1D88-4128-9FB2-ED476EA40A41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F965644-F3F4-4A24-8B85-190027D41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234142D-0A9F-42C5-866E-F5DE111F2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48F1A6A7-931A-4150-8C62-0AAA03B2A64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383A646-1E52-43B6-8536-BBA656542A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7CEE1D8-C436-4630-83A3-F187C82AF7BA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8320665-E2A7-4941-AB56-8311003B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CFFC9F2-3F35-40AF-B732-BEBC347CC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DACC6F7E-8136-4FC8-B0ED-DAF607A6E30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071EEF7-0AB4-482F-B03D-E61738538F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1D3071-C7D8-45CF-A220-5006D8A6C7BD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E4DD0CD-D164-4D66-B8EF-EFC33CE3D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E8F6C56-D07D-4A79-AAD0-730E73DF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51BE0AFE-BAF3-4E1E-9E9F-04C8FC5A1F6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D539F63-2DB6-4EF4-A66E-535C8366C5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15D27C-6A83-4C46-8EF6-CB39463B2C9F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D935FEF-CBDC-49BA-8DBB-9B8BE0B8B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FA018CD-3126-48DB-81F6-F39162C6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11ED5666-E513-4B7B-8A8F-39B39FB309A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CAA2992-A34F-431F-8A08-29638BA0A9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DBB20F-FA0D-421E-8518-61060119B0E1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4DEAC7A-A6F4-4C02-A26E-729A1F6DE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A10B3FD-6EC4-4A60-8B12-E676FC280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0BEF37C2-672B-4006-B675-DEADFCBEFEE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7265887-06BD-4490-890C-655CA733D5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1437010-C71A-4E30-89AB-D585209BD686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89D32DB5-74B5-4777-91E9-0514450E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47ABD4-6A36-4958-B46B-D4B700E0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D420D48E-B7EF-4C44-B42E-B28D6B744B2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DE67-6E4B-4AC7-A984-73C94818C05A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379D5-6A30-4DDB-89CA-B67D7EEDFAC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2753DC46-35E3-4CCD-A569-C9C6E8EEB2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658D4F8-A032-4D9E-950A-213370A95807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CDD6327-4F9E-41B5-B1DD-82CD3F92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991811F4-8A09-4EAB-95AF-F9140665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A1EE80F4-EC0E-432B-8588-B835B5D5554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5CC457B1-DDF3-4DBD-B21D-392972D9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3861430-E205-4EDF-8218-6CB3F05832C0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13F85574-644A-4A42-9FB5-7911F01A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878F7F9-E51E-4E79-A02B-AE7BF44B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BD4C415C-B071-4883-BE7E-924BBD6B04C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A03653B8-E7BD-4921-B2CA-D8407059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6742095-0DBB-4B49-9207-175E25846756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3B9F41B-92A6-4327-A7BD-CB4CEB36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21E2A972-C69E-4D3C-A583-80225A626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778F55BB-1836-4347-832D-719E85C32DE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C1A1C29-081C-431B-B3F8-34B0561A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122B5E8-C335-426D-BDDB-8C7CF4789FE5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63F72F5-8F17-4155-9D67-3CDE0505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66833C9-604D-454B-8538-77D54983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B9E6C8F9-5DEA-4898-99E7-4219A8CF9CF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BCBE408-DBA4-4C4E-A3BD-E880C7BDAE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D60C037-B497-46E9-B107-8923C745FCB0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D591042-3388-4BF1-B662-6D865432A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8184C40-B893-4FC6-A0EA-06943FE7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72FFEA07-6554-4BE8-9299-B18B2701928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567225E-E6B6-42CC-AE4A-BFFAE65D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30B433-9CA9-4BB7-AE7F-28492FF5CB77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E9BEEFA-2F51-495D-9176-12883E447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BD5E2B3-983E-46E0-A842-0BF8330F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CC1E72C0-0EC5-4920-8257-9B519C31E98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16CF0A1-AA69-4FEA-B049-38D88728AE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947BFB2-FBB1-4853-B417-609ABF2A7194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82358D2-474E-4ED0-B318-AF48D67FA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B8EDC45-9BE4-4679-88F6-AB092CD7C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B3794DA2-6F02-44FE-83DD-3460CABD837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0D75E6E-71F9-469A-97E8-4B9D85FC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0F3934-6418-4F9F-8E58-C46A0E3F54E5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817B1C7-6B32-4969-8ABD-2D1FDC1DE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D9721FD-9EDE-4FE0-A48E-47300E0F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B727761-CEF4-4780-9FDA-D8A3086B254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ACC1AB5-9BC6-480B-981A-EC04B05A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DC15088-736E-455B-9889-DAE7E5C7E083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D2AA7E-BD17-4A69-985B-1F42D87A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FC5DE53-347C-4C73-9A9C-9267F507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1937D72-4FF1-45E2-9311-5BFDC97815A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ED2C92F-DF9F-4A40-8C52-ED0063B1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40666F-D945-48D8-BC92-A39561D61E32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E021A6-D3A0-4C67-9DB1-65A311F4E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693CB92-4122-4DC3-838B-CAF72B14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09ACC3C-475D-4664-AD78-F928BDFBD00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5AA73-90D6-4B8C-AB73-FC55338562DC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A4137-9CD2-47E1-828B-B2E4FCEBAB7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C8531D6-0EB9-4BE5-9602-B02EF9555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378465F-4203-4603-856A-EEB7E8BA4DCF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0DAB266-31C4-43B4-8C98-630616460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6E9757D-A5C7-4E06-BC88-0FAA0516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D666822-D675-46DB-A67E-CC2CBFE89B8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E7A98BF-AF40-46FA-ADF5-98E68AE2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E273E1-C9D2-46D1-A5D3-A2D68A462CB9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D87E3D05-FC98-4864-A1DE-CF05692E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D882D9FF-4CD6-411F-9D50-A99552053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CC1E9E0-97ED-47D4-BE68-3B002566191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93DBB67C-B48C-4B8E-ACE6-048FED4A4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B5B7BF-0382-43BD-9E99-6150B5F2D455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29C42A8-B227-4394-A62D-0FB4C0FA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D46134E-6CFC-43E6-841A-B36A23220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53133E7-F135-4EA9-B8AD-00D3153B874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BC26C6FB-CAF1-4CBE-A53A-3AA5662D7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59E8EF-B70D-47DF-BDBF-9894F22545ED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A36FD876-0DA9-4323-B837-01B3E07AC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E92E5B6A-09F4-46F8-AACB-88C8FD9B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D23F0FD-9F4E-43E9-AE74-4546A4CBF7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6C682F29-D642-4176-8674-97F5CA638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CA0800B-8B3C-4207-B564-5ECFDCAF5113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7E20278-3A22-473E-AFDA-F3BAC0C1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17D0054-C0F9-437B-BF3B-1E338E40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4BA0B86-03AC-4B0F-A038-232556CD24F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3128C71-2D98-46FA-A49B-D12E54534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02409-F104-4E16-B26A-6FF01CA87FC1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2AD1253-304F-4A41-8DA0-66513C64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7B1D2CF-E1DF-4C37-AFF0-EE26AA99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1FDDB11-D0CF-45F0-BA6A-99252A21DD0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C5EC69A-22ED-4C2B-818D-22BD21F6B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C3D5593-CDF5-4940-B10C-A57C4E2AFA3E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A865E0C-8452-4DC1-838D-8C1F714F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808E266-482E-435E-8092-6832C71A4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0BC83B8-3810-4A81-B2FC-F1BA6613A6B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363A759-749C-4BF5-9878-AF9E5C35B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FC96A00-F302-4D28-ABB7-226E34842C08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B95E354-1C04-41B4-B5A9-FC140CA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7211454-ECB2-4483-862B-8B0944048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E6EE3E8-4B49-48ED-AB53-B54E878AE24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A4A0407-143D-4363-BCAE-1DC13FB35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2E04421-BA09-4D74-B41F-29DCC824D786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0F9B5AF-03DB-4DDA-817D-8DE3CAB2A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959AFA4-F633-429B-8837-04BEA68F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9F0000E-6FAD-4776-AF2D-39A3CD22EE2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0EB35F2-7ACB-4117-AD66-313DDF41BF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0A6B8B-B79B-493C-AB18-20C66E69A357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E4C9776-5897-49EC-AC91-09391240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9672E3B-F865-40FE-9DB3-36D1FAE5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91A4CD5-3CA4-47FE-B802-1D1C2A3812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72105-2FCB-4746-A63D-EE3E66858DE4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14817-B02A-4875-8D22-65F9D6FCF2C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29B8EFE-E90F-4DCF-8A87-D9C9947D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C60663C-9502-4321-92EC-FC0B1F3FF960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86AED72-E58E-465F-915E-A7D37B1AE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03B269D-C7D5-4B85-87D7-CA8760F7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56857D0-B220-4B87-9E18-8C0D4AB8B41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79BA169-AC98-41E4-96F9-5042F5C8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28A9720-52AB-4FF9-918A-5C32ABAF1003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645DEEF-B8FE-4F5C-977A-3647999D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A4CD2C0-7474-4B78-A334-A27F70CEC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83579BA-FCE3-4AFC-AED4-D3871911916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930F9E63-CDD1-4E04-974A-C4DDB1CA4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AC2D7C-469F-4A75-943C-3E7B79B91234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8A9C6EE-C015-4264-B60D-652796327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4175DC18-4FB3-4FEB-88CF-49AB4367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297F30B-225D-417E-87AA-ED56A7FEB62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6A785D6-711D-4460-9790-0926D9E8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2C9C7-7EB5-4688-8268-F1D099DF6D08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DEA9324-3A68-41EB-8E23-19D28517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9A3BB517-DEE7-489F-AAE7-0E6AFE2DB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9A866FC-A3CB-40E1-BABB-9B4CB96B4D9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A56CA4D7-5C45-4989-9761-C55B7E52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511F94-7F8B-463B-8ED5-76246935553F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A021EA6B-C3D6-48E1-9BF9-281C4647E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229DD7E7-7961-4D4E-94D7-9C1C6CD9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1FB0D72-3DCE-4E26-9CDA-5D71526300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2A11EC3-F3DE-422C-A865-3BE251836F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70B7C44-87B9-4918-A352-42B0C11EFE53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86A85174-E583-4B91-88F1-C56FD7DDF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B1AB44E-6DBE-4C19-8D74-C26BDC5B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7A85D38-A280-4761-9B8C-1DA8E83FA6E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CEA7D55-DD26-4FA1-AE27-7278C5EC08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333FC0C-1B9F-4B53-9464-45EDCB0ED044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C460835-BE75-4864-964E-0C35B943C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C35A3CB-40BA-47D3-8E99-C2786853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290EB70-9368-45B1-A83E-F718CC4C605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71AD300-798F-4557-9BF1-85962E2A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ADD4EFD-D095-48A2-AF9C-A484EFD66F49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78B2538-6E0F-4606-B46B-13A7654FE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E039D5F-BECD-4B41-B166-66012D019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1C8D3CF-5D08-49EE-B368-E927B8F9BC6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B946EF2-FF0C-4B5A-B746-6E71AF5726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798121B-74DD-4146-B668-B5F148792814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53B942F-D275-4A32-8B3A-9702470A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DB7DEEA-C076-4C33-84FA-D32921FC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28DCE8E-6767-4335-8A42-03B4B58A040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820964B-E957-4270-9BF8-F395FCDE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3BCA9AD-8430-423A-8DE9-5B4BC7CE9E79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A2A080F-47A7-43B5-A37D-ACA863A21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82A2E11-D615-4CDC-B00D-25394FDD9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216C1FD-4AE5-4A3F-A6FC-1C0D4562C8B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0CC4F-AE97-414A-97A5-44102C155AE4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C639F-251D-4AF1-AFCF-FD35AC21BC0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3B3B5F1-86BB-4946-9810-0463E0392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6272E87-D301-435E-804D-5547A035EE4A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EDF61CF-6B89-48DC-9182-B3530352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BEA1AA1-2D00-452E-B391-12A46A7E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F785C2F-5624-4A2A-88E3-36DC761F913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6CFA6EC-F06F-48D6-8888-127DD66F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7C8F26E-9FA0-4A16-9249-ABCE72100E00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7640DFB-826E-451A-B6F6-AA62CAD3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DFE115D-DAB8-4FB0-BDDE-3EA5E20FE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CB58F72-AC37-40AA-870B-285A2B11FCF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B3CE662-8EA1-4BD0-8D03-AE5801AF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C4C1B21-B2E0-45A4-BC57-03CCEDDE93A0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83463D0-7513-42CE-889B-5339914C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01A48E7-269B-4418-86FC-E7868753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50AAF28-1FEC-46F9-9697-ED3004E66F9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40FABF9C-6C50-4351-93DA-60ED81DB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AA9365-825C-4E76-A14D-D84C4204C508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2FB62172-C621-4311-BE33-A820961E2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4AB106A-A1AC-4575-8892-D3B2457F7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D75C341-C4BB-49FE-A4A8-5BD3304AACC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1A1366DB-A633-490B-98D9-2A7AC503C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5B28034-92CD-427C-8099-8E035192AA5D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1690094D-75C7-452B-AD74-97A3D138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D4978996-62F4-4582-A215-27ABB535D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2069861-5CB7-4207-977C-5006A126CB0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0A55E84-D9D1-4C51-9AD9-37C14FD21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ECAD9C-0E9C-4A10-9728-3482AAFEEE9D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0AE9030E-C0EA-401E-8394-C40125C3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2DDB815-CFA9-401C-9B5D-8D93E29D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3D17B2B-5543-4742-9C0D-C5FA19D37B4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425D5B2-E6B1-4B0F-A1D6-B06BC77D9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8D2D1F7-BAD6-4A05-8E10-49848CACA7AC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9F0F450-141A-4E1D-858E-B7CA2BD5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3A3046B-CFE8-4097-9003-0EDA0230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F44936C-EB59-4C0A-82E4-353EED5E65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BC0CBB5-9720-4DBD-97A4-C2DF1ADE1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829989-0A0C-4CD9-B074-A330EF0643BF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CB6C67F-53B7-4722-8568-84183846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BE1EDBF-144C-49D2-9838-D39178E3B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AD0541B-B445-40F9-9D7F-87EBC8C275A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55AD26C-9675-4956-9FF6-0D4A4A31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FA5440-EDA2-420C-90F6-E8CD0B319886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C6D3E92-D82E-4E6A-A8F6-5DDF2D44D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5553EE9-3938-49D2-A114-8D3B0E173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C77F375-753A-4512-9B1E-C647D68FEC7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14F0F6C-93C5-4E8A-8E21-9B7C65B80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A12D417-FE5A-41BD-BF62-F73B09BC1B09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F9E6302-2DDB-4B24-8FE1-9D9DCC05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4536FF9-64DD-4CA7-B878-C6F1FF7CA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C4328EE-4945-43C4-9956-3F4D197684D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586726-451E-4189-B094-32949BC286E9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38252732-FC00-4239-98CB-968E42F80397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xmlns="" id="{CA26428E-59CE-4812-9AA5-33C4C7604B1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26" r:id="rId1"/>
    <p:sldLayoutId id="2147485927" r:id="rId2"/>
    <p:sldLayoutId id="2147485928" r:id="rId3"/>
    <p:sldLayoutId id="2147485929" r:id="rId4"/>
    <p:sldLayoutId id="2147485930" r:id="rId5"/>
    <p:sldLayoutId id="2147485931" r:id="rId6"/>
    <p:sldLayoutId id="2147485932" r:id="rId7"/>
    <p:sldLayoutId id="2147485933" r:id="rId8"/>
    <p:sldLayoutId id="2147485934" r:id="rId9"/>
    <p:sldLayoutId id="2147485935" r:id="rId10"/>
    <p:sldLayoutId id="214748593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8A7E70-2988-4083-B08F-22D3025A7A95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913CD2EE-A681-49E4-8138-4950FD8CB99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37" r:id="rId1"/>
    <p:sldLayoutId id="2147485938" r:id="rId2"/>
    <p:sldLayoutId id="2147485939" r:id="rId3"/>
    <p:sldLayoutId id="2147485940" r:id="rId4"/>
    <p:sldLayoutId id="2147485941" r:id="rId5"/>
    <p:sldLayoutId id="2147485942" r:id="rId6"/>
    <p:sldLayoutId id="2147485943" r:id="rId7"/>
    <p:sldLayoutId id="2147485944" r:id="rId8"/>
    <p:sldLayoutId id="2147485945" r:id="rId9"/>
    <p:sldLayoutId id="2147485946" r:id="rId10"/>
    <p:sldLayoutId id="214748594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77DEFF-0E67-4E7E-9013-8AB565A0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E5D35C1-D32B-4EFE-A148-6F2BDD59F043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6ED1A1-78B8-4E62-BEC7-C17346485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AA9F70A-284D-48B0-8338-DC9503C2A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EC8171E7-E982-43AA-8684-B4E6F2197DB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48" r:id="rId1"/>
    <p:sldLayoutId id="2147485949" r:id="rId2"/>
    <p:sldLayoutId id="2147485950" r:id="rId3"/>
    <p:sldLayoutId id="2147485951" r:id="rId4"/>
    <p:sldLayoutId id="2147485952" r:id="rId5"/>
    <p:sldLayoutId id="2147485953" r:id="rId6"/>
    <p:sldLayoutId id="2147485954" r:id="rId7"/>
    <p:sldLayoutId id="2147485955" r:id="rId8"/>
    <p:sldLayoutId id="2147485956" r:id="rId9"/>
    <p:sldLayoutId id="2147485957" r:id="rId10"/>
    <p:sldLayoutId id="214748595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C5601BC-D0EA-4018-90D7-A4C938BC2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6A7EB19-F0C9-4C6E-A61F-E9B829AEFE56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917624-E7F0-49F5-BC37-99CBAB3C2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4317B27-245A-408A-B0C6-4A298C22C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C1E3CEB9-1239-4217-BCF1-A5161C6A1BD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59" r:id="rId1"/>
    <p:sldLayoutId id="2147485960" r:id="rId2"/>
    <p:sldLayoutId id="2147485961" r:id="rId3"/>
    <p:sldLayoutId id="2147485962" r:id="rId4"/>
    <p:sldLayoutId id="2147485963" r:id="rId5"/>
    <p:sldLayoutId id="2147485964" r:id="rId6"/>
    <p:sldLayoutId id="2147485965" r:id="rId7"/>
    <p:sldLayoutId id="2147485966" r:id="rId8"/>
    <p:sldLayoutId id="2147485967" r:id="rId9"/>
    <p:sldLayoutId id="2147485968" r:id="rId10"/>
    <p:sldLayoutId id="214748596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EEE9D591-97DD-4EE3-85BA-DD1A0F7D4E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70" r:id="rId1"/>
    <p:sldLayoutId id="2147485971" r:id="rId2"/>
    <p:sldLayoutId id="2147485972" r:id="rId3"/>
    <p:sldLayoutId id="2147485973" r:id="rId4"/>
    <p:sldLayoutId id="2147485974" r:id="rId5"/>
    <p:sldLayoutId id="2147485975" r:id="rId6"/>
    <p:sldLayoutId id="2147485976" r:id="rId7"/>
    <p:sldLayoutId id="2147485977" r:id="rId8"/>
    <p:sldLayoutId id="2147485978" r:id="rId9"/>
    <p:sldLayoutId id="2147485979" r:id="rId10"/>
    <p:sldLayoutId id="214748598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69F52D17-4773-4702-8321-835E13AD56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81" r:id="rId1"/>
    <p:sldLayoutId id="2147485982" r:id="rId2"/>
    <p:sldLayoutId id="2147485983" r:id="rId3"/>
    <p:sldLayoutId id="2147485984" r:id="rId4"/>
    <p:sldLayoutId id="2147485985" r:id="rId5"/>
    <p:sldLayoutId id="2147485986" r:id="rId6"/>
    <p:sldLayoutId id="2147485987" r:id="rId7"/>
    <p:sldLayoutId id="2147485988" r:id="rId8"/>
    <p:sldLayoutId id="2147485989" r:id="rId9"/>
    <p:sldLayoutId id="2147485990" r:id="rId10"/>
    <p:sldLayoutId id="214748599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537B529-6493-4890-AF37-0DEAFC978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E6B0B64-7079-4AC0-8F89-C94D6A8F1046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B42615A-5F4F-44DC-90BD-2AFFC3EB7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B3817E5-6B47-4FC1-99EA-7D30522A3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5AE0562-3120-4A10-8EA1-B4698FB6B5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92" r:id="rId1"/>
    <p:sldLayoutId id="2147485993" r:id="rId2"/>
    <p:sldLayoutId id="2147485994" r:id="rId3"/>
    <p:sldLayoutId id="2147485995" r:id="rId4"/>
    <p:sldLayoutId id="2147485996" r:id="rId5"/>
    <p:sldLayoutId id="2147485997" r:id="rId6"/>
    <p:sldLayoutId id="2147485998" r:id="rId7"/>
    <p:sldLayoutId id="2147485999" r:id="rId8"/>
    <p:sldLayoutId id="2147486000" r:id="rId9"/>
    <p:sldLayoutId id="2147486001" r:id="rId10"/>
    <p:sldLayoutId id="21474860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03" r:id="rId1"/>
    <p:sldLayoutId id="2147486004" r:id="rId2"/>
    <p:sldLayoutId id="2147486005" r:id="rId3"/>
    <p:sldLayoutId id="2147486006" r:id="rId4"/>
    <p:sldLayoutId id="2147486007" r:id="rId5"/>
    <p:sldLayoutId id="2147486008" r:id="rId6"/>
    <p:sldLayoutId id="2147486009" r:id="rId7"/>
    <p:sldLayoutId id="2147486010" r:id="rId8"/>
    <p:sldLayoutId id="2147486011" r:id="rId9"/>
    <p:sldLayoutId id="2147486012" r:id="rId10"/>
    <p:sldLayoutId id="214748601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9219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D0935EE-B149-4024-A103-DC144F56D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AB48406-5418-4707-B7B8-41F6A8717D97}" type="datetimeFigureOut">
              <a:rPr lang="de-DE" altLang="zh-CN"/>
              <a:pPr>
                <a:defRPr/>
              </a:pPr>
              <a:t>20.01.2019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E9474C9-111B-4A52-9B52-4A41E8356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E906C80-ACA2-4B18-9F2A-0C2A4A13E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EBC666C-79A4-4B88-96D2-1B05E0E9837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14" r:id="rId1"/>
    <p:sldLayoutId id="2147486015" r:id="rId2"/>
    <p:sldLayoutId id="2147486016" r:id="rId3"/>
    <p:sldLayoutId id="2147486017" r:id="rId4"/>
    <p:sldLayoutId id="2147486018" r:id="rId5"/>
    <p:sldLayoutId id="2147486019" r:id="rId6"/>
    <p:sldLayoutId id="2147486020" r:id="rId7"/>
    <p:sldLayoutId id="2147486021" r:id="rId8"/>
    <p:sldLayoutId id="2147486022" r:id="rId9"/>
    <p:sldLayoutId id="2147486023" r:id="rId10"/>
    <p:sldLayoutId id="214748602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42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证道</a:t>
            </a:r>
          </a:p>
        </p:txBody>
      </p:sp>
      <p:sp>
        <p:nvSpPr>
          <p:cNvPr id="179203" name="Inhaltsplatzhalter 2"/>
          <p:cNvSpPr txBox="1">
            <a:spLocks/>
          </p:cNvSpPr>
          <p:nvPr/>
        </p:nvSpPr>
        <p:spPr bwMode="auto">
          <a:xfrm>
            <a:off x="381000" y="1524000"/>
            <a:ext cx="659288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endParaRPr lang="zh-CN" altLang="de-DE" sz="6600" b="0" dirty="0">
              <a:latin typeface="SimHei" pitchFamily="49" charset="-122"/>
              <a:ea typeface="SimHei" pitchFamily="49" charset="-122"/>
            </a:endParaRP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6600" b="0" dirty="0">
                <a:latin typeface="SimHei" pitchFamily="49" charset="-122"/>
                <a:ea typeface="SimHei" pitchFamily="49" charset="-122"/>
              </a:rPr>
              <a:t>真理与自由</a:t>
            </a:r>
            <a:endParaRPr lang="zh-CN" altLang="en-US" sz="4800" b="0" dirty="0"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Line 5">
            <a:extLst>
              <a:ext uri="{FF2B5EF4-FFF2-40B4-BE49-F238E27FC236}">
                <a16:creationId xmlns:a16="http://schemas.microsoft.com/office/drawing/2014/main" xmlns="" id="{5790B98C-25D8-4DF6-972B-FAE67E9D78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9342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81251" name="Grafi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764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52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真理与自由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8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31-47)</a:t>
            </a:r>
          </a:p>
        </p:txBody>
      </p:sp>
      <p:sp>
        <p:nvSpPr>
          <p:cNvPr id="181253" name="Inhaltsplatzhalter 2">
            <a:extLst>
              <a:ext uri="{FF2B5EF4-FFF2-40B4-BE49-F238E27FC236}">
                <a16:creationId xmlns:a16="http://schemas.microsoft.com/office/drawing/2014/main" xmlns="" id="{02FB3A29-45E0-4667-835D-9BA2F057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3914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引言：</a:t>
            </a:r>
            <a:endParaRPr lang="de-DE" altLang="zh-CN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科技发展、知识爆炸的时代，信耶稣对我们的人生还有什么意义？信与不信会有什么本质区别？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自我如何体察信仰的真实？他人如何看见信仰的存在？</a:t>
            </a:r>
          </a:p>
          <a:p>
            <a:pPr algn="just">
              <a:defRPr/>
            </a:pPr>
            <a:endParaRPr lang="zh-CN" altLang="de-DE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1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1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Line 5">
            <a:extLst>
              <a:ext uri="{FF2B5EF4-FFF2-40B4-BE49-F238E27FC236}">
                <a16:creationId xmlns:a16="http://schemas.microsoft.com/office/drawing/2014/main" xmlns="" id="{5790B98C-25D8-4DF6-972B-FAE67E9D78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9342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83299" name="Grafi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764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3300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真理与自由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8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31-47)</a:t>
            </a:r>
          </a:p>
        </p:txBody>
      </p:sp>
      <p:sp>
        <p:nvSpPr>
          <p:cNvPr id="181253" name="Inhaltsplatzhalter 2">
            <a:extLst>
              <a:ext uri="{FF2B5EF4-FFF2-40B4-BE49-F238E27FC236}">
                <a16:creationId xmlns:a16="http://schemas.microsoft.com/office/drawing/2014/main" xmlns="" id="{02FB3A29-45E0-4667-835D-9BA2F057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3914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引言：</a:t>
            </a:r>
            <a:endParaRPr lang="de-DE" altLang="zh-CN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 algn="just">
              <a:buFont typeface="+mj-lt"/>
              <a:buAutoNum type="arabicPeriod" startAt="3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我们如何检视自己的生命光景和信仰景况？</a:t>
            </a:r>
          </a:p>
          <a:p>
            <a:pPr marL="514350" indent="-514350" algn="just">
              <a:buFont typeface="+mj-lt"/>
              <a:buAutoNum type="arabicPeriod" startAt="3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在今天复杂的社会环境中又当怎样活出信仰的价值？</a:t>
            </a:r>
          </a:p>
          <a:p>
            <a:pPr marL="514350" indent="-514350" algn="just">
              <a:buFont typeface="+mj-lt"/>
              <a:buAutoNum type="arabicPeriod" startAt="3"/>
              <a:defRPr/>
            </a:pPr>
            <a:endParaRPr lang="zh-CN" altLang="de-DE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1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Line 5">
            <a:extLst>
              <a:ext uri="{FF2B5EF4-FFF2-40B4-BE49-F238E27FC236}">
                <a16:creationId xmlns:a16="http://schemas.microsoft.com/office/drawing/2014/main" xmlns="" id="{D3269CCB-ED73-4B62-8A68-241D442244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9342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85347" name="Grafi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764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348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真理与自由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8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31-47)</a:t>
            </a:r>
          </a:p>
        </p:txBody>
      </p:sp>
      <p:sp>
        <p:nvSpPr>
          <p:cNvPr id="183301" name="Inhaltsplatzhalter 2">
            <a:extLst>
              <a:ext uri="{FF2B5EF4-FFF2-40B4-BE49-F238E27FC236}">
                <a16:creationId xmlns:a16="http://schemas.microsoft.com/office/drawing/2014/main" xmlns="" id="{838CD3B8-6172-49C6-94A7-B49034CEC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经文理解与应用：</a:t>
            </a:r>
            <a:endParaRPr lang="de-DE" altLang="zh-CN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 algn="just" eaLnBrk="1">
              <a:buFont typeface="+mj-lt"/>
              <a:buAutoNum type="arabicPeriod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人对世界与自然的认识犹如盲人摸象，更难了解自己生命的真实本相，需要借助外物或他人的回馈来认识自己。</a:t>
            </a:r>
          </a:p>
          <a:p>
            <a:pPr marL="514350" indent="-514350" algn="just" eaLnBrk="1">
              <a:buFont typeface="+mj-lt"/>
              <a:buAutoNum type="arabicPeriod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除了透过各种有限途径了解自己，人更需要从根源上认识自我本质，认识生命源头 </a:t>
            </a:r>
            <a:r>
              <a:rPr lang="de-DE" altLang="zh-CN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--- </a:t>
            </a: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创造之主。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3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Line 5">
            <a:extLst>
              <a:ext uri="{FF2B5EF4-FFF2-40B4-BE49-F238E27FC236}">
                <a16:creationId xmlns:a16="http://schemas.microsoft.com/office/drawing/2014/main" xmlns="" id="{D3269CCB-ED73-4B62-8A68-241D442244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9342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87395" name="Grafi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764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396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真理与自由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8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31-47)</a:t>
            </a:r>
          </a:p>
        </p:txBody>
      </p:sp>
      <p:sp>
        <p:nvSpPr>
          <p:cNvPr id="183301" name="Inhaltsplatzhalter 2">
            <a:extLst>
              <a:ext uri="{FF2B5EF4-FFF2-40B4-BE49-F238E27FC236}">
                <a16:creationId xmlns:a16="http://schemas.microsoft.com/office/drawing/2014/main" xmlns="" id="{838CD3B8-6172-49C6-94A7-B49034CEC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经文理解与应用：</a:t>
            </a:r>
            <a:endParaRPr lang="de-DE" altLang="zh-CN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 algn="just" eaLnBrk="1">
              <a:buFont typeface="+mj-lt"/>
              <a:buAutoNum type="arabicPeriod" startAt="3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对创造主的认识依赖祂向我们启示自己。基督是神本体的真相，向我们显明我们与神关系的错位和祂的救赎。</a:t>
            </a:r>
            <a:endParaRPr lang="de-DE" altLang="zh-CN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 algn="just" eaLnBrk="1">
              <a:buFont typeface="+mj-lt"/>
              <a:buAutoNum type="arabicPeriod" startAt="3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信耶稣要知道祂是谁（</a:t>
            </a:r>
            <a:r>
              <a:rPr lang="de-DE" altLang="zh-CN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8</a:t>
            </a: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de-DE" altLang="zh-CN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12-20</a:t>
            </a: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）、不信的后果（</a:t>
            </a:r>
            <a:r>
              <a:rPr lang="de-DE" altLang="zh-CN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21-29</a:t>
            </a: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）。真信徒的特征是遵守主道，生命经历真理和自由。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Line 5">
            <a:extLst>
              <a:ext uri="{FF2B5EF4-FFF2-40B4-BE49-F238E27FC236}">
                <a16:creationId xmlns:a16="http://schemas.microsoft.com/office/drawing/2014/main" xmlns="" id="{D3269CCB-ED73-4B62-8A68-241D442244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9342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89443" name="Grafi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764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44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真理与自由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8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31-47)</a:t>
            </a:r>
          </a:p>
        </p:txBody>
      </p:sp>
      <p:sp>
        <p:nvSpPr>
          <p:cNvPr id="183301" name="Inhaltsplatzhalter 2">
            <a:extLst>
              <a:ext uri="{FF2B5EF4-FFF2-40B4-BE49-F238E27FC236}">
                <a16:creationId xmlns:a16="http://schemas.microsoft.com/office/drawing/2014/main" xmlns="" id="{838CD3B8-6172-49C6-94A7-B49034CEC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3152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经文理解与应用：</a:t>
            </a:r>
            <a:endParaRPr lang="de-DE" altLang="zh-CN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 algn="just" eaLnBrk="1">
              <a:buFont typeface="+mj-lt"/>
              <a:buAutoNum type="arabicPeriod" startAt="5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基督是真理：</a:t>
            </a:r>
            <a:endParaRPr lang="de-DE" altLang="zh-CN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987425" lvl="1" indent="-549275" algn="just" eaLnBrk="1">
              <a:buFont typeface="+mj-lt"/>
              <a:buAutoNum type="alphaLcParenR"/>
              <a:defRPr/>
            </a:pPr>
            <a:r>
              <a:rPr lang="zh-CN" altLang="de-DE" sz="30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透过基督认识现实生命被罪挟持和奴役，没有健全完整的自由意志。无力选择善，只能配合肉体、私欲和罪，得罪神。</a:t>
            </a:r>
            <a:endParaRPr lang="de-DE" altLang="zh-CN" sz="30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987425" lvl="1" indent="-549275" algn="just" eaLnBrk="1">
              <a:buFont typeface="+mj-lt"/>
              <a:buAutoNum type="alphaLcParenR"/>
              <a:defRPr/>
            </a:pPr>
            <a:r>
              <a:rPr lang="zh-CN" altLang="de-DE" sz="30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在基督里领受神的赦免和饶恕，得回儿女的身份。不再承受死的结局。</a:t>
            </a:r>
          </a:p>
          <a:p>
            <a:pPr marL="987425" lvl="1" indent="-549275" algn="just" eaLnBrk="1">
              <a:buFont typeface="+mj-lt"/>
              <a:buAutoNum type="alphaLcParenR"/>
              <a:defRPr/>
            </a:pPr>
            <a:r>
              <a:rPr lang="zh-CN" altLang="de-DE" sz="30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在基督里领受真理，被圣灵引导，摆脱罪的捆绑，生命享有自由和永生。</a:t>
            </a:r>
          </a:p>
          <a:p>
            <a:pPr marL="1200150" lvl="1" indent="-514350" algn="just" eaLnBrk="1">
              <a:buFont typeface="+mj-lt"/>
              <a:buAutoNum type="alphaLcParenR"/>
              <a:defRPr/>
            </a:pPr>
            <a:endParaRPr lang="zh-CN" altLang="de-DE" sz="30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3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3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Line 5">
            <a:extLst>
              <a:ext uri="{FF2B5EF4-FFF2-40B4-BE49-F238E27FC236}">
                <a16:creationId xmlns:a16="http://schemas.microsoft.com/office/drawing/2014/main" xmlns="" id="{D3269CCB-ED73-4B62-8A68-241D442244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9342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91491" name="Grafi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764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1492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真理与自由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8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31-47)</a:t>
            </a:r>
          </a:p>
        </p:txBody>
      </p:sp>
      <p:sp>
        <p:nvSpPr>
          <p:cNvPr id="183301" name="Inhaltsplatzhalter 2">
            <a:extLst>
              <a:ext uri="{FF2B5EF4-FFF2-40B4-BE49-F238E27FC236}">
                <a16:creationId xmlns:a16="http://schemas.microsoft.com/office/drawing/2014/main" xmlns="" id="{838CD3B8-6172-49C6-94A7-B49034CEC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经文理解与应用：</a:t>
            </a:r>
            <a:endParaRPr lang="de-DE" altLang="zh-CN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 algn="just" eaLnBrk="1">
              <a:buFont typeface="+mj-lt"/>
              <a:buAutoNum type="arabicPeriod" startAt="6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自由：在基督里经历生命得释放之果效</a:t>
            </a:r>
          </a:p>
          <a:p>
            <a:pPr marL="987425" lvl="1" indent="-549275" algn="just" eaLnBrk="1">
              <a:buFont typeface="+mj-lt"/>
              <a:buAutoNum type="alphaLcParenR"/>
              <a:defRPr/>
            </a:pPr>
            <a:r>
              <a:rPr lang="zh-CN" altLang="de-DE" sz="30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属灵眼光被打开，经历神的良善和爱，认识良善的神，心里有爱、良善、勇气。</a:t>
            </a:r>
          </a:p>
          <a:p>
            <a:pPr marL="987425" lvl="1" indent="-549275" algn="just" eaLnBrk="1">
              <a:buFont typeface="+mj-lt"/>
              <a:buAutoNum type="alphaLcParenR"/>
              <a:defRPr/>
            </a:pPr>
            <a:r>
              <a:rPr lang="zh-CN" altLang="de-DE" sz="30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有属灵的分辨力和洞察力。自由意志在真理的引导中，有选择新的行为的能力，有能力爱人、顺服神。</a:t>
            </a:r>
          </a:p>
          <a:p>
            <a:pPr marL="987425" lvl="1" indent="-549275" algn="just" eaLnBrk="1">
              <a:buFont typeface="+mj-lt"/>
              <a:buAutoNum type="alphaLcParenR"/>
              <a:defRPr/>
            </a:pPr>
            <a:r>
              <a:rPr lang="zh-CN" altLang="de-DE" sz="30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活在神话语里，靠真理抵挡魔鬼诱惑，超越环境限制，活出得胜、成圣的生命。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3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3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3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Line 5">
            <a:extLst>
              <a:ext uri="{FF2B5EF4-FFF2-40B4-BE49-F238E27FC236}">
                <a16:creationId xmlns:a16="http://schemas.microsoft.com/office/drawing/2014/main" xmlns="" id="{D3269CCB-ED73-4B62-8A68-241D442244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9342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93539" name="Grafi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764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540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真理与自由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8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31-47)</a:t>
            </a:r>
          </a:p>
        </p:txBody>
      </p:sp>
      <p:sp>
        <p:nvSpPr>
          <p:cNvPr id="183301" name="Inhaltsplatzhalter 2">
            <a:extLst>
              <a:ext uri="{FF2B5EF4-FFF2-40B4-BE49-F238E27FC236}">
                <a16:creationId xmlns:a16="http://schemas.microsoft.com/office/drawing/2014/main" xmlns="" id="{838CD3B8-6172-49C6-94A7-B49034CEC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经文理解与应用：</a:t>
            </a:r>
            <a:endParaRPr lang="de-DE" altLang="zh-CN" sz="3400" b="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 algn="just" eaLnBrk="1">
              <a:buFont typeface="+mj-lt"/>
              <a:buAutoNum type="arabicPeriod" startAt="7"/>
              <a:defRPr/>
            </a:pPr>
            <a:r>
              <a:rPr lang="zh-CN" altLang="de-DE" sz="3400" b="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光明与黑暗不共存。真信徒的特质不是形式上的标签，而是内在生命真实经历救赎，并将生命完全交神掌管，在真理与光明中与神同行。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Line 5">
            <a:extLst>
              <a:ext uri="{FF2B5EF4-FFF2-40B4-BE49-F238E27FC236}">
                <a16:creationId xmlns:a16="http://schemas.microsoft.com/office/drawing/2014/main" xmlns="" id="{E44BD8B9-5AA6-4B6D-982B-A537611662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9342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95587" name="Grafi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76200"/>
            <a:ext cx="16764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588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真理与自由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约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8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31-47)</a:t>
            </a:r>
          </a:p>
        </p:txBody>
      </p:sp>
      <p:sp>
        <p:nvSpPr>
          <p:cNvPr id="185349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总结：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真信徒是生命被基督的恩典医治，摆脱罪和死的辖制，生命从黑暗进入光明。真信徒会定意让基督在自己的生命中掌权居首位，在每天的生活中切实地遵循主道，过得胜人生，以生命见证基督的真实同在。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5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9" grpId="0" uiExpand="1" build="p"/>
    </p:bld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1792</Words>
  <Application>Microsoft Office PowerPoint</Application>
  <PresentationFormat>Bildschirmpräsentation (4:3)</PresentationFormat>
  <Paragraphs>88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9</vt:i4>
      </vt:variant>
      <vt:variant>
        <vt:lpstr>Folientitel</vt:lpstr>
      </vt:variant>
      <vt:variant>
        <vt:i4>9</vt:i4>
      </vt:variant>
    </vt:vector>
  </HeadingPairs>
  <TitlesOfParts>
    <vt:vector size="26" baseType="lpstr">
      <vt:lpstr>Arial</vt:lpstr>
      <vt:lpstr>SimSun</vt:lpstr>
      <vt:lpstr>SimHei</vt:lpstr>
      <vt:lpstr>Calibri</vt:lpstr>
      <vt:lpstr>Calibri Light</vt:lpstr>
      <vt:lpstr>Segoe UI Black</vt:lpstr>
      <vt:lpstr>FZKai-Z03S</vt:lpstr>
      <vt:lpstr>STXihei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1425</cp:revision>
  <cp:lastPrinted>2016-12-02T10:19:09Z</cp:lastPrinted>
  <dcterms:created xsi:type="dcterms:W3CDTF">2013-12-13T09:03:28Z</dcterms:created>
  <dcterms:modified xsi:type="dcterms:W3CDTF">2019-01-20T00:01:48Z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