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706" r:id="rId3"/>
    <p:sldMasterId id="2147483786" r:id="rId4"/>
    <p:sldMasterId id="2147483798" r:id="rId5"/>
    <p:sldMasterId id="2147483997" r:id="rId6"/>
    <p:sldMasterId id="2147484119" r:id="rId7"/>
    <p:sldMasterId id="2147484263" r:id="rId8"/>
    <p:sldMasterId id="2147484429" r:id="rId9"/>
  </p:sldMasterIdLst>
  <p:notesMasterIdLst>
    <p:notesMasterId r:id="rId16"/>
  </p:notesMasterIdLst>
  <p:handoutMasterIdLst>
    <p:handoutMasterId r:id="rId17"/>
  </p:handoutMasterIdLst>
  <p:sldIdLst>
    <p:sldId id="256" r:id="rId10"/>
    <p:sldId id="257" r:id="rId11"/>
    <p:sldId id="258" r:id="rId12"/>
    <p:sldId id="259" r:id="rId13"/>
    <p:sldId id="260" r:id="rId14"/>
    <p:sldId id="261" r:id="rId15"/>
  </p:sldIdLst>
  <p:sldSz cx="9144000" cy="6858000" type="screen4x3"/>
  <p:notesSz cx="6884988" cy="10018713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srgbClr val="FF0000"/>
    </p:penClr>
  </p:showPr>
  <p:clrMru>
    <a:srgbClr val="3333CC"/>
    <a:srgbClr val="07B5EB"/>
    <a:srgbClr val="50D2FA"/>
    <a:srgbClr val="003300"/>
    <a:srgbClr val="A7E13F"/>
    <a:srgbClr val="FF0000"/>
    <a:srgbClr val="FFFFCC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xmlns="" id="{2AAA6850-B160-461D-B3D0-091328C3FD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xmlns="" id="{D555F33B-8A18-4A4D-A06B-CCECD3DD89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xmlns="" id="{A4476A2D-61D6-4BD8-B650-2C06F2C10F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xmlns="" id="{78D3A256-8D0C-49EC-80C5-F5E0BBA87B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0" tIns="46630" rIns="93260" bIns="4663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cs typeface="Arial" pitchFamily="34" charset="0"/>
              </a:defRPr>
            </a:lvl1pPr>
          </a:lstStyle>
          <a:p>
            <a:fld id="{35EA861C-1EC9-44B7-92A6-9E99F83DAD4A}" type="slidenum">
              <a:rPr lang="en-US" altLang="zh-CN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18762981-E686-4E57-9D01-9E72CDB437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AA6D8B8-3B53-4B10-9545-C9DC3F8014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17B271-F43D-436F-87C6-9C79C6723F12}" type="datetimeFigureOut">
              <a:rPr lang="zh-CN" altLang="de-DE"/>
              <a:pPr>
                <a:defRPr/>
              </a:pPr>
              <a:t>2019/1/6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34763C14-FF9C-4333-AE58-A22E5C7EF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1252538"/>
            <a:ext cx="45100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6C9ADB33-015C-444E-964B-9E54960D4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07038" cy="3944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C9F0A9-11CD-41AD-A906-A739043187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2913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59365CE-E055-47C6-BC8C-AE2A0AA79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itchFamily="34" charset="0"/>
              </a:defRPr>
            </a:lvl1pPr>
          </a:lstStyle>
          <a:p>
            <a:fld id="{96D40E67-F9B7-4792-BF6A-EF6D0195FC26}" type="slidenum">
              <a:rPr lang="zh-CN" altLang="en-US"/>
              <a:pPr/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 smtClean="0"/>
              <a:t>证道题目可以在当月月报上找到。</a:t>
            </a:r>
            <a:endParaRPr kumimoji="0"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smtClean="0"/>
              <a:t>标题为</a:t>
            </a:r>
            <a:r>
              <a:rPr kumimoji="0" lang="de-DE" altLang="zh-CN" smtClean="0"/>
              <a:t>42</a:t>
            </a:r>
            <a:r>
              <a:rPr kumimoji="0" lang="zh-CN" altLang="en-US" smtClean="0"/>
              <a:t>正文字体</a:t>
            </a:r>
            <a:r>
              <a:rPr kumimoji="0" lang="en-US" altLang="zh-CN" smtClean="0"/>
              <a:t>66</a:t>
            </a:r>
            <a:r>
              <a:rPr kumimoji="0" lang="zh-CN" altLang="en-US" smtClean="0"/>
              <a:t>。</a:t>
            </a:r>
          </a:p>
        </p:txBody>
      </p:sp>
      <p:sp>
        <p:nvSpPr>
          <p:cNvPr id="175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F8C039-2419-491A-ADC4-4393B3CFF333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en-US" altLang="zh-CN" smtClean="0"/>
              <a:t>1. </a:t>
            </a:r>
            <a:r>
              <a:rPr kumimoji="0" lang="zh-CN" altLang="en-US" smtClean="0"/>
              <a:t>请根据牧师的选择修改正文。圣餐所用的诗歌为 </a:t>
            </a:r>
            <a:r>
              <a:rPr kumimoji="0" lang="en-US" altLang="zh-CN" smtClean="0"/>
              <a:t>《</a:t>
            </a:r>
            <a:r>
              <a:rPr kumimoji="0" lang="zh-CN" altLang="en-US" smtClean="0"/>
              <a:t>靠近十架</a:t>
            </a:r>
            <a:r>
              <a:rPr kumimoji="0" lang="en-US" altLang="zh-CN" smtClean="0"/>
              <a:t>》</a:t>
            </a:r>
            <a:r>
              <a:rPr kumimoji="0" lang="zh-CN" altLang="en-US" smtClean="0"/>
              <a:t>或</a:t>
            </a:r>
            <a:r>
              <a:rPr kumimoji="0" lang="en-US" altLang="zh-CN" smtClean="0"/>
              <a:t>《</a:t>
            </a:r>
            <a:r>
              <a:rPr kumimoji="0" lang="zh-CN" altLang="en-US" smtClean="0"/>
              <a:t>宝架清影</a:t>
            </a:r>
            <a:r>
              <a:rPr kumimoji="0" lang="en-US" altLang="zh-CN" smtClean="0"/>
              <a:t>》</a:t>
            </a:r>
            <a:r>
              <a:rPr kumimoji="0" lang="zh-CN" altLang="en-US" smtClean="0"/>
              <a:t>。</a:t>
            </a:r>
          </a:p>
          <a:p>
            <a:endParaRPr kumimoji="0" lang="zh-CN" altLang="en-US" smtClean="0"/>
          </a:p>
        </p:txBody>
      </p:sp>
      <p:sp>
        <p:nvSpPr>
          <p:cNvPr id="177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B2D894-C5AB-456C-AB6D-C1C6E519C532}" type="slidenum">
              <a:rPr lang="zh-CN" altLang="en-US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en-US" altLang="zh-CN" smtClean="0"/>
              <a:t>1. </a:t>
            </a:r>
            <a:r>
              <a:rPr kumimoji="0" lang="zh-CN" altLang="en-US" smtClean="0"/>
              <a:t>请根据牧师的选择修改正文。圣餐所用的诗歌为 </a:t>
            </a:r>
            <a:r>
              <a:rPr kumimoji="0" lang="en-US" altLang="zh-CN" smtClean="0"/>
              <a:t>《</a:t>
            </a:r>
            <a:r>
              <a:rPr kumimoji="0" lang="zh-CN" altLang="en-US" smtClean="0"/>
              <a:t>靠近十架</a:t>
            </a:r>
            <a:r>
              <a:rPr kumimoji="0" lang="en-US" altLang="zh-CN" smtClean="0"/>
              <a:t>》</a:t>
            </a:r>
            <a:r>
              <a:rPr kumimoji="0" lang="zh-CN" altLang="en-US" smtClean="0"/>
              <a:t>或</a:t>
            </a:r>
            <a:r>
              <a:rPr kumimoji="0" lang="en-US" altLang="zh-CN" smtClean="0"/>
              <a:t>《</a:t>
            </a:r>
            <a:r>
              <a:rPr kumimoji="0" lang="zh-CN" altLang="en-US" smtClean="0"/>
              <a:t>宝架清影</a:t>
            </a:r>
            <a:r>
              <a:rPr kumimoji="0" lang="en-US" altLang="zh-CN" smtClean="0"/>
              <a:t>》</a:t>
            </a:r>
            <a:r>
              <a:rPr kumimoji="0" lang="zh-CN" altLang="en-US" smtClean="0"/>
              <a:t>。</a:t>
            </a:r>
          </a:p>
          <a:p>
            <a:endParaRPr kumimoji="0" lang="zh-CN" altLang="en-US" smtClean="0"/>
          </a:p>
        </p:txBody>
      </p:sp>
      <p:sp>
        <p:nvSpPr>
          <p:cNvPr id="179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1DD2A7-8D3F-4CA4-B93A-F2575285DFFF}" type="slidenum">
              <a:rPr lang="zh-CN" altLang="en-US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讲道内容可在周五晚上或周六早上从同工处获得。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请尽量在周六</a:t>
            </a:r>
            <a:r>
              <a:rPr lang="en-US" altLang="zh-CN" smtClean="0"/>
              <a:t>14</a:t>
            </a:r>
            <a:r>
              <a:rPr lang="zh-CN" altLang="en-US" smtClean="0"/>
              <a:t>点之前将讲道内容更新。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牧师提供的讲道大纲是繁体字的，请尽量转换成简体字。推荐网站：</a:t>
            </a:r>
            <a:r>
              <a:rPr lang="de-DE" altLang="zh-CN" smtClean="0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正文内容是由牧师逐项播放的，请为每项内容加入动画。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请保持正文对齐，</a:t>
            </a:r>
            <a:r>
              <a:rPr lang="zh-CN" altLang="de-DE" smtClean="0"/>
              <a:t>标题为</a:t>
            </a:r>
            <a:r>
              <a:rPr lang="de-DE" altLang="zh-CN" smtClean="0"/>
              <a:t>36</a:t>
            </a:r>
            <a:r>
              <a:rPr lang="zh-CN" altLang="de-DE" smtClean="0"/>
              <a:t>，</a:t>
            </a:r>
            <a:r>
              <a:rPr lang="zh-CN" altLang="en-US" smtClean="0"/>
              <a:t>字体</a:t>
            </a:r>
            <a:r>
              <a:rPr lang="en-US" altLang="zh-CN" smtClean="0"/>
              <a:t>34</a:t>
            </a:r>
            <a:r>
              <a:rPr lang="zh-CN" altLang="en-US" smtClean="0"/>
              <a:t>。</a:t>
            </a:r>
            <a:endParaRPr lang="de-DE" altLang="zh-CN" smtClean="0"/>
          </a:p>
        </p:txBody>
      </p:sp>
      <p:sp>
        <p:nvSpPr>
          <p:cNvPr id="181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E772C7-71C3-4609-9153-4165B9F2F8AD}" type="slidenum">
              <a:rPr lang="zh-CN" altLang="en-US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讲道内容可在周五晚上或周六早上从同工处获得。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请尽量在周六</a:t>
            </a:r>
            <a:r>
              <a:rPr lang="en-US" altLang="zh-CN" smtClean="0"/>
              <a:t>14</a:t>
            </a:r>
            <a:r>
              <a:rPr lang="zh-CN" altLang="en-US" smtClean="0"/>
              <a:t>点之前将讲道内容更新。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牧师提供的讲道大纲是繁体字的，请尽量转换成简体字。推荐网站：</a:t>
            </a:r>
            <a:r>
              <a:rPr lang="de-DE" altLang="zh-CN" smtClean="0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正文内容是由牧师逐项播放的，请为每项内容加入动画。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请保持正文对齐，</a:t>
            </a:r>
            <a:r>
              <a:rPr lang="zh-CN" altLang="de-DE" smtClean="0"/>
              <a:t>标题为</a:t>
            </a:r>
            <a:r>
              <a:rPr lang="de-DE" altLang="zh-CN" smtClean="0"/>
              <a:t>36</a:t>
            </a:r>
            <a:r>
              <a:rPr lang="zh-CN" altLang="de-DE" smtClean="0"/>
              <a:t>，</a:t>
            </a:r>
            <a:r>
              <a:rPr lang="zh-CN" altLang="en-US" smtClean="0"/>
              <a:t>字体</a:t>
            </a:r>
            <a:r>
              <a:rPr lang="en-US" altLang="zh-CN" smtClean="0"/>
              <a:t>34</a:t>
            </a:r>
            <a:r>
              <a:rPr lang="zh-CN" altLang="en-US" smtClean="0"/>
              <a:t>。</a:t>
            </a:r>
            <a:endParaRPr lang="de-DE" altLang="zh-CN" smtClean="0"/>
          </a:p>
        </p:txBody>
      </p:sp>
      <p:sp>
        <p:nvSpPr>
          <p:cNvPr id="183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AC9565-74C9-4427-AAE4-6849E51AD68F}" type="slidenum">
              <a:rPr lang="zh-CN" altLang="en-US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讲道内容可在周五晚上或周六早上从同工处获得。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请尽量在周六</a:t>
            </a:r>
            <a:r>
              <a:rPr lang="en-US" altLang="zh-CN" smtClean="0"/>
              <a:t>14</a:t>
            </a:r>
            <a:r>
              <a:rPr lang="zh-CN" altLang="en-US" smtClean="0"/>
              <a:t>点之前将讲道内容更新。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牧师提供的讲道大纲是繁体字的，请尽量转换成简体字。推荐网站：</a:t>
            </a:r>
            <a:r>
              <a:rPr lang="de-DE" altLang="zh-CN" smtClean="0"/>
              <a:t>http://www.hao123.com/haoserver/jianfanzh.htm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正文内容是由牧师逐项播放的，请为每项内容加入动画。</a:t>
            </a:r>
            <a:endParaRPr lang="en-US" altLang="zh-CN" smtClean="0"/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CN" altLang="en-US" smtClean="0"/>
              <a:t>请保持正文对齐，</a:t>
            </a:r>
            <a:r>
              <a:rPr lang="zh-CN" altLang="de-DE" smtClean="0"/>
              <a:t>标题为</a:t>
            </a:r>
            <a:r>
              <a:rPr lang="de-DE" altLang="zh-CN" smtClean="0"/>
              <a:t>36</a:t>
            </a:r>
            <a:r>
              <a:rPr lang="zh-CN" altLang="de-DE" smtClean="0"/>
              <a:t>，</a:t>
            </a:r>
            <a:r>
              <a:rPr lang="zh-CN" altLang="en-US" smtClean="0"/>
              <a:t>字体</a:t>
            </a:r>
            <a:r>
              <a:rPr lang="en-US" altLang="zh-CN" smtClean="0"/>
              <a:t>34</a:t>
            </a:r>
            <a:r>
              <a:rPr lang="zh-CN" altLang="en-US" smtClean="0"/>
              <a:t>。</a:t>
            </a:r>
            <a:endParaRPr lang="de-DE" altLang="zh-CN" smtClean="0"/>
          </a:p>
        </p:txBody>
      </p:sp>
      <p:sp>
        <p:nvSpPr>
          <p:cNvPr id="185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642070-E0B3-4923-ADBD-D3242F1FA66B}" type="slidenum">
              <a:rPr lang="zh-CN" altLang="en-US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6A5E-88AC-4D4F-AEDC-8BA55B81D14A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7381D-78FA-4FD3-A33E-D7327BD38577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3333-0AF4-4F3B-81CD-5D80CB9D3AE5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0F7B0-B250-4E3B-86D3-5DE534827A7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712AD-677D-49B4-8414-1EF019786FF1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D15E5-33BE-416C-B8FE-B0FD2009419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BDFF-BD9F-44EF-B572-33908DB9383D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9B826-5A22-40D9-BAF8-F89F75B0ABC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29925-2053-48D4-8DD6-24B0D714E74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C0335-D957-446D-BB30-64BF0C48C7E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C892-A796-4197-B43F-87953C6758F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0B2FB-3307-417C-A394-E6B27714DFB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707B-1580-49F4-BB48-763D5E50E8A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1DA4C-951B-4BB6-9EEC-976B6D247BE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BDCC-D0B3-4308-ADE4-80DE189B4A4C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857F7-8AE9-4482-A3F6-4C574ED1C17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958B-C745-432F-B976-B3DE4D88FAF1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421D6-0F8C-45B4-B2CD-781E2FDD56F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5B31-E41F-403E-A85D-C1CCF0F2097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B98E4-FB8B-46B2-88A5-449F10D32238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E382-B9FE-454E-AA61-71902CCFF64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FA0DA-F16E-4F26-A462-6077FA648F1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CAEB-F633-47B8-B248-464F80E11D5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7D3A9-39EB-4D94-B491-49256F6C21B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F649-EA7D-4EB3-8F64-B7DC5A13D81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DF74C-6BE0-4926-8691-BF3858031E2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303C-6930-46FE-95C6-3343BBF0082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0F36C-8FDB-4549-B396-5BCFA6A235A9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0F597-2B3D-44CE-9CF2-64FFAF5E595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915AD-DA06-4E3C-BB37-CFCEC775361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2D1B505-B25F-4048-8C94-FEC0C385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EF1CD9-A027-44CA-BEC3-C2AAA6ECEFB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B34E231-26A2-4416-8B85-6D8980C9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3CDFAEB-AF2A-40BC-B8E9-283259AD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2A3A602-1A5A-44FC-B3DA-933BC32E4DC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20B35D7-CFDE-476B-8F9D-A079F347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406C665-4D60-48A8-93F3-9124F5493701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7E6287C-4126-4548-8BD0-5FCF2955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A019CCA-56C2-4214-869D-C9ADCBE1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83743F0-94BD-4CD2-AB51-653B25319F0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6EF19C5-D737-40C1-AB67-942729A7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D7CF3C6-E192-45BE-BA26-E248352D14C5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A76136C-222A-4A96-890A-AF488C5F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AEC3224-5927-4FA1-AAF5-9200A59D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8629701-0C8D-4B3E-9691-429FC123DBB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6D797BE2-8767-4137-8224-384EB515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05453E8-240D-4EE7-8046-70BBD40B317D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E15F539-2AFF-44C4-B77B-D110CB6E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D6361FCE-67CE-44F9-B8E5-87615BFE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79AB56E-0BFF-4D5C-AE11-70D15FED3C5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7D46ACB8-7383-44DD-AE7C-890D41EC0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03EC11-E250-4E21-8B6F-2BEA87E2F1B6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922DD86C-7C1A-4A4E-A88C-F24CBF71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AD785510-9DAE-4DFB-B1BB-349C8163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49DD65E-43CB-44ED-BB15-4FE49A74EDA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B6EE6A78-5688-4530-AC5D-5756B289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47891F-3D5E-4403-A546-0B2E8C55A27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73D37C7E-D7A0-408F-BD48-0DF9C9A61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AB2F1906-D9D1-416C-AABC-E638F166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90B092B-440B-4765-B1F6-230BB93FAED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6D52B0FD-D4F4-4FBB-8058-4CC3ED7B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A5F65C-E45E-4BFB-9852-60BE33A5B3B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1807E1FE-CE76-4726-AB54-6F3F4E126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BF35497B-7AC1-4E3F-943B-D4D8669C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80619B9-C806-4760-8752-21EBDB811E8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30BC-4378-4EDD-BC23-56A9A9FA3C6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0F9B9-57D1-4FD7-A539-1F1621BB6A3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DFEE1489-952C-450A-B07B-640343BF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B012D20-CA0E-48ED-80CF-07B23CD0F7D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36D3F844-9286-4772-85F4-4A319AEC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8877B0A1-FC6A-4DAB-A78D-274AD18F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FF4861C-DF24-46FB-8DE4-A69069DC927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015D580E-26BB-47C5-8F58-0B5E2932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753BF8-1C0F-4BFF-B0D8-F41AFEEBB45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9112E8B0-57B6-45DB-BF91-7B028A7B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64E40A58-9D29-4AE7-87DE-B406C56B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594F82E-24A4-4C79-A788-A93E764E1E89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4E28267-7067-4DEE-BF4A-15FC56F5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819E16-9162-469B-A554-EDFB72E8C7D3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E2CA305-2EF8-4A37-90B3-E9658394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2E88B9B-2E12-462B-873B-8E07B918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74A1A34-5205-46D9-9FF2-0805A9E98A15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F866BCF-43E8-4B1E-94AB-26EF7A54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F2E6CA8-F89E-4431-B293-88EFC9704A2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E65BF97-02FD-49E0-8F36-806A8663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E97B416-4961-41FE-B506-7D634DC6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A64DC8D-8307-4E83-822C-E48957E2349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6D428AF-01E6-4182-A3FC-6CBBB78D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494505-F599-4AB8-9F32-8B2A760D80A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09DF3A9-8F67-4800-BB13-20E96934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91DCE84-EF10-4DF4-A417-1D9C83B5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348E4CF-3B97-4207-AD3F-FD03891C34B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E2FA8AC-AD11-430E-9B25-ABFCE635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AE548FE-9B6F-4F46-8334-FF0C3F85A2D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9E11996-76A4-4425-8B50-DC70CA20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DA0A2C1-5E89-436A-88D8-7CCA5EC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366F721-4489-433D-A611-EAD06376ECC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7A229BC-10CA-4C77-BD98-420A0D3D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7BE5603-9BB1-4D6A-A018-91D370C3058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7A4ED40-765E-4BC5-9FAD-091FC808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B409B98-A858-42EB-A795-1B7D5CE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C9A273-B686-49AF-AD24-7A0877A75098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869A71DF-6C41-460A-9022-825355B5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19F300-545C-4C8B-AD49-19DDD196356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7678B2C7-6D55-4541-A261-DD6B366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D29098B0-7BA1-401F-B49F-C8499DDF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929764D-AC0E-4A60-935A-D8A709B7864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141E105E-6525-41A1-BB72-2E166A57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3D9F8F1-C132-4E33-8675-2729C25989F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A24825F5-D82D-40BE-AD65-29BFA1131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CB33DF8F-6ECA-4FA4-84A3-E492B837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B43F6D6-83DF-4CC9-926C-6828219D958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BDD0929D-8B46-442C-960D-A2857FD0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2D2249-71F5-4BC5-93AD-9460EC28027D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83483D16-547F-4915-A129-509AC51A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3CCCD892-B69B-4AC2-B913-71C3F22E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206A898-9909-4772-B0A4-607BB36CC245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5B54-1089-4BEB-B927-E49760AE3DF6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E23F-2016-4DBD-8000-6BB0BBE6479D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9F24FC12-3FAE-41E1-925A-AB3E84A4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0B5B8E-E841-4B8D-8C5D-23096151B48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45BAE6B6-E137-4B94-94EE-379F2BDB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99C5CFDD-5285-41E4-89D4-BDFBE07A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7852B35-A8BD-4CEF-98D5-41EE0D9D5F9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F17EF9B7-FD26-4D12-980E-2DEFACC2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048C99-5395-408B-8E61-6E747AEF16DC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B0A5225-74F9-4255-904A-DF7D5E22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846AD3C1-46DB-45BD-868B-ED7BD389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0729914-9E25-4A27-8987-101CAAB7294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83E6B05E-67E5-402E-AE44-A8CF6E27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5961B46-1B98-4342-8BA7-6785CD81B2B1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1BFCAC9A-5EA0-43A0-A8EA-3E7C654D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DD52FA92-35CB-4FAD-B496-A68A63EA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0412D69-B3BF-4259-A50B-2CADC9A3C4F0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1CD4907-4E2A-4ED9-8263-3386B159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557AD9-38E0-4CE9-97A0-AAECAFC3E74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1DB3AC3-7A67-4E99-A8F9-2C3A0C3E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1976F43-C801-431D-9D2B-A537A247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733C88B-CA17-499F-B8BE-7F0039A2E06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BA03ED6-B06B-48AF-B2A5-C9EC349B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0877F1D-2274-4F0B-9D99-4E4A76DD1F4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7DABF57-5510-49ED-8DBF-A5DA6762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E71024D-5960-4051-A949-C033E1F8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47997F4-4DE9-404D-A8F0-E0F9C8011B07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8422A27-17E4-47C6-94D8-C5DF20C7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9AA392-A7BF-4A90-A4ED-4A4E6F2A6D7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CEB896E-76BD-4FEE-B33A-4A6F40EF2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6A261F9-7643-4A5F-84DC-9A601889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E1DE2524-6114-43E4-A6B5-17DEA526EBA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09204E0-A75D-40F4-AF4C-E47A2C5A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9FD585-ACC3-450E-BEFE-3603411BB0D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2D9E774-BC8C-46DA-8E9E-243311BC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232AC8A-D9EB-4FA1-BA30-4DDFC512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46DFFB31-FF9F-4D01-AF12-FA76B73E260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AD2F232-B3BD-4426-AE39-456932E1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289F61-3211-499B-8358-62CA44589806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76A3D57-0971-43C2-B482-48FA48AE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32F46A4-0100-442E-9A33-9D00C706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CBC8C5FB-0CF2-49FF-86D2-9B2636CBD7C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CBDB09B-BD74-4F30-A32E-3C334543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C55F89-1055-482F-A660-6090F9D2DF2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BEC01CC1-CBEE-4483-A1AD-C09766B3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6B46D45A-B8CF-4751-A429-08458C35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F01D98A5-7265-4B58-A1BC-8D49982D82D5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380902E4-367B-47C3-AC5D-1705B7EE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FD74E5-A742-4F57-82B9-CBDA499E9B7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3333D981-52C5-4B99-92EF-44327D9C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D7C5BC19-0312-4BDB-B459-521C1C5F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A45C0C93-6147-4C0B-BCCD-0C9D2C3A702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C233-2534-4E38-8DDC-80AB08B6972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ED0F3-2941-4739-A85B-2173D15ED7B9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AABF6E8F-7867-4178-B021-F9C1949A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678709-FDBE-4BB7-8BB5-3327168FE41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051C6CAB-D98C-4DAC-9592-5E7E5A5C7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90EE2DE6-4165-43CC-AE4B-61E038A9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5346E122-9DD9-4B43-94C8-3C9F10CD9E3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41C15DD0-FD41-4558-852F-8E30BA33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97ED6D-A0AB-4E20-BC6F-201D25F87E0A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FC1360B8-FB84-4C4A-ABDF-BB901948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D71BD918-E36A-4851-9942-1ACE9C68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D5F3933A-4789-41D1-B281-B130014C72B5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1A92143-8039-4E9B-95A2-CB961811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8ED85D-C597-4542-8C1B-69E3519743D1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EDFC2737-1277-48C0-AFFB-FACF1273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8A401CA0-0867-493A-B5D2-B6141F47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5E09E0A3-2BF2-4B69-AB46-ECC8D0AE2B6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5F26EA43-785C-44BC-B010-287A5C78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FB3E61-4B5C-4FD2-B3A2-A61731700E3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A92059B0-2226-4AFC-AAA1-A9FD5622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85C972FE-CBC4-484D-BB59-5C12D48F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5DABBAD8-98B9-4950-A481-F1EC5878562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3ED0897-0A72-4EAE-911D-75A5B0EA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D96845-0E16-4B0D-B5A5-A70EF9F36C3C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E912D5-1766-4E30-B39B-053DFEBF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90D0452-9705-4010-8217-339C9175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2A1CEBB1-5B16-4073-8665-AC8FA332624D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48C0C1F-DDCC-4329-926E-5415CE41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05ACE1-8D59-472A-B68C-2B38931E7FA5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5FF5D51-C96F-4726-A00D-1BC14DBC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B56B4DD-A06F-4BAE-9E88-29C21D3D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itchFamily="34" charset="0"/>
              </a:defRPr>
            </a:lvl1pPr>
          </a:lstStyle>
          <a:p>
            <a:fld id="{0C61A30E-5055-4BB4-818C-20E8D941BC35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93E68BB-AEAB-439A-B381-3B521BD3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530D1-D93E-49DC-BAFF-AD438CB0A28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C9EEECB-1FD3-4682-AC73-2E6090B5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C0D7498-D9D3-4F29-85DF-7FD30D39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BB29EC8D-F4C1-4AA0-B034-843CBF18C34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93ED457-F751-44D0-861B-25EE86B3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4569C9-1227-4BFC-974C-0DE269BBA9A3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7DD85B7-0716-437A-A038-4C728BDE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BF9AB70-DA6D-4FBF-B13F-A4C4C044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B6FF4FEC-A590-4866-A63E-D899F5C4A36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0B15621-6039-4402-9BD5-D9DF70779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5AE438-73AF-4A8A-AD9D-DB142BBF9FE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F53446E-88A4-40AD-96A0-BB5A1219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9731E6C-497F-4AF7-8ED7-685B2F61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ECEA4414-420C-45E0-8E32-20E80465EA99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EA295F94-DA94-4D7D-BFF7-B3461330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05879F-5F49-4016-A22E-67618416264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117400CE-EC8D-42B1-ADCE-C00F73FC1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A1DA03EF-8878-4C4D-8B8F-C966285E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55A35FBC-4003-4631-802E-C104291D337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A900-9AA2-4F59-A057-BC4BBEE7DEB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B2FC5-BCBF-4BB9-8FE2-EF81ED2C0E8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F5246E27-64D3-47DB-A364-917E22BA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DADC6E-000F-4CF6-A54E-3CE774FEBC0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C67E4802-395E-4A61-B841-FABF3D86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82D27E5B-C176-4D74-9F57-A2B7D00A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57E9FE67-88C8-4FB6-97C0-1F5045A05DE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D5C2473F-2AF7-47C9-8BD8-818302AC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822EBF-1894-42CF-954D-C9AB825541D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F88A8673-AB1A-413C-B86B-789226FB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8FB8BFFC-DAFF-4011-B072-E107600C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A918D0AD-E0F3-4FBD-9C41-DBFEB277D52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A3FAE3E0-9E02-4C2E-AA12-98D1038A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55910E-B84F-4288-BC32-A701D8161345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7F7B5F92-8FF2-4E45-9349-EAEE1AE8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73333000-E4AD-464F-851D-CEF6D6AD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51F9367D-7700-4167-93AD-93428D53DA2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432961E3-0739-4A91-97F8-010C128A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5CE550-C329-466E-940A-F16400862CC3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89B354F-837E-4C38-A9B0-5735EB6B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D21A56D3-A633-458F-9E08-A6279815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EE5E61C7-8038-4DBA-9D59-CA54FC494F49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550265B7-4451-4FD3-93C1-6032CE2E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AA367-C8F1-408B-93AD-80481F1F2E8D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CD935C2D-5AC8-4EC0-A5B3-AE0137B7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64B2B151-BF8D-4D09-9DCB-53F09B63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73DD3FF4-186C-449F-8EA1-F14975CFFC9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CF8E551-A587-48DB-8908-95C67B84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C8BD5E-245E-4E7C-AC11-059BE8838C6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ECB0D3A-4D38-4325-9275-CD2F4976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87E6708-15DF-4678-9C9C-080D8440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C9D01E52-39BC-4AE5-8B64-7FE27ADB6E0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0C8B252-3B9F-4AD3-B4C8-D2BC30EF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6A7C22-4D4E-4C98-BBF0-5844E682E64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9750236-488B-4E09-9C63-84E4C272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8D07FA2-A959-4317-ACFF-F4AF0D4EA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itchFamily="34" charset="0"/>
              </a:defRPr>
            </a:lvl1pPr>
          </a:lstStyle>
          <a:p>
            <a:fld id="{078116BA-2C06-477F-8807-52AC68EA562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AF9CF7E-F105-41AC-9CCF-B8399509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5392EEE-24CB-45A2-AD6B-00A9327DFAF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6BCD56D-590C-4241-A771-D3376E79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5A7B42E-0A9F-4F8E-969E-631BC9AB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0C34DC-BB4B-4768-9E39-8E1E56FC441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3761595-38B4-466A-84A4-D7C0DB43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2167F2-7360-4130-A26B-769EC8EE009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AE80D2F-32BF-4453-BC80-6F76966E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3E31271-33A5-4A61-9D4F-207B9A7F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4050DB4-7317-4E18-9E0A-2FD20F528B0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B5D776C-50AA-4812-BAEE-A841C30B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A91122-E957-48CC-8E91-35CA0D61989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1C2C1BD-FC53-4B31-AF15-F40E90CA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F578571-94B1-4CD4-B159-75577930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41A4E41-8320-4D20-AA7D-8B4D989E84B9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8130-1A24-434F-BA25-4EFCBD919BD5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534DE-2BA7-429A-A4C7-C8E1EC1C742D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9FE8B434-FA65-430C-8C6E-67BDAEDF4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CB2AA30-3C53-4E55-927E-515ED1E220AA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F6DB9C87-B9EF-4133-9BB2-932E3CC98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4578DC77-8D39-4427-A184-D5AA090FB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D3E298C-128D-4BF5-ACA0-8C11561BBA3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6236A743-2B52-46FE-B3AF-28B3554C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F68C5E-31CF-4676-A6E9-20A453CEAC5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786A0237-6586-4B6A-9AC2-2FB39BE3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5C86521C-CDD9-4A8C-998A-49C49F03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CC0CA4B-CD28-4081-A3F4-4C1ABF4E04B7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1F465E6E-22B6-4D73-A923-24D491CC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99BCCD-D6E0-44DC-8443-BB776E9BA053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AC92958C-264A-4EDF-A13E-53DF1A7F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2D4CA5B5-E44A-4B13-923E-0E799FB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15D372-C4CA-47EF-9DAF-93DDE15FCF1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89C70D4E-4570-440F-9FA6-F694B953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588A94-B164-434F-9877-E6DF8F8B9F4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0E0D4FDD-2FB6-42F8-9F92-75332968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1686EE94-61DD-4177-BCE7-B26E2EE0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D9952B5-41FC-45FF-82B1-792AA724028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29F7B4B-7724-4C0C-972F-A1B95F71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4606CA-A84D-410E-AE25-D9B6090D68C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D87499D5-3A00-4EC4-B28B-52BA3EA0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27CF4022-E96E-4345-80CC-CFF5133C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DE5EB25-59EC-4F3F-A3CE-A1DCC5BC43D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FC9D8D2-D71A-49E0-B587-2792891B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E017C85-F590-47EC-9898-76CA1AAF54E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7E55F05E-42C4-4629-95B5-F7C8A373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410AE972-0CA7-4091-8B18-90BE0304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8CCE3B3-B345-4EAE-B53C-FC5ADF18EAA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6578664-C0A1-41F9-96C5-52424706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50C623-D004-45D8-B418-D85B8830496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81C6525-4F5E-4B3D-BA03-BCC5849E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690CED2-AAED-41DD-AC7E-531C63DF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A107321-76D4-4224-87B5-D8867326E25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ADE5360-98FE-4082-A4CE-8D89A383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EFF306B-FF44-47FF-A81C-976A05CE687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04AB59A-23B2-4908-9D6D-9D1D1531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EADA858-F8AC-4405-ABEF-33D496BE9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7F6290B-10AB-4675-8EFB-898E778AA05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526C5A7-5870-49C0-83A4-B8F24CAD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E0712DB-DA95-48C3-BD9D-950580D7F87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D51C9CF-51D3-4230-B1ED-CD9A61A5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3763CEC-348D-4D2F-AD74-15C28D94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14BBE7F-A7E9-4002-8B76-AF73917E7601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5F76FBE-17FD-4388-B184-A6FD7135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E2BFAC2-4201-4291-944E-C1CF88058C56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670FC11-3BC2-4B0A-B0D9-7557BD48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6817C9E-C203-439B-A1C4-435F6BC0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6B10EA-7A25-4F56-9CBA-1118AFFCD88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BCBD-96C1-4D80-ADC6-B8C94B12687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E87A7-C922-43B9-8995-27274993E79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5DD7B18-FF71-4C77-B7A6-B3F4F29D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11F9F39-7E78-4F10-A0E2-B69DB875DB8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83D0A44-D962-45DB-BB4E-A9D0FE1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F700FAD-6DF0-4EE1-B85A-E2B75AD7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8F98C2C-ACE8-43C7-B86F-EF82FA93C6AD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0A7F2D75-CE4D-461B-98DB-6ED1888E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DB5B07-1F70-4EEA-92AA-B58A4118244C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CEC1514-800F-4FFC-A5CD-BD947CBF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43BCCBEF-D7D4-4425-8A37-1991E920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7EC96B7-1828-4930-8EB0-FB21ABB2545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52F277FB-F0B7-43B4-BE9E-B3B51CD9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6E39B8-8DE1-4806-8E9B-C7FB6C3B685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4BC189E0-67C0-479D-9F77-054961C5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62B26417-A3D0-4DDC-A639-34C0EA74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E5A7A39-30D1-4E30-9699-6C271A9F110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368031D2-9F75-40D2-8358-1A3FC7CAA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27639A-5E74-49F2-8377-30C843FFE8B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93BA2385-A7AE-4C96-8081-DCD3EFD1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9D29EBBC-F67F-4486-A404-DB7782F4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07F7E7-2DBA-4924-9FCE-59EACCAC711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FAEB3EBE-2E12-411D-BDA1-A9CDA748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47AFFE2-3887-45A1-AE4E-5DB22A340491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FB7D2487-CF25-474D-921A-DC9DA70B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FF97CA2A-A5D7-4031-98A7-F63A1ED3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223F01C-0B0B-447F-8AA3-2A5C2D088E50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CD6EEDA2-61AF-4435-BCFD-1708EB85A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A3184F8-1130-42E2-A318-0242A6B90F5B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71284428-2FF9-4649-BB0D-682F4D89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60D9EAE7-08C2-4666-A477-E4C1CED4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C1C78EA-2BE8-4E45-B130-A2A95F3CAA6A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227C9855-919E-461A-AFDA-E1EE0CCF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DC16F85-9BA7-4568-96AC-85C939C428A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D05F4979-94B2-4E34-B1B5-465CCC274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DEC7A509-4717-4C57-A5D3-3EBD6D41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1ADF2BE-1B8F-4204-B087-2D4F8726C0C2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0387C4C-FB3A-4C74-9471-EDC0048A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F99243C-E490-439D-8F7C-2207B12C8365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11045E7-ED6F-4CE6-B172-9FB693C6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40038F4-7FE8-4CE6-B8D2-623D216B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7B8820D-9184-491E-9611-8B95D6DFD2F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6F9425F-B36E-4B41-B92B-6BFB867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EE44A1-9DD4-4F30-AB18-0615B76A225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D2674BB-48AE-465A-8127-C2DC3B32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81E71B0-0851-4F98-8FFF-7093FB06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0F8443B-9FF8-4BA1-A8E7-91AD64B3B54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3BD21DB-F764-42F9-AFAB-E2DD7D5C7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2DE89B-970C-4FED-A456-46FCBA869B9C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33C018E-FA4B-47FA-845E-B9ADECF6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6DE6C03-5F6A-4B8C-B958-EB441FCA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9F56049-851F-4BB7-BCDD-39B85D6761CE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BD3A-384B-4D2F-85A1-AC5F524CF84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AD4B-BDB9-4C4A-BCF3-A1E4AD222A78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241C9A1-2FF0-460C-B97F-45BCC003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3B57AC-039B-4F2D-96EA-BB4FDBE330F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116DB8E-6FA8-41CF-9B3F-477E8437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093C394-7889-4B93-87DD-633F89E1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DB6C27D-5DBF-4CAC-B2CF-BBA70F22C598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97861D9-233C-4E3F-B938-B3DE07BF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D68662D-A061-4AED-A3C2-B22B4B4E27D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4E88FF9-9988-4B7C-B9C3-DA4C2B26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1875597-68C9-4027-B8C4-D7CD3635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F3BB102-F62C-40F2-A87E-E08B47944E5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6BBD829D-B812-4E74-A1C9-84F555CB9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918A1D-7BAA-4B2D-A1BA-5275257E58B4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80A842E8-AE47-4A0E-95D0-DF4D93231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65A8457F-4D8B-4DB0-8BE4-68EA3C59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BB8BEF0-3FA9-4C5B-9432-F6613AF613A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xmlns="" id="{AD7778BE-2335-4F05-890F-FE6A8849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50F2093-D8C8-428A-BF72-27F3CCBB28B6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6A405335-C800-4A6E-ACA2-10FD7FC2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EAD6BAFF-89BC-44B5-8AC7-006375DE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B56F2FA-4E77-4476-A9EC-CE71A6C9C326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xmlns="" id="{0787538F-8F2F-45EA-9A90-1BF46CA78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853C9CA-802F-476A-BD26-92FACFE46AD7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A692222F-1E1C-4E91-BC58-292CED12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xmlns="" id="{7541D240-3CFE-4316-BB1A-D78F02D7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D01AEAE-87D2-4811-BC46-7AFE3BA08EED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xmlns="" id="{69125BDD-572D-4535-8395-B9F4964E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80FCC8C-4A86-4884-BC0D-903F8B4D185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xmlns="" id="{1794195A-2508-42B8-BBA1-354D470D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xmlns="" id="{BE5B641C-EC8D-46B1-A726-42C75BED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78AB828-4ECA-4C97-B61B-9FF46937D2E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0C52DEA7-5B4A-45D2-80CD-D040D72E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81FEB4-4A2D-4D15-8F95-ADAE7AB1D00F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37A189A9-66CB-4409-9120-AA0CE9B8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D01DCFC2-F622-4C08-839E-81852C63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3248B3C-D38E-4ADE-99DA-4EF265CD2FAC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xmlns="" id="{A585E5DB-C09C-4DCF-8761-9934FC8E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730D0E-4663-4F6C-A1F7-989DB264F36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5D646D46-F099-48EB-8922-96C1D56E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AAA74901-07DC-4889-97B0-9D70728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B3E8124-10FA-4D3A-BCAB-A5DCB186C0EF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40453608-49EB-4E5C-AD75-39D4A228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06A821-6461-4D1D-84A0-DA8F6DADD10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FF38530-E4B5-4BC9-ABA7-3D20CD6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BF608D0-802D-4A06-8F83-0FBFD2DE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683CF69-3BC7-44A5-BE04-A44678E16AF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CA8A30A-4B55-4759-84AB-60EFF060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988BE0-94BA-4E83-8A0B-ED1CC45D15F9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CC66A6A-04EB-4E6A-9BC2-2DD44AC0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4E60C68-0DFC-4188-9479-26370581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B55D73E-117B-4B22-80B0-B7115C314FE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 smtClean="0"/>
              <a:t>单击</a:t>
            </a:r>
            <a:endParaRPr lang="de-DE" altLang="zh-CN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C863EAF-6919-462C-8E70-D22171EFE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4BB544-98D3-48D5-A818-BF5044E4CBD8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5FB8BC7-DA19-4CCD-A8CB-C00352C20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A71E008-F40B-4D02-9CA6-B2E9B450D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BE6918D3-0E77-49B8-A00E-9453532A1706}" type="slidenum">
              <a:rPr lang="de-DE" altLang="zh-CN"/>
              <a:pPr/>
              <a:t>‹Nr.›</a:t>
            </a:fld>
            <a:endParaRPr lang="de-DE" altLang="zh-CN"/>
          </a:p>
        </p:txBody>
      </p:sp>
      <p:pic>
        <p:nvPicPr>
          <p:cNvPr id="1031" name="Picture 4" descr="mgj_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xmlns="" id="{CA26428E-59CE-4812-9AA5-33C4C7604B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 b="0">
              <a:ln>
                <a:solidFill>
                  <a:srgbClr val="92D050"/>
                </a:solidFill>
              </a:ln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A4DA338-8619-4245-B85D-9C0E84EA8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4D560D2-9D35-4ACB-A727-AFDA860CA970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C95FB70-CA35-4743-B82F-D5015507B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5D815C5-A171-400E-BEC6-5C3F228EE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56EE4375-A616-4D19-AE3F-668A4865C7E4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577DEFF-0E67-4E7E-9013-8AB565A0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AA30BE-4833-47D7-89E8-415D9A48FF2D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F6ED1A1-78B8-4E62-BEC7-C17346485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AA9F70A-284D-48B0-8338-DC9503C2A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3176540-1B98-4B8B-B001-BE4B9966E533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8" r:id="rId1"/>
    <p:sldLayoutId id="2147485069" r:id="rId2"/>
    <p:sldLayoutId id="2147485070" r:id="rId3"/>
    <p:sldLayoutId id="2147485071" r:id="rId4"/>
    <p:sldLayoutId id="2147485072" r:id="rId5"/>
    <p:sldLayoutId id="2147485073" r:id="rId6"/>
    <p:sldLayoutId id="2147485074" r:id="rId7"/>
    <p:sldLayoutId id="2147485075" r:id="rId8"/>
    <p:sldLayoutId id="2147485076" r:id="rId9"/>
    <p:sldLayoutId id="2147485077" r:id="rId10"/>
    <p:sldLayoutId id="21474850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C5601BC-D0EA-4018-90D7-A4C938BC2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67BAEA-A1E6-42E7-BA10-BD25F1E90D32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7917624-E7F0-49F5-BC37-99CBAB3C2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4317B27-245A-408A-B0C6-4A298C22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81979E16-6591-488F-BCFD-39571D0DB437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9" r:id="rId1"/>
    <p:sldLayoutId id="2147485080" r:id="rId2"/>
    <p:sldLayoutId id="2147485081" r:id="rId3"/>
    <p:sldLayoutId id="2147485082" r:id="rId4"/>
    <p:sldLayoutId id="2147485083" r:id="rId5"/>
    <p:sldLayoutId id="2147485084" r:id="rId6"/>
    <p:sldLayoutId id="2147485085" r:id="rId7"/>
    <p:sldLayoutId id="2147485086" r:id="rId8"/>
    <p:sldLayoutId id="2147485087" r:id="rId9"/>
    <p:sldLayoutId id="2147485088" r:id="rId10"/>
    <p:sldLayoutId id="214748508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xmlns="" id="{EEE9D591-97DD-4EE3-85BA-DD1A0F7D4E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5123" name="Grafik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xmlns="" id="{69F52D17-4773-4702-8321-835E13AD5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  <p:pic>
        <p:nvPicPr>
          <p:cNvPr id="6147" name="Grafik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104" r:id="rId4"/>
    <p:sldLayoutId id="2147485105" r:id="rId5"/>
    <p:sldLayoutId id="2147485106" r:id="rId6"/>
    <p:sldLayoutId id="2147485107" r:id="rId7"/>
    <p:sldLayoutId id="2147485108" r:id="rId8"/>
    <p:sldLayoutId id="2147485109" r:id="rId9"/>
    <p:sldLayoutId id="2147485110" r:id="rId10"/>
    <p:sldLayoutId id="21474851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537B529-6493-4890-AF37-0DEAFC978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1A6E89-1053-42AE-9207-F3BE5CEF135A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2B42615A-5F4F-44DC-90BD-2AFFC3EB7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B3817E5-6B47-4FC1-99EA-7D30522A3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60739E-54E4-453C-A175-CB6BFCE4A75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  <p:sldLayoutId id="2147485118" r:id="rId7"/>
    <p:sldLayoutId id="2147485119" r:id="rId8"/>
    <p:sldLayoutId id="2147485120" r:id="rId9"/>
    <p:sldLayoutId id="2147485121" r:id="rId10"/>
    <p:sldLayoutId id="21474851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xmlns="" id="{2C07A02D-D4ED-4B82-93EE-A2D2BF88C2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8195" name="Grafik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platzhalt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Titelmasterformat durch Klicken bearbeiten</a:t>
            </a:r>
          </a:p>
        </p:txBody>
      </p:sp>
      <p:sp>
        <p:nvSpPr>
          <p:cNvPr id="9219" name="Textplatzhalt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smtClean="0"/>
              <a:t>Textmasterformat bearbeiten</a:t>
            </a:r>
          </a:p>
          <a:p>
            <a:pPr lvl="1"/>
            <a:r>
              <a:rPr lang="de-DE" altLang="zh-CN" smtClean="0"/>
              <a:t>Zweite Ebene</a:t>
            </a:r>
          </a:p>
          <a:p>
            <a:pPr lvl="2"/>
            <a:r>
              <a:rPr lang="de-DE" altLang="zh-CN" smtClean="0"/>
              <a:t>Dritte Ebene</a:t>
            </a:r>
          </a:p>
          <a:p>
            <a:pPr lvl="3"/>
            <a:r>
              <a:rPr lang="de-DE" altLang="zh-CN" smtClean="0"/>
              <a:t>Vierte Ebene</a:t>
            </a:r>
          </a:p>
          <a:p>
            <a:pPr lvl="4"/>
            <a:r>
              <a:rPr lang="de-DE" altLang="zh-CN" smtClean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ED0935EE-B149-4024-A103-DC144F56D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F7A960A-D19E-4AC3-9983-68CC76B9573E}" type="datetimeFigureOut">
              <a:rPr lang="de-DE" altLang="zh-CN"/>
              <a:pPr>
                <a:defRPr/>
              </a:pPr>
              <a:t>06.01.2019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E9474C9-111B-4A52-9B52-4A41E8356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E906C80-ACA2-4B18-9F2A-0C2A4A13E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CFB4D84-EC36-45D7-9EAF-36AB53DB399B}" type="slidenum">
              <a:rPr lang="de-DE" altLang="zh-CN"/>
              <a:pPr/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itel 1"/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de-DE" sz="42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证道</a:t>
            </a:r>
          </a:p>
        </p:txBody>
      </p:sp>
      <p:sp>
        <p:nvSpPr>
          <p:cNvPr id="174083" name="Inhaltsplatzhalter 2"/>
          <p:cNvSpPr txBox="1">
            <a:spLocks/>
          </p:cNvSpPr>
          <p:nvPr/>
        </p:nvSpPr>
        <p:spPr bwMode="auto">
          <a:xfrm>
            <a:off x="381000" y="1524000"/>
            <a:ext cx="65928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zh-CN" altLang="de-DE" sz="6600" b="0" dirty="0">
              <a:latin typeface="SimHei" pitchFamily="49" charset="-122"/>
              <a:ea typeface="SimHei" pitchFamily="49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de-DE" sz="6600" b="0" dirty="0">
                <a:latin typeface="SimHei" pitchFamily="49" charset="-122"/>
                <a:ea typeface="SimHei" pitchFamily="49" charset="-122"/>
              </a:rPr>
              <a:t>预备自己被选上服侍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en-US" sz="4800" b="0" dirty="0">
                <a:latin typeface="SimHei" pitchFamily="49" charset="-122"/>
                <a:ea typeface="SimHei" pitchFamily="49" charset="-122"/>
              </a:rPr>
              <a:t>（</a:t>
            </a:r>
            <a:r>
              <a:rPr lang="zh-CN" altLang="de-DE" sz="4800" b="0" dirty="0">
                <a:latin typeface="SimHei" pitchFamily="49" charset="-122"/>
                <a:ea typeface="SimHei" pitchFamily="49" charset="-122"/>
              </a:rPr>
              <a:t>提</a:t>
            </a:r>
            <a:r>
              <a:rPr lang="zh-CN" altLang="en-US" sz="4800" b="0" dirty="0">
                <a:latin typeface="SimHei" pitchFamily="49" charset="-122"/>
                <a:ea typeface="SimHei" pitchFamily="49" charset="-122"/>
              </a:rPr>
              <a:t>前</a:t>
            </a:r>
            <a:r>
              <a:rPr lang="de-DE" altLang="zh-CN" sz="4800" b="0" dirty="0"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4800" b="0" dirty="0">
                <a:latin typeface="SimHei" pitchFamily="49" charset="-122"/>
                <a:ea typeface="SimHei" pitchFamily="49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Inhaltsplatzhalter 2"/>
          <p:cNvSpPr txBox="1">
            <a:spLocks/>
          </p:cNvSpPr>
          <p:nvPr/>
        </p:nvSpPr>
        <p:spPr bwMode="auto">
          <a:xfrm>
            <a:off x="381000" y="1287463"/>
            <a:ext cx="69342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de-DE" altLang="zh-CN" sz="3200">
              <a:solidFill>
                <a:srgbClr val="000000"/>
              </a:solidFill>
              <a:latin typeface="STXihei" pitchFamily="2" charset="-122"/>
              <a:ea typeface="STXihei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de-DE" altLang="zh-CN" sz="6600" b="0">
              <a:solidFill>
                <a:srgbClr val="3333CC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de-DE" sz="6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活动报告</a:t>
            </a:r>
            <a:endParaRPr lang="de-DE" altLang="zh-CN" sz="6600" b="0">
              <a:solidFill>
                <a:srgbClr val="3333CC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76131" name="Grafi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Inhaltsplatzhalter 2"/>
          <p:cNvSpPr txBox="1">
            <a:spLocks/>
          </p:cNvSpPr>
          <p:nvPr/>
        </p:nvSpPr>
        <p:spPr bwMode="auto">
          <a:xfrm>
            <a:off x="381000" y="1287463"/>
            <a:ext cx="69342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de-DE" altLang="zh-CN" sz="3200">
              <a:solidFill>
                <a:srgbClr val="000000"/>
              </a:solidFill>
              <a:latin typeface="STXihei" pitchFamily="2" charset="-122"/>
              <a:ea typeface="STXihei" pitchFamily="2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de-DE" altLang="zh-CN" sz="6600" b="0">
              <a:solidFill>
                <a:srgbClr val="3333CC"/>
              </a:solidFill>
              <a:latin typeface="SimHei" pitchFamily="49" charset="-122"/>
              <a:ea typeface="SimHei" pitchFamily="49" charset="-122"/>
            </a:endParaRP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de-DE" sz="6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活动报告</a:t>
            </a:r>
            <a:endParaRPr lang="de-DE" altLang="zh-CN" sz="6600" b="0">
              <a:solidFill>
                <a:srgbClr val="3333CC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178179" name="Grafik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Line 5">
            <a:extLst>
              <a:ext uri="{FF2B5EF4-FFF2-40B4-BE49-F238E27FC236}">
                <a16:creationId xmlns:a16="http://schemas.microsoft.com/office/drawing/2014/main" xmlns="" id="{5790B98C-25D8-4DF6-972B-FAE67E9D78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9342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80227" name="Grafi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76200"/>
            <a:ext cx="16764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Titel 1"/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预备自己被选上服事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提前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章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176133" name="Inhaltsplatzhalter 2">
            <a:extLst>
              <a:ext uri="{FF2B5EF4-FFF2-40B4-BE49-F238E27FC236}">
                <a16:creationId xmlns:a16="http://schemas.microsoft.com/office/drawing/2014/main" xmlns="" id="{907E92C1-BD60-4477-8D52-D196E118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引言：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为什么要服事？服务？事奉？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崇拜主的意义为何？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成长的途径为何？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神的家真的要人手服务么？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谁应该服事？谁可以服事？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defRPr/>
            </a:pPr>
            <a:endParaRPr lang="zh-CN" altLang="de-DE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Line 5">
            <a:extLst>
              <a:ext uri="{FF2B5EF4-FFF2-40B4-BE49-F238E27FC236}">
                <a16:creationId xmlns:a16="http://schemas.microsoft.com/office/drawing/2014/main" xmlns="" id="{D3269CCB-ED73-4B62-8A68-241D442244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9342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82275" name="Grafi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76200"/>
            <a:ext cx="16764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6" name="Titel 1"/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预备自己被选上服事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提前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章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178181" name="Inhaltsplatzhalter 2">
            <a:extLst>
              <a:ext uri="{FF2B5EF4-FFF2-40B4-BE49-F238E27FC236}">
                <a16:creationId xmlns:a16="http://schemas.microsoft.com/office/drawing/2014/main" xmlns="" id="{38332ECF-B903-4CA7-A6B0-CE061FB5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just"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经文理解与应用：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事奉心志的确认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品格的培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养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和操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练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家人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照顾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优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先</a:t>
            </a:r>
            <a:endParaRPr lang="de-DE" altLang="zh-TW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人合作和忍耐</a:t>
            </a:r>
            <a:endParaRPr lang="de-DE" altLang="zh-TW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连结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和反省</a:t>
            </a:r>
            <a:endParaRPr lang="de-DE" altLang="zh-TW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外在世上作的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见证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断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成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长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的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刚强</a:t>
            </a:r>
            <a:r>
              <a:rPr lang="zh-TW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</a:t>
            </a:r>
            <a:r>
              <a:rPr lang="zh-CN" altLang="de-DE" sz="3400" b="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与勇气</a:t>
            </a:r>
            <a:endParaRPr lang="de-DE" altLang="zh-CN" sz="3400" b="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0" name="Line 5">
            <a:extLst>
              <a:ext uri="{FF2B5EF4-FFF2-40B4-BE49-F238E27FC236}">
                <a16:creationId xmlns:a16="http://schemas.microsoft.com/office/drawing/2014/main" xmlns="" id="{E44BD8B9-5AA6-4B6D-982B-A537611662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9342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84323" name="Grafik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76200"/>
            <a:ext cx="16764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4" name="Titel 1"/>
          <p:cNvSpPr txBox="1">
            <a:spLocks noChangeArrowheads="1"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lnSpc>
                <a:spcPct val="90000"/>
              </a:lnSpc>
            </a:pP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预备自己被选上服事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提前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de-DE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章</a:t>
            </a:r>
            <a:r>
              <a:rPr lang="de-DE" altLang="zh-CN" sz="3600" b="0">
                <a:solidFill>
                  <a:srgbClr val="3333CC"/>
                </a:solidFill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180229" name="Inhaltsplatzhalter 2"/>
          <p:cNvSpPr txBox="1">
            <a:spLocks noChangeArrowheads="1"/>
          </p:cNvSpPr>
          <p:nvPr/>
        </p:nvSpPr>
        <p:spPr bwMode="auto">
          <a:xfrm>
            <a:off x="381000" y="1295400"/>
            <a:ext cx="7086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总结：</a:t>
            </a:r>
            <a:endParaRPr lang="de-DE" altLang="zh-CN" sz="3400" b="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de-DE" altLang="zh-TW" sz="3400" b="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  <a:p>
            <a:pPr algn="just" eaLnBrk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服事主，在主內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服务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人真好。你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预备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好了自己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吗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？神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会拣选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我服事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吗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，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他会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喜悦我的事奉</a:t>
            </a:r>
            <a:r>
              <a:rPr lang="zh-CN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吗</a:t>
            </a:r>
            <a:r>
              <a:rPr lang="zh-TW" altLang="de-DE" sz="3400" b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？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zh-CN" altLang="de-DE" sz="3400" b="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 build="p"/>
    </p:bld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2" id="{90418059-C4D9-49DD-94DA-0C267A880AE8}" vid="{A66FFCAD-65DF-490F-B390-D8EF82EDA499}"/>
    </a:ext>
  </a:extLst>
</a:theme>
</file>

<file path=ppt/theme/theme5.xml><?xml version="1.0" encoding="utf-8"?>
<a:theme xmlns:a="http://schemas.openxmlformats.org/drawingml/2006/main" name="1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2" id="{E78CE040-87CB-4758-BFB4-03EC40576219}" vid="{6AF073FA-08E5-4EDD-BA54-47DC75B36BBE}"/>
    </a:ext>
  </a:extLst>
</a:theme>
</file>

<file path=ppt/theme/theme6.xml><?xml version="1.0" encoding="utf-8"?>
<a:theme xmlns:a="http://schemas.openxmlformats.org/drawingml/2006/main" name="2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2" id="{E78CE040-87CB-4758-BFB4-03EC40576219}" vid="{6AF073FA-08E5-4EDD-BA54-47DC75B36BBE}"/>
    </a:ext>
  </a:extLst>
</a:theme>
</file>

<file path=ppt/theme/theme9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Bildschirmpräsentation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6</vt:i4>
      </vt:variant>
    </vt:vector>
  </HeadingPairs>
  <TitlesOfParts>
    <vt:vector size="23" baseType="lpstr">
      <vt:lpstr>Arial</vt:lpstr>
      <vt:lpstr>SimSun</vt:lpstr>
      <vt:lpstr>SimHei</vt:lpstr>
      <vt:lpstr>Calibri</vt:lpstr>
      <vt:lpstr>Calibri Light</vt:lpstr>
      <vt:lpstr>Segoe UI Black</vt:lpstr>
      <vt:lpstr>FZKai-Z03S</vt:lpstr>
      <vt:lpstr>STXihei</vt:lpstr>
      <vt:lpstr>Benutzerdefiniertes Design</vt:lpstr>
      <vt:lpstr>1_Benutzerdefiniertes Design</vt:lpstr>
      <vt:lpstr>2_Benutzerdefiniertes Design</vt:lpstr>
      <vt:lpstr>PPT2</vt:lpstr>
      <vt:lpstr>1_PPT2</vt:lpstr>
      <vt:lpstr>2_PPT2</vt:lpstr>
      <vt:lpstr>3_Benutzerdefiniertes Design</vt:lpstr>
      <vt:lpstr>3_PPT2</vt:lpstr>
      <vt:lpstr>4_Benutzerdefiniertes Design</vt:lpstr>
      <vt:lpstr>Folie 1</vt:lpstr>
      <vt:lpstr>Folie 2</vt:lpstr>
      <vt:lpstr>Folie 3</vt:lpstr>
      <vt:lpstr>Folie 4</vt:lpstr>
      <vt:lpstr>Folie 5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</cp:lastModifiedBy>
  <cp:revision>1413</cp:revision>
  <cp:lastPrinted>2016-12-02T10:19:09Z</cp:lastPrinted>
  <dcterms:created xsi:type="dcterms:W3CDTF">2013-12-13T09:03:28Z</dcterms:created>
  <dcterms:modified xsi:type="dcterms:W3CDTF">2019-01-06T15:20:20Z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