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</p:sldMasterIdLst>
  <p:notesMasterIdLst>
    <p:notesMasterId r:id="rId15"/>
  </p:notesMasterIdLst>
  <p:handoutMasterIdLst>
    <p:handoutMasterId r:id="rId16"/>
  </p:handoutMasterIdLst>
  <p:sldIdLst>
    <p:sldId id="1779" r:id="rId8"/>
    <p:sldId id="1981" r:id="rId9"/>
    <p:sldId id="1982" r:id="rId10"/>
    <p:sldId id="1983" r:id="rId11"/>
    <p:sldId id="1984" r:id="rId12"/>
    <p:sldId id="1985" r:id="rId13"/>
    <p:sldId id="1986" r:id="rId14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2AAA6850-B160-461D-B3D0-091328C3FD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D555F33B-8A18-4A4D-A06B-CCECD3DD89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4476A2D-61D6-4BD8-B650-2C06F2C10F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78D3A256-8D0C-49EC-80C5-F5E0BBA87B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itchFamily="34" charset="0"/>
              </a:defRPr>
            </a:lvl1pPr>
          </a:lstStyle>
          <a:p>
            <a:fld id="{5790A942-126F-40E3-8FB9-CB0C5D4AE65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18762981-E686-4E57-9D01-9E72CDB437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AA6D8B8-3B53-4B10-9545-C9DC3F8014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4E0F08-50E7-4B15-A0DF-DB6C32CFB379}" type="datetimeFigureOut">
              <a:rPr lang="zh-CN" altLang="de-DE"/>
              <a:pPr>
                <a:defRPr/>
              </a:pPr>
              <a:t>2018/12/29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34763C14-FF9C-4333-AE58-A22E5C7EFF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6C9ADB33-015C-444E-964B-9E54960D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7C9F0A9-11CD-41AD-A906-A73904318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59365CE-E055-47C6-BC8C-AE2A0AA79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itchFamily="34" charset="0"/>
              </a:defRPr>
            </a:lvl1pPr>
          </a:lstStyle>
          <a:p>
            <a:fld id="{911F1A09-6CFE-46FB-9C4A-45E13EF948CB}" type="slidenum">
              <a:rPr lang="zh-CN" altLang="en-US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53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974286-A1F4-417E-B5FC-C84A6B137BBB}" type="slidenum">
              <a:rPr lang="zh-CN" altLang="en-US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55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C65FA4-417E-4191-88F3-59ED9318EDD7}" type="slidenum">
              <a:rPr lang="zh-CN" altLang="en-US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57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898978-5E20-40EB-9F9B-63FECCE7BD90}" type="slidenum">
              <a:rPr lang="zh-CN" altLang="en-US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59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301D0-9EAA-46A5-802F-EB0D6923F11E}" type="slidenum">
              <a:rPr lang="zh-CN" altLang="en-US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61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10038-C9C7-4A07-B568-E61C317A1578}" type="slidenum">
              <a:rPr lang="zh-CN" altLang="en-US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63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83D03-4511-473C-9E53-59C2B113B432}" type="slidenum">
              <a:rPr lang="zh-CN" altLang="en-US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CN" smtClean="0"/>
              <a:t>1. </a:t>
            </a:r>
            <a:r>
              <a:rPr kumimoji="0" lang="zh-CN" altLang="en-US" smtClean="0"/>
              <a:t>此页不需修改。</a:t>
            </a:r>
          </a:p>
          <a:p>
            <a:pPr eaLnBrk="1" hangingPunct="1">
              <a:spcBef>
                <a:spcPct val="0"/>
              </a:spcBef>
            </a:pPr>
            <a:endParaRPr kumimoji="0" lang="en-US" altLang="zh-CN" smtClean="0"/>
          </a:p>
        </p:txBody>
      </p:sp>
      <p:sp>
        <p:nvSpPr>
          <p:cNvPr id="165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C7E2C3-282F-4BFD-A74E-F81595D4DE9E}" type="slidenum">
              <a:rPr lang="zh-CN" altLang="en-US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3A4A-4E10-4C63-9CE1-FFF8F8DCBE85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7D43B-042C-4C61-BBEE-174B04EBA2D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D3DB-C145-419C-BE4A-7478EFF4E12A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4C311-1373-4E07-B8E8-FAC87939665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405E-FA41-4625-A7D3-93E4D176BA5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96F0-42E2-46F1-A52E-77ABD3DB13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CE0A-6C92-4B9F-B8E4-177AF7FDC12F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2813F-D463-454F-A494-5B4E6E3DB1B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CDA3-F2DB-479F-B3E5-56DFEA9A985D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3AFC3-E461-4028-A9A6-924E8B8C851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B05F-DFCD-4FC5-BEBE-87AC21620A15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6018-E1F9-4A0A-8BB0-FB14DD5DC32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502A0-6CE1-4E5B-9B54-54A7D350EBBD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E4670-1787-49AD-BE6D-5D156FD8A4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7969-9BD7-4CFD-A3F0-8CCCCAD9E1CC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6A122-6383-4B65-BC6C-9C473DC8B95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072C-526F-4D9D-8DEE-9AA86362C11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D2D7-0CC4-4434-BF3E-C437176961D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DCF9-8B22-4663-8A55-AE5023B5D4F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B81BE-E800-4BE7-A34E-62E4BCADC48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D129-2EF4-422F-BCB0-AAC52F6C694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490EC-4DFB-4AC3-8887-A098911842B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8B51-7B7D-40EE-B911-76102B32711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C9E19-2F56-437F-BD49-EBCABF8F257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C865-9192-4CEF-B14E-BC95E4A44BF5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28FBB-3DDF-4862-9D83-F96D2F0BA65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289E6-ED35-417E-A357-5C5B85963E6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879F-13BE-4DA6-8D2B-73539A54EF8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60DE-C1A2-452F-AC71-3B83862959D8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77976-D9DF-4BD0-B990-D12C43E95A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EE79400-F94D-474A-9843-DD4276B8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3B586B4-9B15-4DEF-BAFD-ABFE00708E24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B054AA5-4074-48D3-8554-076F2F7F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05B29A6-566F-4577-994B-F87F7D39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FBC3530-2182-4F01-BFB2-BF66E3D49B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BB0B7ED-0CB8-4A71-8698-1C61F710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38F9A64-25A1-4A7A-8D9E-CFD8FA856CE1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591EF4-A291-4DE0-B6D0-8826B674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D876146-6C0A-49A4-B830-D984E5DE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9B9DE14-6190-4771-9054-3A71170B778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3FF4CE4-C9E4-4094-BBE1-7AB76F72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3DEDFB0-438E-4193-B50A-1AAA6DFD9809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DB40FF-6F77-4E6B-AEFA-38967685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1376AC-A9A2-4E94-B75F-FE69F122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33D675A-97F4-4656-A38F-AC4C96FDD63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6341160-E3E5-476F-9A6D-A372B458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129A48-99A3-4642-98F5-ADD24389E7A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147A8DE-DCC5-409B-A80C-851D6B18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4EA7523-6F11-49D8-B169-8EBFB82F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02C8AC0-5FCC-4576-B82B-0D21D88FDA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31FC157-11DB-4A0E-895B-CCB1437A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0FAD1A-CF91-49F8-A96D-96A4F51C589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F4442233-6CBB-4A4E-AB03-382E4EFD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F57C296-5F3F-465C-91DD-545678AF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2FC1BFE-3CDC-4EEA-B96C-C7C435FABA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4D9591B-FFA8-4029-A6A5-2260B3F4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9FBEFF-69F8-42AF-8EAE-9170666A4C9C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2EA942D-02B4-416A-9296-B5C918FA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B8B2718-2205-4FE5-BA5E-51649DB7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F9033D1-4D0A-4F14-8FD1-F0CC85A7CA6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2E77FEA-36D6-4ECB-9E5D-3A1D6C43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34C156-6DE3-47E1-B1A5-5FF5BB96AFF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7BC953E3-868A-4C87-8D99-10DDB7BF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72216D7-AD45-490C-A224-3AD4EE98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3D9A7BC-8701-4809-AA3B-E4A94A55BAC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CE575-3441-41E8-8563-E492F617FDB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DB6F9-2AC4-431D-B250-6DD94546655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7739E10-7CE2-4AC4-B1A9-149C406E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FD0A76-BC91-40E6-8337-69F514BA93E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B16DBED-E657-4BE0-84A0-4B06DB75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BEE9FC7-2AEE-4813-A3DC-41DA0A8D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47079D0-94C1-4E83-88A1-44D8EDCF1FF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5603381-36A9-4380-BF17-74B0BD7B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0438E4-D136-4A6D-8C01-E291548B130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9E2FB36-0C5A-4790-9AD3-9A6D3931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623C35C-61F0-40F1-866E-5005066E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27B84AD-83D5-4BBE-83BE-2824724B47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8BB445B-0BD7-4C16-9ABD-6F80E08C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9106F7D-290A-4553-88C0-A5AAC8AC89E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943CF50-D0CD-4E4D-A388-450067BD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49D1A3-84A6-410A-A6F2-FF93E259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587A1F6-DA0E-4EB0-9FB7-A9542279463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0DE5176-B725-443B-861F-A34179DA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128A992-CA6A-4144-8FBC-1DA25A50F598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2B8E817-7A58-435C-A301-35B62001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2ADDE8F-6804-44C3-8AE6-50AC1C86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CA1CDCA-C880-4C4E-8613-037C09DA822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F660E2E-912B-4D9B-9D47-77B55623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5ABC3E1-1041-4A2C-B7B0-162CE247034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45128D-F076-4869-9103-D673AD7E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3124B03-86E7-4B9D-AEA2-093633D6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0009C6E-5524-4031-9C2F-F47B376F5B0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DFA0932-8377-4CC7-8037-6F9BE175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7057C4B-5D39-43F2-B30C-1CCBF5A9A87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075CC0-7957-4385-9D8E-18D39E83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F9674A3-55BB-47F3-8032-86EABBA5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8F5510F-EC19-4954-AE40-36CA6AE4D0B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E6A7547-DF1B-4802-8B0B-4EFFB452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10911A8-BE46-4F9C-B767-92B458679A9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1D6A64-B10B-40F3-B264-1F28040E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B06FD82-F9AA-4C27-AC0C-81AFB362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BD73A5B-4DE7-4F3D-835B-682E52BE0C9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3C7AEBE-8DB3-404B-8FA9-4ADBD7E7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B766CE-C7FF-44E4-95C9-EFA01EA2711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F33D429-4D6C-4E9D-A500-E0168617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8212D0C-149D-4206-BBD9-1EF2D46D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2C0412-63CC-40F1-BE61-296C4DCEED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E900D40-40C0-4BB2-B474-7B09E15A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E6FFC1-0F1D-49AD-A40B-7705995DDA9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FE84C780-80E1-4B82-B3A8-2735DCA0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3F62A19-EDE7-483C-B231-3A9963F5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799DE20-2D78-4FB4-AEE5-8E333A380F6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423B2D7-9290-4AD8-828A-751F001A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1408B9E-6CF2-4F6A-B191-BB5BD186F46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4CFB28FE-F0A3-4AA9-A92A-81DFB0A3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9AE4E67-4A27-4EAC-8736-1E9C2053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355275F-CE35-407A-92C9-49D0F042AB6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7A61-43A0-486B-924B-D7E76FDFECC1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D7A0-0E39-49E7-BD4C-236903C456F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CF89F73-7DA7-44AA-9E01-E43DF68F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813322-A43B-48B7-A1CE-6D6B601A135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8B51FC7D-0C60-4F21-8727-0DF64BD2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3779BD35-6B3B-403C-91CC-277B2294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CB18CD1-8B6B-40AB-8BD7-70E723A068D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3E9E596-1D58-4095-B62E-DB6ED856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F2FA71-760B-42C9-AA0A-060C240AB45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6502727-C937-47C2-A585-B2763A62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ABCA64C-7DCF-4081-BDD4-FD241241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08D3765-0A0A-42FF-A379-50E8ACD801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E783835-3B26-483A-88A6-3DA565DB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B07924-5A03-441E-A7F0-BB929F7E3C4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5EEE6FC-213B-4A0D-80BB-DA8200F4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A591E7C-A401-408F-9583-38EC4B99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03F8A73-73F2-404C-A617-8E345D4D177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303AA87-E6E2-4658-BC55-0B884C97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06E3FD5-4294-4CA3-8B85-E7DAA91D2729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A012D3F-4FF4-4C4D-A2BD-566BB32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4543B16-8538-440D-BC51-179BCDCE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902C7F-20A9-4E32-BB39-B7223E80026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901A5C8-6152-464A-8240-9BF11E2F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3C5B09A-76BB-4A7B-982E-37A96EFF4B5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2BE53CD-F58F-4A34-8197-720B1CED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002EEF-EEBC-42D0-9A31-BC3363E2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74C8D76-8CB0-4AB2-97E6-4D8FC5328EE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DDB1A69-BA22-4CCB-B308-92637EC6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4A76FC-8812-4A50-88D6-D098037038DD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6021EEA-32A9-4C6A-8FD9-8CCDBE26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9E222B-3300-4970-B43B-57579270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7211F161-C5D5-4B19-8CA3-162BB3B583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2C1467F-B155-4098-A61F-7363C176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E014C3-81B7-4F0D-887D-9ED195976F8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5B444D1-B03C-4E42-A0FD-1D9840A2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0CF530-D8A2-449E-B75E-076D504C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5E78A741-9168-4B43-B076-FE46C22B8F3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12AC32-4F2F-41EC-8987-AE8BC419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3906F3-A72E-42C0-8079-A24EC4D4B8E4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3056A0-9B4E-442F-8C77-D5C354C3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7E1439C-D338-45F8-B96A-4C7AA827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DD844955-BAA1-4ED3-A578-1ACAC83FE0C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88E3E3E-ADC0-431D-B67E-CDBCA66A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128AEE-E5F6-4210-9E12-5B9ABC13B019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14F509-9CBB-4764-B040-F4C7650C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255E4D5-49A0-4945-A068-263CD5DE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E2F39A4F-2459-45C9-9033-07F266DC1A4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CF5DB274-D631-4655-8EBF-9E376146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43BF0E-F68B-40AF-B8B8-072E93304A4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29A9A10-29F0-4242-A985-64A3918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16D397B-7C27-4D63-B287-67699BF5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93DDF1C5-2DE3-4175-BDE7-2CDD849105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7482-B664-4B16-8E6B-84A343319A7F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B4A6-D917-49AA-823D-EB1F0C588C9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60AFD67-1E74-4FF9-9049-C3BDE649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3A01E71-6933-4395-8A8C-3D2EC2C8CF7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6908F07-A2A8-4C35-A169-874FEE33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2B7F290-DC9B-4137-90DC-5882C88F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C37B6C7E-5EF8-4593-ACEE-7D1FFC97FE2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3FCD5407-C86C-4CF3-9EC4-4A9DCDC7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147AEE3-DB89-44D5-B501-CB30747CD3B4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5512994-29E2-48B7-8DEA-E18B095D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0331A360-09C7-4B1D-8B1F-841FA1B8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7121F516-3873-4440-BBB2-C996998ED5E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39B0F2D-777C-4262-A0A4-608AB98F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DE3395-D7A1-4AB5-A2B3-A020E8FB217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EF1C892-6C06-4C3F-9A12-466E64A3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713E119-65F9-46B2-BE9A-FA8287EC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FED27A9E-1FC6-40A5-87ED-DB74E88C9F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BC653CA-48A0-4C03-97E7-943053CA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35FFE7-ED0B-4B55-9366-44BE8A24E058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C38DD7D-1FAE-453A-B2E9-0EAF8B80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2FFE6CE-98A0-4E4F-882E-EEFA28A2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218ECFC7-E860-4FCE-8F7A-78FCBBAB3EF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B6333DD-3DF6-47C4-9D05-480315C1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2842FB-66C2-4E7A-B0B3-BF85FCF3610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67CFBFD-601B-4195-BAA6-859F327F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AA8FA2F-B2F8-420E-ACD6-EBEBD828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7B9B489C-14C8-493C-BB8F-891D2904EB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984019-4010-4774-B26E-852E9592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52E7A5-E126-4F0E-9BE8-BF8AA68131D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E045B2-2A6E-4B8F-8AC0-2399B3F9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50CFD14-3DB9-4B56-B42A-2862099A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89D6EB64-E463-43A1-8222-DB5AF5B45D4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8442A5C-5EA1-44BA-BD43-0B313044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081397-614B-42DB-877F-84602969E57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54592A-2711-47CE-B3FF-0E2A7363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2CB8C4A-5F4E-4135-AA48-CD4B1F36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AAB24922-610B-41B3-84E0-1F366446C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457C1B3-6226-49D5-AC30-10B3EEBF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442F6E-7C8E-4754-9A7C-727A1987C375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361C1C2-67E9-4145-B70D-4039E1CA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26D481A-465B-4E47-9AA6-1481820F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3007723A-A3F1-44A6-AF4B-1B91B57FCF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7857DB-5381-4FD2-AD9F-143AFCE4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FF8926-6988-495E-9D82-2A3EA0D2698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446631-8172-41BA-9696-6F65B844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36B28F1-6275-4A67-8638-24F038E3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735AF50C-BBD3-4DED-AA59-9F8AF0177FE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660FF69-E33F-4A46-8DDD-6F65DFF1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DE4A8D-D654-43D9-BA46-5606D140199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F1C7FD2-26E2-4F21-AFA5-107AC63D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8ACA4D4-1ACF-47C3-94E6-AC83F0D2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E8D147FB-489D-4B7C-BB91-96FD26448F8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8860-0FC4-49DB-9901-EA3092AD77F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BE035-A669-4D59-8FFC-F37412947A3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6325EF3A-DCFA-40AF-957B-FC75CA09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DBBD33-C785-463B-B8A6-527C978A779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D13C006-9054-4918-97F3-6E7E0C1D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74C7032-4B35-41FF-9C09-11E90020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AB411A55-EA1B-438E-A2A1-A1C714DB2EA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BFB0779-0C27-4805-B040-C1A8FD50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094022-85CC-4025-A7C9-950AD633C0E4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C6E0AA6-5DCE-4510-94ED-61524E0C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2ED0722-C9B9-4BB9-A7BE-A8611EC0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8296D15B-E28B-41BA-A3A3-536CCA9289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E57F3C4A-E7A2-4F31-89FF-5E6DAF2D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F0AA51-6600-41A0-8664-A03B53AC028C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87387E72-AAE1-4AD7-87AC-2E4608DA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3E7452B-68A4-44FE-812A-34B7E173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91D1ECE5-B805-4AEE-8E1E-EF76B51F98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6C380AF-1BD3-431C-9657-D2C2CF7A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7B02755-A9F9-4785-817B-6C295AC17E1D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9440039-8257-4602-8D10-7C128504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DE65865-C7CE-4278-8BDD-CC864766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455A7233-1663-47CC-9464-92DC25F851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8E79BC5-BE9E-478D-A6F4-6052BA6B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53A6C0-ACED-4F1D-9BD7-77D97F0FC5E9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941919-E3D6-4004-AD61-445BA834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BEFF897-5CED-46E0-AAB5-0D06FDEB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12A8DF61-615A-40D0-B53B-9F2D16C6741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71A29D7-1196-4CDA-BF33-123AA4AA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041519-D5C2-431B-AEA8-E644BF89A491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47E3940-4DD6-4996-837E-426DF396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1A5120-8E9E-4524-9EF1-B46A02F9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53B7DA35-E8CB-4825-AA8F-DC635D47A32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365F02-68D5-428F-B328-F45B3F19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7A5FE7-51D0-4AE4-8405-DDF9B57E512F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66489D-802A-42DF-9B52-E1241D6D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14FDFE-E7F3-41DF-818D-4C17A4E6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84956802-794B-4E0D-9AE2-6DDFE7D54AF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7A92FA2-8BD8-4E51-8942-911C811A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39A5DB8-E9CF-4AE5-AE59-DC538AE7CF3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63C490A-D94F-456E-A03D-9395C54A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CB02D32-2D7A-4BA5-B131-11428150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5C74E4A-C807-4F32-B557-9F3C07D615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6955D69-E6D8-4636-A053-A37346EF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A0AACD1-F234-4711-9319-FA202B453CE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93A877F-B7C2-4861-AF3F-AAA61685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C2DE247-77E5-4AB7-BC93-B8ED1F0C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9ABA905-22B7-4347-A78D-403F3CCEDA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C8C00A-1193-45B6-A972-AAA70826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89C146D-E51A-4EEC-96F6-BA26EE5B3B3C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930D36-2140-48FC-A2AB-F97C7878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E50576-38BA-4960-A04B-28C0CFB8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C94EAA1-BE38-40B0-A81B-E51CDB8F2F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3BF3-C7CB-489B-9FD1-0D65C274E758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1A14E-D2D2-43A2-9174-F5A14B64C9E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9D99C2F-A3F2-4FAF-B3D4-EB18F430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F2E0E86-47F9-4215-A75F-8D0FE1F89599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A62E9C7-688D-4EF1-994A-00FA822A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4E19581-8224-4087-892A-F8C4E278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BEF2E47-6D41-45CA-AC49-1ABC532D1E9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0F43A038-33CB-4041-AC92-5BF86AA4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74FB5C7-5265-4E9F-A0EE-27087EC18577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97F0D1E-5DCB-4AA9-B695-3B1200BF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D9FB977-934D-4EC5-902A-9149C2F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85E064C-405D-4126-83D4-CDEB7853509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09C52A0-7535-431C-BA94-058A53C7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32045F5-92D8-474A-AB0E-3B2906694B3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3C766DC-8030-4201-8460-ED99E4F7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6AC0A87-964C-4E3D-9CFD-E49FC274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CD8865E-DC82-440D-BF56-64320D359BA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1C01343-F310-4935-A69E-05E5DEF8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EF58EB3-0A8A-438D-9D27-BB9AA1A7A295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245AFEF-0847-4620-8799-FF39BB77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608C7E8-2A94-47D1-8234-DDCA98E3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AE67698-ACF9-4098-96CF-76E1547AE90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E744481-486E-424E-A97E-1C34F5B6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80B85DC-D645-4E2E-966E-423D58DF5970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53F6193-F13B-4EAA-878E-082BD883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48EC6F8-143A-40CB-9CCB-FF61DD61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2DF1FDE-773C-4DB5-AD6B-33E88981F7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DDEE48F-EFFB-43AB-B8CD-915429AC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0C7357B-DFA0-4737-B5AC-B69866D6EAA6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9260FA8-3D8F-4933-AB46-2BA12057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F8DE95A-E73F-4B54-94C1-735E0131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3313AF9-A6C4-4B0E-B2FE-A234FEF223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226CBE-91BF-44C6-AC78-8F6678EB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C58F3E-1CBB-443E-9CCC-1FD60E6BDB02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86010FA-3DE4-4911-A421-42FF1151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533518-094D-4619-9E07-0C3EB828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808901E-126B-465F-AC47-888B1A80633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7B27EC9-3D0B-40BE-8AEE-1925B20F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128E260-BBA4-4419-BB05-A2C7054B9DEC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545368F-7E67-40BC-B4DE-3DE4A281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3BEC9C-5EFF-4A43-8AEA-C99487F6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012067D-6E26-42AB-829C-EF16E985AA7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8903-B376-4542-BA36-2A2362B85C0B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82626-6030-496C-A0B3-64DC71BC5DF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5721-776C-40F3-AE0C-8ABBAC38CA5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40AF-F747-4E59-BD5B-9C15A62D760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885A5F-E1E2-40B4-A2A5-C900DF181F83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47233961-E383-43B6-8564-AB4E2E9D039C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CA26428E-59CE-4812-9AA5-33C4C7604B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BA87D2-E5DE-4321-881B-E7BF5E79C234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74F532A2-4B76-4998-ABC9-F76C56B94AF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1" r:id="rId1"/>
    <p:sldLayoutId id="2147484462" r:id="rId2"/>
    <p:sldLayoutId id="2147484463" r:id="rId3"/>
    <p:sldLayoutId id="2147484464" r:id="rId4"/>
    <p:sldLayoutId id="2147484465" r:id="rId5"/>
    <p:sldLayoutId id="2147484466" r:id="rId6"/>
    <p:sldLayoutId id="2147484467" r:id="rId7"/>
    <p:sldLayoutId id="2147484468" r:id="rId8"/>
    <p:sldLayoutId id="2147484469" r:id="rId9"/>
    <p:sldLayoutId id="2147484470" r:id="rId10"/>
    <p:sldLayoutId id="21474844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77DEFF-0E67-4E7E-9013-8AB565A0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0201AD-0BA3-46CA-9AD2-8A4879B625C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6ED1A1-78B8-4E62-BEC7-C1734648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A9F70A-284D-48B0-8338-DC9503C2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1D82F5D9-1408-473C-AEB9-78ACFB2570E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C5601BC-D0EA-4018-90D7-A4C938BC2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F988B4-177B-4142-836C-23DE1FCE6E7E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917624-E7F0-49F5-BC37-99CBAB3C2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317B27-245A-408A-B0C6-4A298C2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92B98B8B-8210-4495-9350-D3C38E40AEB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5" r:id="rId3"/>
    <p:sldLayoutId id="2147484486" r:id="rId4"/>
    <p:sldLayoutId id="2147484487" r:id="rId5"/>
    <p:sldLayoutId id="2147484488" r:id="rId6"/>
    <p:sldLayoutId id="2147484489" r:id="rId7"/>
    <p:sldLayoutId id="2147484490" r:id="rId8"/>
    <p:sldLayoutId id="2147484491" r:id="rId9"/>
    <p:sldLayoutId id="2147484492" r:id="rId10"/>
    <p:sldLayoutId id="214748449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EEE9D591-97DD-4EE3-85BA-DD1A0F7D4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69F52D17-4773-4702-8321-835E13AD5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CDDEA10-32D7-42A6-B33D-E7099832C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800F840-0548-40F7-866E-A08656FC2241}" type="datetimeFigureOut">
              <a:rPr lang="de-DE" altLang="zh-CN"/>
              <a:pPr>
                <a:defRPr/>
              </a:pPr>
              <a:t>29.12.2018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27B459F-7A94-4F91-8B8A-AFC3A6AA3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83AEE00-6616-4C6A-869A-607963C65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C5BE524-617F-45D3-B98E-5060BC49064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42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证道</a:t>
            </a:r>
          </a:p>
        </p:txBody>
      </p:sp>
      <p:sp>
        <p:nvSpPr>
          <p:cNvPr id="152579" name="Inhaltsplatzhalter 2"/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endParaRPr lang="zh-CN" altLang="de-DE" sz="6600" b="0">
              <a:latin typeface="SimHei" pitchFamily="49" charset="-122"/>
              <a:ea typeface="SimHei" pitchFamily="49" charset="-122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6600" b="0">
                <a:latin typeface="SimHei" pitchFamily="49" charset="-122"/>
                <a:ea typeface="SimHei" pitchFamily="49" charset="-122"/>
              </a:rPr>
              <a:t>生命的尊荣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en-US" sz="4800" b="0">
                <a:latin typeface="SimHei" pitchFamily="49" charset="-122"/>
                <a:ea typeface="SimHei" pitchFamily="49" charset="-122"/>
              </a:rPr>
              <a:t>（林前</a:t>
            </a:r>
            <a:r>
              <a:rPr lang="en-US" altLang="zh-CN" sz="4800" b="0"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en-US" sz="4800" b="0">
                <a:latin typeface="SimHei" pitchFamily="49" charset="-122"/>
                <a:ea typeface="SimHei" pitchFamily="49" charset="-122"/>
              </a:rPr>
              <a:t>：</a:t>
            </a:r>
            <a:r>
              <a:rPr lang="en-US" altLang="zh-CN" sz="4800" b="0"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en-US" sz="4800" b="0">
                <a:latin typeface="SimHei" pitchFamily="49" charset="-122"/>
                <a:ea typeface="SimHei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2874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引言：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真实生命中不可回避的缺失感与缺乏感：自我不够优秀，自我价值和尊严的缺乏，自我形象不满意，爱的缺失，自卑 </a:t>
            </a:r>
            <a:r>
              <a:rPr lang="de-DE" altLang="zh-CN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……</a:t>
            </a: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。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在缺失感中人所做的各种努力和追逐：社会阶层、社交圈的提升，财富、地位、权力的扩展，整容技术的使用，名牌及贵族学校的热捧等等，从而被世俗价值观所牵引和左右。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2874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引言：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为什么我们的生命会被各种缺失和不足感所控制，无法对自己满意，生命没有价值和尊荣的内在确认？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3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外在的追逐是否可以使人从根本上获得生命的价值和尊荣？如何从根基上更新生命本质，回归有尊严和荣美的生命？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endParaRPr lang="zh-CN" altLang="de-DE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2874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经文的理解与应用：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在神的创造之初，人在神的心意里，有神的形象与荣美，没有羞耻   （创</a:t>
            </a:r>
            <a:r>
              <a:rPr lang="de-DE" altLang="zh-CN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2</a:t>
            </a: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：</a:t>
            </a:r>
            <a:r>
              <a:rPr lang="de-DE" altLang="zh-CN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25</a:t>
            </a: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）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人违背神旨意，犯罪偏离神，看自己为羞耻，需以物遮盖，方可得到暂时的价值感与自我接纳（创</a:t>
            </a:r>
            <a:r>
              <a:rPr lang="de-DE" altLang="zh-CN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3</a:t>
            </a: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：</a:t>
            </a:r>
            <a:r>
              <a:rPr lang="de-DE" altLang="zh-CN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7</a:t>
            </a: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）。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在基督救恩里，披戴基督，圣灵进住，生命与神重新联合。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endParaRPr lang="zh-CN" altLang="de-DE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3001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经文的理解与应用：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4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重获生命尊荣的人，表明其生命观、自我观及价值观的全然更新和改变。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4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在基督里，神仍尊重人的自由意志，人要对自己的选择负责。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4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在基督里，个人做选择时，眼光要提升，校准神的心意和永恒的价值（益处的界定指向神的心意与永生）。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4"/>
            </a:pPr>
            <a:endParaRPr lang="zh-CN" altLang="de-DE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3001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经文的理解与应用：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7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在基督里，圣灵内住，身体成为圣灵的殿，显明神的美善。生命的尊贵无需依托外物。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Calibri Light" pitchFamily="34" charset="0"/>
              <a:buAutoNum type="arabicPeriod" startAt="7"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顺服于圣灵带领，珍爱内在属神的生命尊荣，活出基督生命的美善。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生命的尊荣（哥前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6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12-20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Inhaltsplatzhalter 2"/>
          <p:cNvSpPr txBox="1">
            <a:spLocks noChangeArrowheads="1"/>
          </p:cNvSpPr>
          <p:nvPr/>
        </p:nvSpPr>
        <p:spPr bwMode="auto">
          <a:xfrm>
            <a:off x="381000" y="1300163"/>
            <a:ext cx="72390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总结：</a:t>
            </a: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200" b="0">
                <a:latin typeface="SimHei" pitchFamily="49" charset="-122"/>
                <a:ea typeface="SimHei" pitchFamily="49" charset="-122"/>
                <a:cs typeface="Arial" pitchFamily="34" charset="0"/>
              </a:rPr>
              <a:t>世俗价值观的背后，呈现出人与神隔离后生命内在价值和尊严的缺失。在基督里与神联合，使生命重获属神的尊荣，不再效法这个世界和世俗价值观，在基督里活出属神的生命尊荣和美善。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endParaRPr lang="de-DE" altLang="zh-CN" sz="3200" b="0">
              <a:latin typeface="SimHei" pitchFamily="49" charset="-122"/>
              <a:ea typeface="SimHe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798</Words>
  <Application>Microsoft Office PowerPoint</Application>
  <PresentationFormat>Bildschirmpräsentation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7</vt:i4>
      </vt:variant>
    </vt:vector>
  </HeadingPairs>
  <TitlesOfParts>
    <vt:vector size="22" baseType="lpstr">
      <vt:lpstr>Arial</vt:lpstr>
      <vt:lpstr>SimSun</vt:lpstr>
      <vt:lpstr>SimHei</vt:lpstr>
      <vt:lpstr>Calibri</vt:lpstr>
      <vt:lpstr>Calibri Light</vt:lpstr>
      <vt:lpstr>Segoe UI Black</vt:lpstr>
      <vt:lpstr>FZKai-Z03S</vt:lpstr>
      <vt:lpstr>STXihei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1392</cp:revision>
  <cp:lastPrinted>2016-12-02T10:19:09Z</cp:lastPrinted>
  <dcterms:created xsi:type="dcterms:W3CDTF">2013-12-13T09:03:28Z</dcterms:created>
  <dcterms:modified xsi:type="dcterms:W3CDTF">2018-12-29T18:27:50Z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