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Layouts/slideLayout39.xml" ContentType="application/vnd.openxmlformats-officedocument.presentationml.slideLayout+xml"/>
  <Override PartName="/ppt/theme/theme5.xml" ContentType="application/vnd.openxmlformats-officedocument.theme+xml"/>
  <Override PartName="/ppt/slideLayouts/slideLayout57.xml" ContentType="application/vnd.openxmlformats-officedocument.presentationml.slideLayout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75.xml" ContentType="application/vnd.openxmlformats-officedocument.presentationml.slideLayout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53.xml" ContentType="application/vnd.openxmlformats-officedocument.presentationml.slideLayout+xml"/>
  <Default Extension="xml" ContentType="application/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71.xml" ContentType="application/vnd.openxmlformats-officedocument.presentationml.slideLayout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40.xml" ContentType="application/vnd.openxmlformats-officedocument.presentationml.slideLayout+xml"/>
  <Override PartName="/docProps/custom.xml" ContentType="application/vnd.openxmlformats-officedocument.custom-properties+xml"/>
  <Override PartName="/ppt/slideMasters/slideMaster6.xml" ContentType="application/vnd.openxmlformats-officedocument.presentationml.slideMaster+xml"/>
  <Override PartName="/ppt/theme/theme8.xml" ContentType="application/vnd.openxmlformats-officedocument.theme+xml"/>
  <Override PartName="/ppt/notesSlides/notesSlide7.xml" ContentType="application/vnd.openxmlformats-officedocument.presentationml.notesSlide+xml"/>
  <Override PartName="/ppt/slideMasters/slideMaster4.xml" ContentType="application/vnd.openxmlformats-officedocument.presentationml.slideMaster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theme/theme6.xml" ContentType="application/vnd.openxmlformats-officedocument.theme+xml"/>
  <Override PartName="/ppt/slideLayouts/slideLayout6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Layouts/slideLayout29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4.xml" ContentType="application/vnd.openxmlformats-officedocument.theme+xml"/>
  <Override PartName="/ppt/slideLayouts/slideLayout49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76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72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70.xml" ContentType="application/vnd.openxmlformats-officedocument.presentationml.slideLayout+xml"/>
  <Override PartName="/docProps/app.xml" ContentType="application/vnd.openxmlformats-officedocument.extended-properties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Masters/slideMaster7.xml" ContentType="application/vnd.openxmlformats-officedocument.presentationml.slideMaster+xml"/>
  <Override PartName="/ppt/theme/theme9.xml" ContentType="application/vnd.openxmlformats-officedocument.theme+xml"/>
  <Override PartName="/ppt/notesSlides/notesSlide6.xml" ContentType="application/vnd.openxmlformats-officedocument.presentationml.notesSlide+xml"/>
  <Override PartName="/ppt/slideMasters/slideMaster5.xml" ContentType="application/vnd.openxmlformats-officedocument.presentationml.slideMaster+xml"/>
  <Override PartName="/ppt/handoutMasters/handoutMaster1.xml" ContentType="application/vnd.openxmlformats-officedocument.presentationml.handoutMaster+xml"/>
  <Override PartName="/ppt/slideLayouts/slideLayout59.xml" ContentType="application/vnd.openxmlformats-officedocument.presentationml.slideLayout+xml"/>
  <Override PartName="/ppt/slideLayouts/slideLayout68.xml" ContentType="application/vnd.openxmlformats-officedocument.presentationml.slideLayout+xml"/>
  <Override PartName="/ppt/theme/theme7.xml" ContentType="application/vnd.openxmlformats-officedocument.them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s/slide2.xml" ContentType="application/vnd.openxmlformats-officedocument.presentationml.slide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73.xml" ContentType="application/vnd.openxmlformats-officedocument.presentationml.slideLayout+xml"/>
  <Default Extension="rels" ContentType="application/vnd.openxmlformats-package.relationships+xml"/>
  <Override PartName="/ppt/slideLayouts/slideLayout2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51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0" r:id="rId1"/>
    <p:sldMasterId id="2147483672" r:id="rId2"/>
    <p:sldMasterId id="2147483706" r:id="rId3"/>
    <p:sldMasterId id="2147483786" r:id="rId4"/>
    <p:sldMasterId id="2147483798" r:id="rId5"/>
    <p:sldMasterId id="2147483997" r:id="rId6"/>
    <p:sldMasterId id="2147484119" r:id="rId7"/>
  </p:sldMasterIdLst>
  <p:notesMasterIdLst>
    <p:notesMasterId r:id="rId15"/>
  </p:notesMasterIdLst>
  <p:handoutMasterIdLst>
    <p:handoutMasterId r:id="rId16"/>
  </p:handoutMasterIdLst>
  <p:sldIdLst>
    <p:sldId id="1779" r:id="rId8"/>
    <p:sldId id="1981" r:id="rId9"/>
    <p:sldId id="1982" r:id="rId10"/>
    <p:sldId id="1983" r:id="rId11"/>
    <p:sldId id="1984" r:id="rId12"/>
    <p:sldId id="1985" r:id="rId13"/>
    <p:sldId id="1986" r:id="rId14"/>
  </p:sldIdLst>
  <p:sldSz cx="9144000" cy="6858000" type="screen4x3"/>
  <p:notesSz cx="6884988" cy="10018713"/>
  <p:kinsoku lang="ja-JP" invalStChars="、。，．・：；？！゛゜ヽヾゝゞ々’”）〕］｝〉》」』】°‰′″℃％!%),.:;]}｡｣､･ﾞﾟ" invalEndChars="‘“（〔［｛〈《「『【￥＄$([\{｢"/>
  <p:defaultTextStyle>
    <a:defPPr>
      <a:defRPr lang="zh-CN"/>
    </a:defPPr>
    <a:lvl1pPr algn="l" rtl="0" eaLnBrk="0" fontAlgn="base" hangingPunct="0">
      <a:spcBef>
        <a:spcPct val="0"/>
      </a:spcBef>
      <a:spcAft>
        <a:spcPct val="0"/>
      </a:spcAft>
      <a:defRPr sz="4400" b="1" kern="1200">
        <a:solidFill>
          <a:schemeClr val="tx1"/>
        </a:solidFill>
        <a:latin typeface="Arial" pitchFamily="34" charset="0"/>
        <a:ea typeface="SimSun" pitchFamily="2" charset="-122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4400" b="1" kern="1200">
        <a:solidFill>
          <a:schemeClr val="tx1"/>
        </a:solidFill>
        <a:latin typeface="Arial" pitchFamily="34" charset="0"/>
        <a:ea typeface="SimSun" pitchFamily="2" charset="-122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4400" b="1" kern="1200">
        <a:solidFill>
          <a:schemeClr val="tx1"/>
        </a:solidFill>
        <a:latin typeface="Arial" pitchFamily="34" charset="0"/>
        <a:ea typeface="SimSun" pitchFamily="2" charset="-122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4400" b="1" kern="1200">
        <a:solidFill>
          <a:schemeClr val="tx1"/>
        </a:solidFill>
        <a:latin typeface="Arial" pitchFamily="34" charset="0"/>
        <a:ea typeface="SimSun" pitchFamily="2" charset="-122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4400" b="1" kern="1200">
        <a:solidFill>
          <a:schemeClr val="tx1"/>
        </a:solidFill>
        <a:latin typeface="Arial" pitchFamily="34" charset="0"/>
        <a:ea typeface="SimSun" pitchFamily="2" charset="-122"/>
        <a:cs typeface="+mn-cs"/>
      </a:defRPr>
    </a:lvl5pPr>
    <a:lvl6pPr marL="2286000" algn="l" defTabSz="914400" rtl="0" eaLnBrk="1" latinLnBrk="0" hangingPunct="1">
      <a:defRPr sz="4400" b="1" kern="1200">
        <a:solidFill>
          <a:schemeClr val="tx1"/>
        </a:solidFill>
        <a:latin typeface="Arial" pitchFamily="34" charset="0"/>
        <a:ea typeface="SimSun" pitchFamily="2" charset="-122"/>
        <a:cs typeface="+mn-cs"/>
      </a:defRPr>
    </a:lvl6pPr>
    <a:lvl7pPr marL="2743200" algn="l" defTabSz="914400" rtl="0" eaLnBrk="1" latinLnBrk="0" hangingPunct="1">
      <a:defRPr sz="4400" b="1" kern="1200">
        <a:solidFill>
          <a:schemeClr val="tx1"/>
        </a:solidFill>
        <a:latin typeface="Arial" pitchFamily="34" charset="0"/>
        <a:ea typeface="SimSun" pitchFamily="2" charset="-122"/>
        <a:cs typeface="+mn-cs"/>
      </a:defRPr>
    </a:lvl7pPr>
    <a:lvl8pPr marL="3200400" algn="l" defTabSz="914400" rtl="0" eaLnBrk="1" latinLnBrk="0" hangingPunct="1">
      <a:defRPr sz="4400" b="1" kern="1200">
        <a:solidFill>
          <a:schemeClr val="tx1"/>
        </a:solidFill>
        <a:latin typeface="Arial" pitchFamily="34" charset="0"/>
        <a:ea typeface="SimSun" pitchFamily="2" charset="-122"/>
        <a:cs typeface="+mn-cs"/>
      </a:defRPr>
    </a:lvl8pPr>
    <a:lvl9pPr marL="3657600" algn="l" defTabSz="914400" rtl="0" eaLnBrk="1" latinLnBrk="0" hangingPunct="1">
      <a:defRPr sz="4400" b="1" kern="1200">
        <a:solidFill>
          <a:schemeClr val="tx1"/>
        </a:solidFill>
        <a:latin typeface="Arial" pitchFamily="34" charset="0"/>
        <a:ea typeface="SimSun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clrMode="bw"/>
  <p:showPr showNarration="1">
    <p:present/>
    <p:sldAll/>
    <p:penClr>
      <a:srgbClr val="FF0000"/>
    </p:penClr>
  </p:showPr>
  <p:clrMru>
    <a:srgbClr val="3333CC"/>
    <a:srgbClr val="07B5EB"/>
    <a:srgbClr val="50D2FA"/>
    <a:srgbClr val="003300"/>
    <a:srgbClr val="A7E13F"/>
    <a:srgbClr val="FF0000"/>
    <a:srgbClr val="FFFFCC"/>
    <a:srgbClr val="FFCC00"/>
  </p:clrMru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无样式，无网格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5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4.xml"/><Relationship Id="rId5" Type="http://schemas.openxmlformats.org/officeDocument/2006/relationships/slideMaster" Target="slideMasters/slideMaster5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3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2.xml"/><Relationship Id="rId14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9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674" name="Rectangle 2">
            <a:extLst>
              <a:ext uri="{FF2B5EF4-FFF2-40B4-BE49-F238E27FC236}">
                <a16:creationId xmlns:a16="http://schemas.microsoft.com/office/drawing/2014/main" xmlns="" id="{2AAA6850-B160-461D-B3D0-091328C3FD6F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82913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260" tIns="46630" rIns="93260" bIns="46630" numCol="1" anchor="t" anchorCtr="0" compatLnSpc="1">
            <a:prstTxWarp prst="textNoShape">
              <a:avLst/>
            </a:prstTxWarp>
          </a:bodyPr>
          <a:lstStyle>
            <a:lvl1pPr defTabSz="931863" eaLnBrk="1" hangingPunct="1">
              <a:defRPr sz="1200"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284675" name="Rectangle 3">
            <a:extLst>
              <a:ext uri="{FF2B5EF4-FFF2-40B4-BE49-F238E27FC236}">
                <a16:creationId xmlns:a16="http://schemas.microsoft.com/office/drawing/2014/main" xmlns="" id="{D555F33B-8A18-4A4D-A06B-CCECD3DD89C9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00488" y="0"/>
            <a:ext cx="2982912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260" tIns="46630" rIns="93260" bIns="46630" numCol="1" anchor="t" anchorCtr="0" compatLnSpc="1">
            <a:prstTxWarp prst="textNoShape">
              <a:avLst/>
            </a:prstTxWarp>
          </a:bodyPr>
          <a:lstStyle>
            <a:lvl1pPr algn="r" defTabSz="931863" eaLnBrk="1" hangingPunct="1">
              <a:defRPr sz="1200"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284676" name="Rectangle 4">
            <a:extLst>
              <a:ext uri="{FF2B5EF4-FFF2-40B4-BE49-F238E27FC236}">
                <a16:creationId xmlns:a16="http://schemas.microsoft.com/office/drawing/2014/main" xmlns="" id="{A4476A2D-61D6-4BD8-B650-2C06F2C10FFD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515475"/>
            <a:ext cx="2982913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260" tIns="46630" rIns="93260" bIns="46630" numCol="1" anchor="b" anchorCtr="0" compatLnSpc="1">
            <a:prstTxWarp prst="textNoShape">
              <a:avLst/>
            </a:prstTxWarp>
          </a:bodyPr>
          <a:lstStyle>
            <a:lvl1pPr defTabSz="931863" eaLnBrk="1" hangingPunct="1">
              <a:defRPr sz="1200"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284677" name="Rectangle 5">
            <a:extLst>
              <a:ext uri="{FF2B5EF4-FFF2-40B4-BE49-F238E27FC236}">
                <a16:creationId xmlns:a16="http://schemas.microsoft.com/office/drawing/2014/main" xmlns="" id="{78D3A256-8D0C-49EC-80C5-F5E0BBA87B21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00488" y="9515475"/>
            <a:ext cx="2982912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260" tIns="46630" rIns="93260" bIns="46630" numCol="1" anchor="b" anchorCtr="0" compatLnSpc="1">
            <a:prstTxWarp prst="textNoShape">
              <a:avLst/>
            </a:prstTxWarp>
          </a:bodyPr>
          <a:lstStyle>
            <a:lvl1pPr algn="r" defTabSz="931863" eaLnBrk="1" hangingPunct="1">
              <a:defRPr sz="1200" b="0">
                <a:cs typeface="Arial" pitchFamily="34" charset="0"/>
              </a:defRPr>
            </a:lvl1pPr>
          </a:lstStyle>
          <a:p>
            <a:fld id="{5790A942-126F-40E3-8FB9-CB0C5D4AE653}" type="slidenum">
              <a:rPr lang="en-US" altLang="zh-CN"/>
              <a:pPr/>
              <a:t>‹Nr.›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>
            <a:extLst>
              <a:ext uri="{FF2B5EF4-FFF2-40B4-BE49-F238E27FC236}">
                <a16:creationId xmlns:a16="http://schemas.microsoft.com/office/drawing/2014/main" xmlns="" id="{18762981-E686-4E57-9D01-9E72CDB43798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913" cy="5016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xmlns="" id="{2AA6D8B8-3B53-4B10-9545-C9DC3F80142A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900488" y="0"/>
            <a:ext cx="2982912" cy="5016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FB4E0F08-50E7-4B15-A0DF-DB6C32CFB379}" type="datetimeFigureOut">
              <a:rPr lang="zh-CN" altLang="de-DE"/>
              <a:pPr>
                <a:defRPr/>
              </a:pPr>
              <a:t>2018/12/29</a:t>
            </a:fld>
            <a:endParaRPr lang="en-US" altLang="zh-CN"/>
          </a:p>
        </p:txBody>
      </p:sp>
      <p:sp>
        <p:nvSpPr>
          <p:cNvPr id="4" name="幻灯片图像占位符 3">
            <a:extLst>
              <a:ext uri="{FF2B5EF4-FFF2-40B4-BE49-F238E27FC236}">
                <a16:creationId xmlns:a16="http://schemas.microsoft.com/office/drawing/2014/main" xmlns="" id="{34763C14-FF9C-4333-AE58-A22E5C7EFF53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87450" y="1252538"/>
            <a:ext cx="4510088" cy="3381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zh-CN" altLang="en-US" noProof="0"/>
          </a:p>
        </p:txBody>
      </p:sp>
      <p:sp>
        <p:nvSpPr>
          <p:cNvPr id="5" name="备注占位符 4">
            <a:extLst>
              <a:ext uri="{FF2B5EF4-FFF2-40B4-BE49-F238E27FC236}">
                <a16:creationId xmlns:a16="http://schemas.microsoft.com/office/drawing/2014/main" xmlns="" id="{6C9ADB33-015C-444E-964B-9E54960D48F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8975" y="4821238"/>
            <a:ext cx="5507038" cy="3944937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noProof="0"/>
              <a:t>单击此处编辑母版文本样式</a:t>
            </a:r>
          </a:p>
          <a:p>
            <a:pPr lvl="1"/>
            <a:r>
              <a:rPr lang="zh-CN" altLang="en-US" noProof="0"/>
              <a:t>第二级</a:t>
            </a:r>
          </a:p>
          <a:p>
            <a:pPr lvl="2"/>
            <a:r>
              <a:rPr lang="zh-CN" altLang="en-US" noProof="0"/>
              <a:t>第三级</a:t>
            </a:r>
          </a:p>
          <a:p>
            <a:pPr lvl="3"/>
            <a:r>
              <a:rPr lang="zh-CN" altLang="en-US" noProof="0"/>
              <a:t>第四级</a:t>
            </a:r>
          </a:p>
          <a:p>
            <a:pPr lvl="4"/>
            <a:r>
              <a:rPr lang="zh-CN" altLang="en-US" noProof="0"/>
              <a:t>第五级</a:t>
            </a:r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xmlns="" id="{B7C9F0A9-11CD-41AD-A906-A73904318722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9517063"/>
            <a:ext cx="2982913" cy="50165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xmlns="" id="{559365CE-E055-47C6-BC8C-AE2A0AA798B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900488" y="9517063"/>
            <a:ext cx="2982912" cy="50165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cs typeface="Arial" pitchFamily="34" charset="0"/>
              </a:defRPr>
            </a:lvl1pPr>
          </a:lstStyle>
          <a:p>
            <a:fld id="{911F1A09-6CFE-46FB-9C4A-45E13EF948CB}" type="slidenum">
              <a:rPr lang="zh-CN" altLang="en-US"/>
              <a:pPr/>
              <a:t>‹Nr.›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SimSun" pitchFamily="2" charset="-122"/>
        <a:cs typeface="SimSun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SimSun" pitchFamily="2" charset="-122"/>
        <a:cs typeface="SimSun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SimSun" pitchFamily="2" charset="-122"/>
        <a:cs typeface="SimSun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SimSun" pitchFamily="2" charset="-122"/>
        <a:cs typeface="SimSun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SimSun" pitchFamily="2" charset="-122"/>
        <a:cs typeface="SimSun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2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03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 smtClean="0"/>
              <a:t>证道题目可以在当月月报上找到。</a:t>
            </a:r>
            <a:endParaRPr kumimoji="0" lang="en-US" altLang="zh-CN" smtClean="0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de-DE" smtClean="0"/>
              <a:t>标题为</a:t>
            </a:r>
            <a:r>
              <a:rPr kumimoji="0" lang="de-DE" altLang="zh-CN" smtClean="0"/>
              <a:t>42</a:t>
            </a:r>
            <a:r>
              <a:rPr kumimoji="0" lang="zh-CN" altLang="en-US" smtClean="0"/>
              <a:t>正文字体</a:t>
            </a:r>
            <a:r>
              <a:rPr kumimoji="0" lang="en-US" altLang="zh-CN" smtClean="0"/>
              <a:t>66</a:t>
            </a:r>
            <a:r>
              <a:rPr kumimoji="0" lang="zh-CN" altLang="en-US" smtClean="0"/>
              <a:t>。</a:t>
            </a:r>
          </a:p>
        </p:txBody>
      </p:sp>
      <p:sp>
        <p:nvSpPr>
          <p:cNvPr id="153604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2F974286-A1F4-417E-B5FC-C84A6B137BBB}" type="slidenum">
              <a:rPr lang="zh-CN" altLang="en-US"/>
              <a:pPr/>
              <a:t>1</a:t>
            </a:fld>
            <a:endParaRPr lang="en-US" altLang="zh-CN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5651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r>
              <a:rPr kumimoji="0" lang="en-US" altLang="zh-CN" smtClean="0"/>
              <a:t>1. </a:t>
            </a:r>
            <a:r>
              <a:rPr kumimoji="0" lang="zh-CN" altLang="en-US" smtClean="0"/>
              <a:t>此页不需修改。</a:t>
            </a:r>
          </a:p>
          <a:p>
            <a:pPr eaLnBrk="1" hangingPunct="1">
              <a:spcBef>
                <a:spcPct val="0"/>
              </a:spcBef>
            </a:pPr>
            <a:endParaRPr kumimoji="0" lang="en-US" altLang="zh-CN" smtClean="0"/>
          </a:p>
        </p:txBody>
      </p:sp>
      <p:sp>
        <p:nvSpPr>
          <p:cNvPr id="155652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1FC65FA4-417E-4191-88F3-59ED9318EDD7}" type="slidenum">
              <a:rPr lang="zh-CN" altLang="en-US"/>
              <a:pPr/>
              <a:t>2</a:t>
            </a:fld>
            <a:endParaRPr lang="en-US" altLang="zh-CN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698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7699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r>
              <a:rPr kumimoji="0" lang="en-US" altLang="zh-CN" smtClean="0"/>
              <a:t>1. </a:t>
            </a:r>
            <a:r>
              <a:rPr kumimoji="0" lang="zh-CN" altLang="en-US" smtClean="0"/>
              <a:t>此页不需修改。</a:t>
            </a:r>
          </a:p>
          <a:p>
            <a:pPr eaLnBrk="1" hangingPunct="1">
              <a:spcBef>
                <a:spcPct val="0"/>
              </a:spcBef>
            </a:pPr>
            <a:endParaRPr kumimoji="0" lang="en-US" altLang="zh-CN" smtClean="0"/>
          </a:p>
        </p:txBody>
      </p:sp>
      <p:sp>
        <p:nvSpPr>
          <p:cNvPr id="157700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7C898978-5E20-40EB-9F9B-63FECCE7BD90}" type="slidenum">
              <a:rPr lang="zh-CN" altLang="en-US"/>
              <a:pPr/>
              <a:t>3</a:t>
            </a:fld>
            <a:endParaRPr lang="en-US" altLang="zh-CN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6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9747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r>
              <a:rPr kumimoji="0" lang="en-US" altLang="zh-CN" smtClean="0"/>
              <a:t>1. </a:t>
            </a:r>
            <a:r>
              <a:rPr kumimoji="0" lang="zh-CN" altLang="en-US" smtClean="0"/>
              <a:t>此页不需修改。</a:t>
            </a:r>
          </a:p>
          <a:p>
            <a:pPr eaLnBrk="1" hangingPunct="1">
              <a:spcBef>
                <a:spcPct val="0"/>
              </a:spcBef>
            </a:pPr>
            <a:endParaRPr kumimoji="0" lang="en-US" altLang="zh-CN" smtClean="0"/>
          </a:p>
        </p:txBody>
      </p:sp>
      <p:sp>
        <p:nvSpPr>
          <p:cNvPr id="159748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8C2301D0-9EAA-46A5-802F-EB0D6923F11E}" type="slidenum">
              <a:rPr lang="zh-CN" altLang="en-US"/>
              <a:pPr/>
              <a:t>4</a:t>
            </a:fld>
            <a:endParaRPr lang="en-US" altLang="zh-CN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794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1795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r>
              <a:rPr kumimoji="0" lang="en-US" altLang="zh-CN" smtClean="0"/>
              <a:t>1. </a:t>
            </a:r>
            <a:r>
              <a:rPr kumimoji="0" lang="zh-CN" altLang="en-US" smtClean="0"/>
              <a:t>此页不需修改。</a:t>
            </a:r>
          </a:p>
          <a:p>
            <a:pPr eaLnBrk="1" hangingPunct="1">
              <a:spcBef>
                <a:spcPct val="0"/>
              </a:spcBef>
            </a:pPr>
            <a:endParaRPr kumimoji="0" lang="en-US" altLang="zh-CN" smtClean="0"/>
          </a:p>
        </p:txBody>
      </p:sp>
      <p:sp>
        <p:nvSpPr>
          <p:cNvPr id="161796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DF210038-C9C7-4A07-B568-E61C317A1578}" type="slidenum">
              <a:rPr lang="zh-CN" altLang="en-US"/>
              <a:pPr/>
              <a:t>5</a:t>
            </a:fld>
            <a:endParaRPr lang="en-US" altLang="zh-CN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42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43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r>
              <a:rPr kumimoji="0" lang="en-US" altLang="zh-CN" smtClean="0"/>
              <a:t>1. </a:t>
            </a:r>
            <a:r>
              <a:rPr kumimoji="0" lang="zh-CN" altLang="en-US" smtClean="0"/>
              <a:t>此页不需修改。</a:t>
            </a:r>
          </a:p>
          <a:p>
            <a:pPr eaLnBrk="1" hangingPunct="1">
              <a:spcBef>
                <a:spcPct val="0"/>
              </a:spcBef>
            </a:pPr>
            <a:endParaRPr kumimoji="0" lang="en-US" altLang="zh-CN" smtClean="0"/>
          </a:p>
        </p:txBody>
      </p:sp>
      <p:sp>
        <p:nvSpPr>
          <p:cNvPr id="163844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91083D03-4511-473C-9E53-59C2B113B432}" type="slidenum">
              <a:rPr lang="zh-CN" altLang="en-US"/>
              <a:pPr/>
              <a:t>6</a:t>
            </a:fld>
            <a:endParaRPr lang="en-US" altLang="zh-CN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890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5891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r>
              <a:rPr kumimoji="0" lang="en-US" altLang="zh-CN" smtClean="0"/>
              <a:t>1. </a:t>
            </a:r>
            <a:r>
              <a:rPr kumimoji="0" lang="zh-CN" altLang="en-US" smtClean="0"/>
              <a:t>此页不需修改。</a:t>
            </a:r>
          </a:p>
          <a:p>
            <a:pPr eaLnBrk="1" hangingPunct="1">
              <a:spcBef>
                <a:spcPct val="0"/>
              </a:spcBef>
            </a:pPr>
            <a:endParaRPr kumimoji="0" lang="en-US" altLang="zh-CN" smtClean="0"/>
          </a:p>
        </p:txBody>
      </p:sp>
      <p:sp>
        <p:nvSpPr>
          <p:cNvPr id="165892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55C7E2C3-282F-4BFD-A74E-F81595D4DE9E}" type="slidenum">
              <a:rPr lang="zh-CN" altLang="en-US"/>
              <a:pPr/>
              <a:t>7</a:t>
            </a:fld>
            <a:endParaRPr lang="en-US" altLang="zh-CN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 b="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FC863EAF-6919-462C-8E70-D22171EFEB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033A4A-4E10-4C63-9CE1-FFF8F8DCBE85}" type="datetimeFigureOut">
              <a:rPr lang="de-DE" altLang="zh-CN"/>
              <a:pPr>
                <a:defRPr/>
              </a:pPr>
              <a:t>29.12.2018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95FB8BC7-DA19-4CCD-A8CB-C00352C208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2A71E008-F40B-4D02-9CA6-B2E9B450D7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037D43B-042C-4C61-BBEE-174B04EBA2DA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FC863EAF-6919-462C-8E70-D22171EFEB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6FD3DB-C145-419C-BE4A-7478EFF4E12A}" type="datetimeFigureOut">
              <a:rPr lang="de-DE" altLang="zh-CN"/>
              <a:pPr>
                <a:defRPr/>
              </a:pPr>
              <a:t>29.12.2018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95FB8BC7-DA19-4CCD-A8CB-C00352C208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2A71E008-F40B-4D02-9CA6-B2E9B450D7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C84C311-1373-4E07-B8E8-FAC879396658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FC863EAF-6919-462C-8E70-D22171EFEB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E3405E-FA41-4625-A7D3-93E4D176BA50}" type="datetimeFigureOut">
              <a:rPr lang="de-DE" altLang="zh-CN"/>
              <a:pPr>
                <a:defRPr/>
              </a:pPr>
              <a:t>29.12.2018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95FB8BC7-DA19-4CCD-A8CB-C00352C208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2A71E008-F40B-4D02-9CA6-B2E9B450D7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58B96F0-42E2-46F1-A52E-77ABD3DB1371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AA4DA338-8619-4245-B85D-9C0E84EA8A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C3CE0A-6C92-4B9F-B8E4-177AF7FDC12F}" type="datetimeFigureOut">
              <a:rPr lang="de-DE" altLang="zh-CN"/>
              <a:pPr>
                <a:defRPr/>
              </a:pPr>
              <a:t>29.12.2018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AC95FB70-CA35-4743-B82F-D5015507BF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75D815C5-A171-400E-BEC6-5C3F228EEB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022813F-D463-454F-A494-5B4E6E3DB1BF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AA4DA338-8619-4245-B85D-9C0E84EA8A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EBCDA3-F2DB-479F-B3E5-56DFEA9A985D}" type="datetimeFigureOut">
              <a:rPr lang="de-DE" altLang="zh-CN"/>
              <a:pPr>
                <a:defRPr/>
              </a:pPr>
              <a:t>29.12.2018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AC95FB70-CA35-4743-B82F-D5015507BF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75D815C5-A171-400E-BEC6-5C3F228EEB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D03AFC3-E461-4028-A9A6-924E8B8C8516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AA4DA338-8619-4245-B85D-9C0E84EA8A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E7B05F-DFCD-4FC5-BEBE-87AC21620A15}" type="datetimeFigureOut">
              <a:rPr lang="de-DE" altLang="zh-CN"/>
              <a:pPr>
                <a:defRPr/>
              </a:pPr>
              <a:t>29.12.2018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AC95FB70-CA35-4743-B82F-D5015507BF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75D815C5-A171-400E-BEC6-5C3F228EEB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0A56018-E1F9-4A0A-8BB0-FB14DD5DC329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xmlns="" id="{AA4DA338-8619-4245-B85D-9C0E84EA8A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B502A0-6CE1-4E5B-9B54-54A7D350EBBD}" type="datetimeFigureOut">
              <a:rPr lang="de-DE" altLang="zh-CN"/>
              <a:pPr>
                <a:defRPr/>
              </a:pPr>
              <a:t>29.12.2018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xmlns="" id="{AC95FB70-CA35-4743-B82F-D5015507BF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xmlns="" id="{75D815C5-A171-400E-BEC6-5C3F228EEB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01E4670-1787-49AD-BE6D-5D156FD8A498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xmlns="" id="{AA4DA338-8619-4245-B85D-9C0E84EA8A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3D7969-9BD7-4CFD-A3F0-8CCCCAD9E1CC}" type="datetimeFigureOut">
              <a:rPr lang="de-DE" altLang="zh-CN"/>
              <a:pPr>
                <a:defRPr/>
              </a:pPr>
              <a:t>29.12.2018</a:t>
            </a:fld>
            <a:endParaRPr lang="de-DE" altLang="zh-CN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xmlns="" id="{AC95FB70-CA35-4743-B82F-D5015507BF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xmlns="" id="{75D815C5-A171-400E-BEC6-5C3F228EEB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896A122-6383-4B65-BC6C-9C473DC8B956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xmlns="" id="{AA4DA338-8619-4245-B85D-9C0E84EA8A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C7072C-526F-4D9D-8DEE-9AA86362C116}" type="datetimeFigureOut">
              <a:rPr lang="de-DE" altLang="zh-CN"/>
              <a:pPr>
                <a:defRPr/>
              </a:pPr>
              <a:t>29.12.2018</a:t>
            </a:fld>
            <a:endParaRPr lang="de-DE" altLang="zh-CN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xmlns="" id="{AC95FB70-CA35-4743-B82F-D5015507BF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xmlns="" id="{75D815C5-A171-400E-BEC6-5C3F228EEB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AFAD2D7-0CC4-4434-BF3E-C437176961DD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xmlns="" id="{AA4DA338-8619-4245-B85D-9C0E84EA8A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84DCF9-8B22-4663-8A55-AE5023B5D4F3}" type="datetimeFigureOut">
              <a:rPr lang="de-DE" altLang="zh-CN"/>
              <a:pPr>
                <a:defRPr/>
              </a:pPr>
              <a:t>29.12.2018</a:t>
            </a:fld>
            <a:endParaRPr lang="de-DE" altLang="zh-CN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xmlns="" id="{AC95FB70-CA35-4743-B82F-D5015507BF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xmlns="" id="{75D815C5-A171-400E-BEC6-5C3F228EEB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67B81BE-E800-4BE7-A34E-62E4BCADC48B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xmlns="" id="{AA4DA338-8619-4245-B85D-9C0E84EA8A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F8D129-2EF4-422F-BCB0-AAC52F6C6942}" type="datetimeFigureOut">
              <a:rPr lang="de-DE" altLang="zh-CN"/>
              <a:pPr>
                <a:defRPr/>
              </a:pPr>
              <a:t>29.12.2018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xmlns="" id="{AC95FB70-CA35-4743-B82F-D5015507BF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xmlns="" id="{75D815C5-A171-400E-BEC6-5C3F228EEB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2490EC-4DFB-4AC3-8887-A098911842BF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FC863EAF-6919-462C-8E70-D22171EFEB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B28B51-7B7D-40EE-B911-76102B327113}" type="datetimeFigureOut">
              <a:rPr lang="de-DE" altLang="zh-CN"/>
              <a:pPr>
                <a:defRPr/>
              </a:pPr>
              <a:t>29.12.2018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95FB8BC7-DA19-4CCD-A8CB-C00352C208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2A71E008-F40B-4D02-9CA6-B2E9B450D7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EC9E19-2F56-437F-BD49-EBCABF8F2577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xmlns="" id="{AA4DA338-8619-4245-B85D-9C0E84EA8A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B4C865-9192-4CEF-B14E-BC95E4A44BF5}" type="datetimeFigureOut">
              <a:rPr lang="de-DE" altLang="zh-CN"/>
              <a:pPr>
                <a:defRPr/>
              </a:pPr>
              <a:t>29.12.2018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xmlns="" id="{AC95FB70-CA35-4743-B82F-D5015507BF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xmlns="" id="{75D815C5-A171-400E-BEC6-5C3F228EEB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6828FBB-3DDF-4862-9D83-F96D2F0BA653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AA4DA338-8619-4245-B85D-9C0E84EA8A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B289E6-ED35-417E-A357-5C5B85963E60}" type="datetimeFigureOut">
              <a:rPr lang="de-DE" altLang="zh-CN"/>
              <a:pPr>
                <a:defRPr/>
              </a:pPr>
              <a:t>29.12.2018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AC95FB70-CA35-4743-B82F-D5015507BF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75D815C5-A171-400E-BEC6-5C3F228EEB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C34879F-13BE-4DA6-8D2B-73539A54EF82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AA4DA338-8619-4245-B85D-9C0E84EA8A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CE60DE-C1A2-452F-AC71-3B83862959D8}" type="datetimeFigureOut">
              <a:rPr lang="de-DE" altLang="zh-CN"/>
              <a:pPr>
                <a:defRPr/>
              </a:pPr>
              <a:t>29.12.2018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AC95FB70-CA35-4743-B82F-D5015507BF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75D815C5-A171-400E-BEC6-5C3F228EEB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FE77976-D9DF-4BD0-B990-D12C43E95A15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CEE79400-F94D-474A-9843-DD4276B88C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C3B586B4-9B15-4DEF-BAFD-ABFE00708E24}" type="datetimeFigureOut">
              <a:rPr lang="de-DE" altLang="zh-CN"/>
              <a:pPr>
                <a:defRPr/>
              </a:pPr>
              <a:t>29.12.2018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8B054AA5-4074-48D3-8554-076F2F7FFD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505B29A6-566F-4577-994B-F87F7D3989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fld id="{0FBC3530-2182-4F01-BFB2-BF66E3D49BAD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8BB0B7ED-0CB8-4A71-8698-1C61F7104B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838F9A64-25A1-4A7A-8D9E-CFD8FA856CE1}" type="datetimeFigureOut">
              <a:rPr lang="de-DE" altLang="zh-CN"/>
              <a:pPr>
                <a:defRPr/>
              </a:pPr>
              <a:t>29.12.2018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23591EF4-A291-4DE0-B6D0-8826B67493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4D876146-6C0A-49A4-B830-D984E5DED2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fld id="{A9B9DE14-6190-4771-9054-3A71170B778D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B3FF4CE4-C9E4-4094-BBE1-7AB76F7243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03DEDFB0-438E-4193-B50A-1AAA6DFD9809}" type="datetimeFigureOut">
              <a:rPr lang="de-DE" altLang="zh-CN"/>
              <a:pPr>
                <a:defRPr/>
              </a:pPr>
              <a:t>29.12.2018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82DB40FF-6F77-4E6B-AEFA-38967685E4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221376AC-A9A2-4E94-B75F-FE69F122CF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fld id="{633D675A-97F4-4656-A38F-AC4C96FDD639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xmlns="" id="{C6341160-E3E5-476F-9A6D-A372B4588A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68129A48-99A3-4642-98F5-ADD24389E7A0}" type="datetimeFigureOut">
              <a:rPr lang="de-DE" altLang="zh-CN"/>
              <a:pPr>
                <a:defRPr/>
              </a:pPr>
              <a:t>29.12.2018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xmlns="" id="{6147A8DE-DCC5-409B-A80C-851D6B186B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xmlns="" id="{24EA7523-6F11-49D8-B169-8EBFB82FD1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fld id="{E02C8AC0-5FCC-4576-B82B-0D21D88FDABD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xmlns="" id="{F31FC157-11DB-4A0E-895B-CCB1437AC6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240FAD1A-CF91-49F8-A96D-96A4F51C5892}" type="datetimeFigureOut">
              <a:rPr lang="de-DE" altLang="zh-CN"/>
              <a:pPr>
                <a:defRPr/>
              </a:pPr>
              <a:t>29.12.2018</a:t>
            </a:fld>
            <a:endParaRPr lang="de-DE" altLang="zh-CN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xmlns="" id="{F4442233-6CBB-4A4E-AB03-382E4EFD5D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xmlns="" id="{EF57C296-5F3F-465C-91DD-545678AF61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fld id="{A2FC1BFE-3CDC-4EEA-B96C-C7C435FABA4D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xmlns="" id="{D4D9591B-FFA8-4029-A6A5-2260B3F489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929FBEFF-69F8-42AF-8EAE-9170666A4C9C}" type="datetimeFigureOut">
              <a:rPr lang="de-DE" altLang="zh-CN"/>
              <a:pPr>
                <a:defRPr/>
              </a:pPr>
              <a:t>29.12.2018</a:t>
            </a:fld>
            <a:endParaRPr lang="de-DE" altLang="zh-CN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xmlns="" id="{62EA942D-02B4-416A-9296-B5C918FAB9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xmlns="" id="{CB8B2718-2205-4FE5-BA5E-51649DB7D4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fld id="{BF9033D1-4D0A-4F14-8FD1-F0CC85A7CA67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xmlns="" id="{02E77FEA-36D6-4ECB-9E5D-3A1D6C43BF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B634C156-6DE3-47E1-B1A5-5FF5BB96AFFE}" type="datetimeFigureOut">
              <a:rPr lang="de-DE" altLang="zh-CN"/>
              <a:pPr>
                <a:defRPr/>
              </a:pPr>
              <a:t>29.12.2018</a:t>
            </a:fld>
            <a:endParaRPr lang="de-DE" altLang="zh-CN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xmlns="" id="{7BC953E3-868A-4C87-8D99-10DDB7BF71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xmlns="" id="{772216D7-AD45-490C-A224-3AD4EE98B4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fld id="{F3D9A7BC-8701-4809-AA3B-E4A94A55BACB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FC863EAF-6919-462C-8E70-D22171EFEB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9CE575-3441-41E8-8563-E492F617FDB0}" type="datetimeFigureOut">
              <a:rPr lang="de-DE" altLang="zh-CN"/>
              <a:pPr>
                <a:defRPr/>
              </a:pPr>
              <a:t>29.12.2018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95FB8BC7-DA19-4CCD-A8CB-C00352C208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2A71E008-F40B-4D02-9CA6-B2E9B450D7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AEDB6F9-2AC4-431D-B250-6DD945466556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xmlns="" id="{E7739E10-7CE2-4AC4-B1A9-149C406EAD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0DFD0A76-BC91-40E6-8337-69F514BA93E0}" type="datetimeFigureOut">
              <a:rPr lang="de-DE" altLang="zh-CN"/>
              <a:pPr>
                <a:defRPr/>
              </a:pPr>
              <a:t>29.12.2018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xmlns="" id="{CB16DBED-E657-4BE0-84A0-4B06DB7519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xmlns="" id="{3BEE9FC7-2AEE-4813-A3DC-41DA0A8D2B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fld id="{B47079D0-94C1-4E83-88A1-44D8EDCF1FFC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xmlns="" id="{E5603381-36A9-4380-BF17-74B0BD7B03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770438E4-D136-4A6D-8C01-E291548B1302}" type="datetimeFigureOut">
              <a:rPr lang="de-DE" altLang="zh-CN"/>
              <a:pPr>
                <a:defRPr/>
              </a:pPr>
              <a:t>29.12.2018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xmlns="" id="{59E2FB36-0C5A-4790-9AD3-9A6D39318A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xmlns="" id="{8623C35C-61F0-40F1-866E-5005066EEF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fld id="{D27B84AD-83D5-4BBE-83BE-2824724B47A9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38BB445B-0BD7-4C16-9ABD-6F80E08C27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49106F7D-290A-4553-88C0-A5AAC8AC89E6}" type="datetimeFigureOut">
              <a:rPr lang="de-DE" altLang="zh-CN"/>
              <a:pPr>
                <a:defRPr/>
              </a:pPr>
              <a:t>29.12.2018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9943CF50-D0CD-4E4D-A388-450067BDC6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B549D1A3-84A6-410A-A6F2-FF93E259A9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fld id="{1587A1F6-DA0E-4EB0-9FB7-A95422794635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60DE5176-B725-443B-861F-A34179DA7D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9128A992-CA6A-4144-8FBC-1DA25A50F598}" type="datetimeFigureOut">
              <a:rPr lang="de-DE" altLang="zh-CN"/>
              <a:pPr>
                <a:defRPr/>
              </a:pPr>
              <a:t>29.12.2018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32B8E817-7A58-435C-A301-35B62001D0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82ADDE8F-6804-44C3-8AE6-50AC1C867D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fld id="{6CA1CDCA-C880-4C4E-8613-037C09DA822B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0F660E2E-912B-4D9B-9D47-77B55623F6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85ABC3E1-1041-4A2C-B7B0-162CE2470346}" type="datetimeFigureOut">
              <a:rPr lang="de-DE" altLang="zh-CN"/>
              <a:pPr>
                <a:defRPr/>
              </a:pPr>
              <a:t>29.12.2018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6645128D-F076-4869-9103-D673AD7EEE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E3124B03-86E7-4B9D-AEA2-093633D6F1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fld id="{E0009C6E-5524-4031-9C2F-F47B376F5B0A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4DFA0932-8377-4CC7-8037-6F9BE17501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17057C4B-5D39-43F2-B30C-1CCBF5A9A870}" type="datetimeFigureOut">
              <a:rPr lang="de-DE" altLang="zh-CN"/>
              <a:pPr>
                <a:defRPr/>
              </a:pPr>
              <a:t>29.12.2018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1C075CC0-7957-4385-9D8E-18D39E83F1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CF9674A3-55BB-47F3-8032-86EABBA539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fld id="{F8F5510F-EC19-4954-AE40-36CA6AE4D0BF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BE6A7547-DF1B-4802-8B0B-4EFFB4524D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A10911A8-BE46-4F9C-B767-92B458679A97}" type="datetimeFigureOut">
              <a:rPr lang="de-DE" altLang="zh-CN"/>
              <a:pPr>
                <a:defRPr/>
              </a:pPr>
              <a:t>29.12.2018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671D6A64-B10B-40F3-B264-1F28040E39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1B06FD82-F9AA-4C27-AC0C-81AFB36208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fld id="{DBD73A5B-4DE7-4F3D-835B-682E52BE0C95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xmlns="" id="{83C7AEBE-8DB3-404B-8FA9-4ADBD7E746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96B766CE-C7FF-44E4-95C9-EFA01EA27112}" type="datetimeFigureOut">
              <a:rPr lang="de-DE" altLang="zh-CN"/>
              <a:pPr>
                <a:defRPr/>
              </a:pPr>
              <a:t>29.12.2018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xmlns="" id="{8F33D429-4D6C-4E9D-A500-E016861724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xmlns="" id="{A8212D0C-149D-4206-BBD9-1EF2D46DDC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fld id="{182C0412-63CC-40F1-BE61-296C4DCEEDD6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xmlns="" id="{1E900D40-40C0-4BB2-B474-7B09E15A12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B6E6FFC1-0F1D-49AD-A40B-7705995DDA96}" type="datetimeFigureOut">
              <a:rPr lang="de-DE" altLang="zh-CN"/>
              <a:pPr>
                <a:defRPr/>
              </a:pPr>
              <a:t>29.12.2018</a:t>
            </a:fld>
            <a:endParaRPr lang="de-DE" altLang="zh-CN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xmlns="" id="{FE84C780-80E1-4B82-B3A8-2735DCA01C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xmlns="" id="{93F62A19-EDE7-483C-B231-3A9963F501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fld id="{8799DE20-2D78-4FB4-AEE5-8E333A380F66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xmlns="" id="{B423B2D7-9290-4AD8-828A-751F001A66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C1408B9E-6CF2-4F6A-B191-BB5BD186F463}" type="datetimeFigureOut">
              <a:rPr lang="de-DE" altLang="zh-CN"/>
              <a:pPr>
                <a:defRPr/>
              </a:pPr>
              <a:t>29.12.2018</a:t>
            </a:fld>
            <a:endParaRPr lang="de-DE" altLang="zh-CN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xmlns="" id="{4CFB28FE-F0A3-4AA9-A92A-81DFB0A314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xmlns="" id="{C9AE4E67-4A27-4EAC-8736-1E9C2053CF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fld id="{B355275F-CE35-407A-92C9-49D0F042AB66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xmlns="" id="{FC863EAF-6919-462C-8E70-D22171EFEB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6D7A61-43A0-486B-924B-D7E76FDFECC1}" type="datetimeFigureOut">
              <a:rPr lang="de-DE" altLang="zh-CN"/>
              <a:pPr>
                <a:defRPr/>
              </a:pPr>
              <a:t>29.12.2018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xmlns="" id="{95FB8BC7-DA19-4CCD-A8CB-C00352C208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xmlns="" id="{2A71E008-F40B-4D02-9CA6-B2E9B450D7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353D7A0-0E39-49E7-BD4C-236903C456F5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xmlns="" id="{CCF89F73-7DA7-44AA-9E01-E43DF68F03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A2813322-A43B-48B7-A1CE-6D6B601A135E}" type="datetimeFigureOut">
              <a:rPr lang="de-DE" altLang="zh-CN"/>
              <a:pPr>
                <a:defRPr/>
              </a:pPr>
              <a:t>29.12.2018</a:t>
            </a:fld>
            <a:endParaRPr lang="de-DE" altLang="zh-CN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xmlns="" id="{8B51FC7D-0C60-4F21-8727-0DF64BD26E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xmlns="" id="{3779BD35-6B3B-403C-91CC-277B229403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fld id="{8CB18CD1-8B6B-40AB-8BD7-70E723A068D8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xmlns="" id="{23E9E596-1D58-4095-B62E-DB6ED85699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69F2FA71-760B-42C9-AA0A-060C240AB452}" type="datetimeFigureOut">
              <a:rPr lang="de-DE" altLang="zh-CN"/>
              <a:pPr>
                <a:defRPr/>
              </a:pPr>
              <a:t>29.12.2018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xmlns="" id="{16502727-C937-47C2-A585-B2763A62A0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xmlns="" id="{8ABCA64C-7DCF-4081-BDD4-FD2412413D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fld id="{908D3765-0A0A-42FF-A379-50E8ACD801A7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/>
              <a:t>Bild durch Klicken auf Symbol hinzufügen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xmlns="" id="{2E783835-3B26-483A-88A6-3DA565DB3C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D2B07924-5A03-441E-A7F0-BB929F7E3C47}" type="datetimeFigureOut">
              <a:rPr lang="de-DE" altLang="zh-CN"/>
              <a:pPr>
                <a:defRPr/>
              </a:pPr>
              <a:t>29.12.2018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xmlns="" id="{A5EEE6FC-213B-4A0D-80BB-DA8200F422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xmlns="" id="{3A591E7C-A401-408F-9583-38EC4B995F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fld id="{C03F8A73-73F2-404C-A617-8E345D4D177F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A303AA87-E6E2-4658-BC55-0B884C9742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406E3FD5-4294-4CA3-8B85-E7DAA91D2729}" type="datetimeFigureOut">
              <a:rPr lang="de-DE" altLang="zh-CN"/>
              <a:pPr>
                <a:defRPr/>
              </a:pPr>
              <a:t>29.12.2018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1A012D3F-4FF4-4C4D-A2BD-566BB325C6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34543B16-8538-440D-BC51-179BCDCEC6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fld id="{B6902C7F-20A9-4E32-BB39-B7223E800266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7901A5C8-6152-464A-8240-9BF11E2F05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B3C5B09A-76BB-4A7B-982E-37A96EFF4B56}" type="datetimeFigureOut">
              <a:rPr lang="de-DE" altLang="zh-CN"/>
              <a:pPr>
                <a:defRPr/>
              </a:pPr>
              <a:t>29.12.2018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42BE53CD-F58F-4A34-8197-720B1CEDCA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30002EEF-EEBC-42D0-9A31-BC3363E24F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fld id="{574C8D76-8CB0-4AB2-97E6-4D8FC5328EEF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DDDB1A69-BA22-4CCB-B308-92637EC63EE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E24A76FC-8812-4A50-88D6-D098037038DD}" type="datetimeFigureOut">
              <a:rPr lang="de-DE" altLang="zh-CN"/>
              <a:pPr>
                <a:defRPr/>
              </a:pPr>
              <a:t>29.12.2018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D6021EEA-32A9-4C6A-8FD9-8CCDBE26F6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8B9E222B-3300-4970-B43B-57579270AD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itchFamily="34" charset="0"/>
              </a:defRPr>
            </a:lvl1pPr>
          </a:lstStyle>
          <a:p>
            <a:fld id="{7211F161-C5D5-4B19-8CA3-162BB3B58341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22C1467F-B155-4098-A61F-7363C176C88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79E014C3-81B7-4F0D-887D-9ED195976F83}" type="datetimeFigureOut">
              <a:rPr lang="de-DE" altLang="zh-CN"/>
              <a:pPr>
                <a:defRPr/>
              </a:pPr>
              <a:t>29.12.2018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15B444D1-B03C-4E42-A0FD-1D9840A2FE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650CF530-D8A2-449E-B75E-076D504C5A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itchFamily="34" charset="0"/>
              </a:defRPr>
            </a:lvl1pPr>
          </a:lstStyle>
          <a:p>
            <a:fld id="{5E78A741-9168-4B43-B076-FE46C22B8F30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F012AC32-4F2F-41EC-8987-AE8BC419F4F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AF3906F3-A72E-42C0-8079-A24EC4D4B8E4}" type="datetimeFigureOut">
              <a:rPr lang="de-DE" altLang="zh-CN"/>
              <a:pPr>
                <a:defRPr/>
              </a:pPr>
              <a:t>29.12.2018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583056A0-9B4E-442F-8C77-D5C354C37E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C7E1439C-D338-45F8-B96A-4C7AA827F5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itchFamily="34" charset="0"/>
              </a:defRPr>
            </a:lvl1pPr>
          </a:lstStyle>
          <a:p>
            <a:fld id="{DD844955-BAA1-4ED3-A578-1ACAC83FE0C6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xmlns="" id="{388E3E3E-ADC0-431D-B67E-CDBCA66A2D7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68128AEE-E5F6-4210-9E12-5B9ABC13B019}" type="datetimeFigureOut">
              <a:rPr lang="de-DE" altLang="zh-CN"/>
              <a:pPr>
                <a:defRPr/>
              </a:pPr>
              <a:t>29.12.2018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xmlns="" id="{1414F509-9CBB-4764-B040-F4C7650CC1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xmlns="" id="{6255E4D5-49A0-4945-A068-263CD5DE65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itchFamily="34" charset="0"/>
              </a:defRPr>
            </a:lvl1pPr>
          </a:lstStyle>
          <a:p>
            <a:fld id="{E2F39A4F-2459-45C9-9033-07F266DC1A42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xmlns="" id="{CF5DB274-D631-4655-8EBF-9E3761469C3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4843BF0E-F68B-40AF-B8B8-072E93304A43}" type="datetimeFigureOut">
              <a:rPr lang="de-DE" altLang="zh-CN"/>
              <a:pPr>
                <a:defRPr/>
              </a:pPr>
              <a:t>29.12.2018</a:t>
            </a:fld>
            <a:endParaRPr lang="de-DE" altLang="zh-CN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xmlns="" id="{329A9A10-29F0-4242-A985-64A3918A5A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xmlns="" id="{D16D397B-7C27-4D63-B287-67699BF59F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itchFamily="34" charset="0"/>
              </a:defRPr>
            </a:lvl1pPr>
          </a:lstStyle>
          <a:p>
            <a:fld id="{93DDF1C5-2DE3-4175-BDE7-2CDD849105BB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xmlns="" id="{FC863EAF-6919-462C-8E70-D22171EFEB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3C7482-B664-4B16-8E6B-84A343319A7F}" type="datetimeFigureOut">
              <a:rPr lang="de-DE" altLang="zh-CN"/>
              <a:pPr>
                <a:defRPr/>
              </a:pPr>
              <a:t>29.12.2018</a:t>
            </a:fld>
            <a:endParaRPr lang="de-DE" altLang="zh-CN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xmlns="" id="{95FB8BC7-DA19-4CCD-A8CB-C00352C208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xmlns="" id="{2A71E008-F40B-4D02-9CA6-B2E9B450D7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B5B4A6-D917-49AA-823D-EB1F0C588C99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xmlns="" id="{660AFD67-1E74-4FF9-9049-C3BDE64933A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13A01E71-6933-4395-8A8C-3D2EC2C8CF77}" type="datetimeFigureOut">
              <a:rPr lang="de-DE" altLang="zh-CN"/>
              <a:pPr>
                <a:defRPr/>
              </a:pPr>
              <a:t>29.12.2018</a:t>
            </a:fld>
            <a:endParaRPr lang="de-DE" altLang="zh-CN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xmlns="" id="{26908F07-A2A8-4C35-A169-874FEE3365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xmlns="" id="{02B7F290-DC9B-4137-90DC-5882C88F38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itchFamily="34" charset="0"/>
              </a:defRPr>
            </a:lvl1pPr>
          </a:lstStyle>
          <a:p>
            <a:fld id="{C37B6C7E-5EF8-4593-ACEE-7D1FFC97FE20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xmlns="" id="{3FCD5407-C86C-4CF3-9EC4-4A9DCDC7E73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A147AEE3-DB89-44D5-B501-CB30747CD3B4}" type="datetimeFigureOut">
              <a:rPr lang="de-DE" altLang="zh-CN"/>
              <a:pPr>
                <a:defRPr/>
              </a:pPr>
              <a:t>29.12.2018</a:t>
            </a:fld>
            <a:endParaRPr lang="de-DE" altLang="zh-CN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xmlns="" id="{25512994-29E2-48B7-8DEA-E18B095DF7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xmlns="" id="{0331A360-09C7-4B1D-8B1F-841FA1B823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itchFamily="34" charset="0"/>
              </a:defRPr>
            </a:lvl1pPr>
          </a:lstStyle>
          <a:p>
            <a:fld id="{7121F516-3873-4440-BBB2-C996998ED5E9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xmlns="" id="{A39B0F2D-777C-4262-A0A4-608AB98F073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22DE3395-D7A1-4AB5-A2B3-A020E8FB2176}" type="datetimeFigureOut">
              <a:rPr lang="de-DE" altLang="zh-CN"/>
              <a:pPr>
                <a:defRPr/>
              </a:pPr>
              <a:t>29.12.2018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xmlns="" id="{0EF1C892-6C06-4C3F-9A12-466E64A388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xmlns="" id="{6713E119-65F9-46B2-BE9A-FA8287EC3B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itchFamily="34" charset="0"/>
              </a:defRPr>
            </a:lvl1pPr>
          </a:lstStyle>
          <a:p>
            <a:fld id="{FED27A9E-1FC6-40A5-87ED-DB74E88C9F7E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/>
              <a:t>Bild durch Klicken auf Symbol hinzufügen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xmlns="" id="{5BC653CA-48A0-4C03-97E7-943053CA91E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F035FFE7-ED0B-4B55-9366-44BE8A24E058}" type="datetimeFigureOut">
              <a:rPr lang="de-DE" altLang="zh-CN"/>
              <a:pPr>
                <a:defRPr/>
              </a:pPr>
              <a:t>29.12.2018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xmlns="" id="{8C38DD7D-1FAE-453A-B2E9-0EAF8B8086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xmlns="" id="{82FFE6CE-98A0-4E4F-882E-EEFA28A2CB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itchFamily="34" charset="0"/>
              </a:defRPr>
            </a:lvl1pPr>
          </a:lstStyle>
          <a:p>
            <a:fld id="{218ECFC7-E860-4FCE-8F7A-78FCBBAB3EF7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FB6333DD-3DF6-47C4-9D05-480315C1D4A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AB2842FB-66C2-4E7A-B0B3-BF85FCF36100}" type="datetimeFigureOut">
              <a:rPr lang="de-DE" altLang="zh-CN"/>
              <a:pPr>
                <a:defRPr/>
              </a:pPr>
              <a:t>29.12.2018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B67CFBFD-601B-4195-BAA6-859F327F6B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CAA8FA2F-B2F8-420E-ACD6-EBEBD8289A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itchFamily="34" charset="0"/>
              </a:defRPr>
            </a:lvl1pPr>
          </a:lstStyle>
          <a:p>
            <a:fld id="{7B9B489C-14C8-493C-BB8F-891D2904EB26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  <a:prstGeom prst="rect">
            <a:avLst/>
          </a:prstGeo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20984019-4010-4774-B26E-852E9592661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AF52E7A5-E126-4F0E-9BE8-BF8AA68131D2}" type="datetimeFigureOut">
              <a:rPr lang="de-DE" altLang="zh-CN"/>
              <a:pPr>
                <a:defRPr/>
              </a:pPr>
              <a:t>29.12.2018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66E045B2-2A6E-4B8F-8AC0-2399B3F9D2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050CFD14-3DB9-4B56-B42A-2862099AA3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itchFamily="34" charset="0"/>
              </a:defRPr>
            </a:lvl1pPr>
          </a:lstStyle>
          <a:p>
            <a:fld id="{89D6EB64-E463-43A1-8222-DB5AF5B45D40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E8442A5C-5EA1-44BA-BD43-0B3130441F8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31081397-614B-42DB-877F-84602969E573}" type="datetimeFigureOut">
              <a:rPr lang="de-DE" altLang="zh-CN"/>
              <a:pPr>
                <a:defRPr/>
              </a:pPr>
              <a:t>29.12.2018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8254592A-2711-47CE-B3FF-0E2A736327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B2CB8C4A-5F4E-4135-AA48-CD4B1F3600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cs typeface="Arial" pitchFamily="34" charset="0"/>
              </a:defRPr>
            </a:lvl1pPr>
          </a:lstStyle>
          <a:p>
            <a:fld id="{AAB24922-610B-41B3-84E0-1F366446CD32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0457C1B3-6226-49D5-AC30-10B3EEBFAC5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D8442F6E-7C8E-4754-9A7C-727A1987C375}" type="datetimeFigureOut">
              <a:rPr lang="de-DE" altLang="zh-CN"/>
              <a:pPr>
                <a:defRPr/>
              </a:pPr>
              <a:t>29.12.2018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D361C1C2-67E9-4145-B70D-4039E1CACD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926D481A-465B-4E47-9AA6-1481820F63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cs typeface="Arial" pitchFamily="34" charset="0"/>
              </a:defRPr>
            </a:lvl1pPr>
          </a:lstStyle>
          <a:p>
            <a:fld id="{3007723A-A3F1-44A6-AF4B-1B91B57FCF68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207857DB-5381-4FD2-AD9F-143AFCE4342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4FFF8926-6988-495E-9D82-2A3EA0D26980}" type="datetimeFigureOut">
              <a:rPr lang="de-DE" altLang="zh-CN"/>
              <a:pPr>
                <a:defRPr/>
              </a:pPr>
              <a:t>29.12.2018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1C446631-8172-41BA-9696-6F65B844CC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F36B28F1-6275-4A67-8638-24F038E35B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cs typeface="Arial" pitchFamily="34" charset="0"/>
              </a:defRPr>
            </a:lvl1pPr>
          </a:lstStyle>
          <a:p>
            <a:fld id="{735AF50C-BBD3-4DED-AA59-9F8AF0177FE4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xmlns="" id="{B660FF69-E33F-4A46-8DDD-6F65DFF1C9C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2DDE4A8D-D654-43D9-BA46-5606D1401997}" type="datetimeFigureOut">
              <a:rPr lang="de-DE" altLang="zh-CN"/>
              <a:pPr>
                <a:defRPr/>
              </a:pPr>
              <a:t>29.12.2018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xmlns="" id="{7F1C7FD2-26E2-4F21-AFA5-107AC63D9E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xmlns="" id="{A8ACA4D4-1ACF-47C3-94E6-AC83F0D234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cs typeface="Arial" pitchFamily="34" charset="0"/>
              </a:defRPr>
            </a:lvl1pPr>
          </a:lstStyle>
          <a:p>
            <a:fld id="{E8D147FB-489D-4B7C-BB91-96FD26448F8B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xmlns="" id="{FC863EAF-6919-462C-8E70-D22171EFEB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A18860-0FC4-49DB-9901-EA3092AD77FE}" type="datetimeFigureOut">
              <a:rPr lang="de-DE" altLang="zh-CN"/>
              <a:pPr>
                <a:defRPr/>
              </a:pPr>
              <a:t>29.12.2018</a:t>
            </a:fld>
            <a:endParaRPr lang="de-DE" altLang="zh-CN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xmlns="" id="{95FB8BC7-DA19-4CCD-A8CB-C00352C208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xmlns="" id="{2A71E008-F40B-4D02-9CA6-B2E9B450D7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4BBE035-A669-4D59-8FFC-F37412947A39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xmlns="" id="{6325EF3A-DCFA-40AF-957B-FC75CA0954B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F5DBBD33-C785-463B-B8A6-527C978A779E}" type="datetimeFigureOut">
              <a:rPr lang="de-DE" altLang="zh-CN"/>
              <a:pPr>
                <a:defRPr/>
              </a:pPr>
              <a:t>29.12.2018</a:t>
            </a:fld>
            <a:endParaRPr lang="de-DE" altLang="zh-CN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xmlns="" id="{CD13C006-9054-4918-97F3-6E7E0C1DB5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xmlns="" id="{674C7032-4B35-41FF-9C09-11E90020C8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cs typeface="Arial" pitchFamily="34" charset="0"/>
              </a:defRPr>
            </a:lvl1pPr>
          </a:lstStyle>
          <a:p>
            <a:fld id="{AB411A55-EA1B-438E-A2A1-A1C714DB2EAE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xmlns="" id="{9BFB0779-0C27-4805-B040-C1A8FD501C0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7C094022-85CC-4025-A7C9-950AD633C0E4}" type="datetimeFigureOut">
              <a:rPr lang="de-DE" altLang="zh-CN"/>
              <a:pPr>
                <a:defRPr/>
              </a:pPr>
              <a:t>29.12.2018</a:t>
            </a:fld>
            <a:endParaRPr lang="de-DE" altLang="zh-CN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xmlns="" id="{AC6E0AA6-5DCE-4510-94ED-61524E0CDE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xmlns="" id="{82ED0722-C9B9-4BB9-A7BE-A8611EC0AA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cs typeface="Arial" pitchFamily="34" charset="0"/>
              </a:defRPr>
            </a:lvl1pPr>
          </a:lstStyle>
          <a:p>
            <a:fld id="{8296D15B-E28B-41BA-A3A3-536CCA9289B4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xmlns="" id="{E57F3C4A-E7A2-4F31-89FF-5E6DAF2D95E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1FF0AA51-6600-41A0-8664-A03B53AC028C}" type="datetimeFigureOut">
              <a:rPr lang="de-DE" altLang="zh-CN"/>
              <a:pPr>
                <a:defRPr/>
              </a:pPr>
              <a:t>29.12.2018</a:t>
            </a:fld>
            <a:endParaRPr lang="de-DE" altLang="zh-CN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xmlns="" id="{87387E72-AAE1-4AD7-87AC-2E4608DA99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xmlns="" id="{A3E7452B-68A4-44FE-812A-34B7E1733C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cs typeface="Arial" pitchFamily="34" charset="0"/>
              </a:defRPr>
            </a:lvl1pPr>
          </a:lstStyle>
          <a:p>
            <a:fld id="{91D1ECE5-B805-4AEE-8E1E-EF76B51F988A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xmlns="" id="{66C380AF-1BD3-431C-9657-D2C2CF7A7D4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A7B02755-A9F9-4785-817B-6C295AC17E1D}" type="datetimeFigureOut">
              <a:rPr lang="de-DE" altLang="zh-CN"/>
              <a:pPr>
                <a:defRPr/>
              </a:pPr>
              <a:t>29.12.2018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xmlns="" id="{69440039-8257-4602-8D10-7C12850434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xmlns="" id="{2DE65865-C7CE-4278-8BDD-CC864766D6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cs typeface="Arial" pitchFamily="34" charset="0"/>
              </a:defRPr>
            </a:lvl1pPr>
          </a:lstStyle>
          <a:p>
            <a:fld id="{455A7233-1663-47CC-9464-92DC25F8518A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/>
              <a:t>Bild durch Klicken auf Symbol hinzufügen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xmlns="" id="{F8E79BC5-BE9E-478D-A6F4-6052BA6B7FD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FE53A6C0-ACED-4F1D-9BD7-77D97F0FC5E9}" type="datetimeFigureOut">
              <a:rPr lang="de-DE" altLang="zh-CN"/>
              <a:pPr>
                <a:defRPr/>
              </a:pPr>
              <a:t>29.12.2018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xmlns="" id="{11941919-E3D6-4004-AD61-445BA83482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xmlns="" id="{DBEFF897-5CED-46E0-AAB5-0D06FDEBC9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cs typeface="Arial" pitchFamily="34" charset="0"/>
              </a:defRPr>
            </a:lvl1pPr>
          </a:lstStyle>
          <a:p>
            <a:fld id="{12A8DF61-615A-40D0-B53B-9F2D16C6741A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F71A29D7-1196-4CDA-BF33-123AA4AAA57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AE041519-D5C2-431B-AEA8-E644BF89A491}" type="datetimeFigureOut">
              <a:rPr lang="de-DE" altLang="zh-CN"/>
              <a:pPr>
                <a:defRPr/>
              </a:pPr>
              <a:t>29.12.2018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847E3940-4DD6-4996-837E-426DF396F7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881A5120-8E9E-4524-9EF1-B46A02F930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cs typeface="Arial" pitchFamily="34" charset="0"/>
              </a:defRPr>
            </a:lvl1pPr>
          </a:lstStyle>
          <a:p>
            <a:fld id="{53B7DA35-E8CB-4825-AA8F-DC635D47A32D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  <a:prstGeom prst="rect">
            <a:avLst/>
          </a:prstGeo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A0365F02-68D5-428F-B328-F45B3F196BA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2B7A5FE7-51D0-4AE4-8405-DDF9B57E512F}" type="datetimeFigureOut">
              <a:rPr lang="de-DE" altLang="zh-CN"/>
              <a:pPr>
                <a:defRPr/>
              </a:pPr>
              <a:t>29.12.2018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7666489D-802A-42DF-9B52-E1241D6D2C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7614FDFE-E7F3-41DF-818D-4C17A4E69C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cs typeface="Arial" pitchFamily="34" charset="0"/>
              </a:defRPr>
            </a:lvl1pPr>
          </a:lstStyle>
          <a:p>
            <a:fld id="{84956802-794B-4E0D-9AE2-6DDFE7D54AF0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67A92FA2-8BD8-4E51-8942-911C811A84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339A5DB8-E9CF-4AE5-AE59-DC538AE7CF37}" type="datetimeFigureOut">
              <a:rPr lang="de-DE" altLang="zh-CN"/>
              <a:pPr>
                <a:defRPr/>
              </a:pPr>
              <a:t>29.12.2018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063C490A-D94F-456E-A03D-9395C54AD6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ECB02D32-2D7A-4BA5-B131-11428150A5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fld id="{E5C74E4A-C807-4F32-B557-9F3C07D615A9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36955D69-E6D8-4636-A053-A37346EF8A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0A0AACD1-F234-4711-9319-FA202B453CE2}" type="datetimeFigureOut">
              <a:rPr lang="de-DE" altLang="zh-CN"/>
              <a:pPr>
                <a:defRPr/>
              </a:pPr>
              <a:t>29.12.2018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893A877F-B7C2-4861-AF3F-AAA6168590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AC2DE247-77E5-4AB7-BC93-B8ED1F0C6B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fld id="{69ABA905-22B7-4347-A78D-403F3CCEDA62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27C8C00A-1193-45B6-A972-AAA7082610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589C146D-E51A-4EEC-96F6-BA26EE5B3B3C}" type="datetimeFigureOut">
              <a:rPr lang="de-DE" altLang="zh-CN"/>
              <a:pPr>
                <a:defRPr/>
              </a:pPr>
              <a:t>29.12.2018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67930D36-2140-48FC-A2AB-F97C78785A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46E50576-38BA-4960-A04B-28C0CFB8CE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fld id="{7C94EAA1-BE38-40B0-A81B-E51CDB8F2F7E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xmlns="" id="{FC863EAF-6919-462C-8E70-D22171EFEB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AB3BF3-C7CB-489B-9FD1-0D65C274E758}" type="datetimeFigureOut">
              <a:rPr lang="de-DE" altLang="zh-CN"/>
              <a:pPr>
                <a:defRPr/>
              </a:pPr>
              <a:t>29.12.2018</a:t>
            </a:fld>
            <a:endParaRPr lang="de-DE" altLang="zh-CN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xmlns="" id="{95FB8BC7-DA19-4CCD-A8CB-C00352C208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xmlns="" id="{2A71E008-F40B-4D02-9CA6-B2E9B450D7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4F1A14E-D2D2-43A2-9174-F5A14B64C9E2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xmlns="" id="{79D99C2F-A3F2-4FAF-B3D4-EB18F43074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6F2E0E86-47F9-4215-A75F-8D0FE1F89599}" type="datetimeFigureOut">
              <a:rPr lang="de-DE" altLang="zh-CN"/>
              <a:pPr>
                <a:defRPr/>
              </a:pPr>
              <a:t>29.12.2018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xmlns="" id="{4A62E9C7-688D-4EF1-994A-00FA822A4E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xmlns="" id="{B4E19581-8224-4087-892A-F8C4E2787E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fld id="{8BEF2E47-6D41-45CA-AC49-1ABC532D1E95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xmlns="" id="{0F43A038-33CB-4041-AC92-5BF86AA493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174FB5C7-5265-4E9F-A0EE-27087EC18577}" type="datetimeFigureOut">
              <a:rPr lang="de-DE" altLang="zh-CN"/>
              <a:pPr>
                <a:defRPr/>
              </a:pPr>
              <a:t>29.12.2018</a:t>
            </a:fld>
            <a:endParaRPr lang="de-DE" altLang="zh-CN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xmlns="" id="{E97F0D1E-5DCB-4AA9-B695-3B1200BFEC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xmlns="" id="{9D9FB977-934D-4EC5-902A-9149C2F8DB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fld id="{585E064C-405D-4126-83D4-CDEB7853509A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xmlns="" id="{B09C52A0-7535-431C-BA94-058A53C747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A32045F5-92D8-474A-AB0E-3B2906694B36}" type="datetimeFigureOut">
              <a:rPr lang="de-DE" altLang="zh-CN"/>
              <a:pPr>
                <a:defRPr/>
              </a:pPr>
              <a:t>29.12.2018</a:t>
            </a:fld>
            <a:endParaRPr lang="de-DE" altLang="zh-CN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xmlns="" id="{E3C766DC-8030-4201-8460-ED99E4F7E3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xmlns="" id="{E6AC0A87-964C-4E3D-9CFD-E49FC27433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fld id="{0CD8865E-DC82-440D-BF56-64320D359BA3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xmlns="" id="{C1C01343-F310-4935-A69E-05E5DEF8F8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EEF58EB3-0A8A-438D-9D27-BB9AA1A7A295}" type="datetimeFigureOut">
              <a:rPr lang="de-DE" altLang="zh-CN"/>
              <a:pPr>
                <a:defRPr/>
              </a:pPr>
              <a:t>29.12.2018</a:t>
            </a:fld>
            <a:endParaRPr lang="de-DE" altLang="zh-CN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xmlns="" id="{3245AFEF-0847-4620-8799-FF39BB775D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xmlns="" id="{9608C7E8-2A94-47D1-8234-DDCA98E32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fld id="{5AE67698-ACF9-4098-96CF-76E1547AE908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xmlns="" id="{9E744481-486E-424E-A97E-1C34F5B66D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A80B85DC-D645-4E2E-966E-423D58DF5970}" type="datetimeFigureOut">
              <a:rPr lang="de-DE" altLang="zh-CN"/>
              <a:pPr>
                <a:defRPr/>
              </a:pPr>
              <a:t>29.12.2018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xmlns="" id="{B53F6193-F13B-4EAA-878E-082BD883EA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xmlns="" id="{948EC6F8-143A-40CB-9CCB-FF61DD61C6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fld id="{42DF1FDE-773C-4DB5-AD6B-33E88981F763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xmlns="" id="{5DDEE48F-EFFB-43AB-B8CD-915429AC15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D0C7357B-DFA0-4737-B5AC-B69866D6EAA6}" type="datetimeFigureOut">
              <a:rPr lang="de-DE" altLang="zh-CN"/>
              <a:pPr>
                <a:defRPr/>
              </a:pPr>
              <a:t>29.12.2018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xmlns="" id="{A9260FA8-3D8F-4933-AB46-2BA12057E2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xmlns="" id="{5F8DE95A-E73F-4B54-94C1-735E0131C3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fld id="{43313AF9-A6C4-4B0E-B2FE-A234FEF22312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01226CBE-91BF-44C6-AC78-8F6678EBBC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4DC58F3E-1CBB-443E-9CCC-1FD60E6BDB02}" type="datetimeFigureOut">
              <a:rPr lang="de-DE" altLang="zh-CN"/>
              <a:pPr>
                <a:defRPr/>
              </a:pPr>
              <a:t>29.12.2018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286010FA-3DE4-4911-A421-42FF11519C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77533518-094D-4619-9E07-0C3EB828E3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fld id="{8808901E-126B-465F-AC47-888B1A806337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87B27EC9-3D0B-40BE-8AEE-1925B20F2A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9128E260-BBA4-4419-BB05-A2C7054B9DEC}" type="datetimeFigureOut">
              <a:rPr lang="de-DE" altLang="zh-CN"/>
              <a:pPr>
                <a:defRPr/>
              </a:pPr>
              <a:t>29.12.2018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D545368F-7E67-40BC-B4DE-3DE4A28135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4C3BEC9C-5EFF-4A43-8AEA-C99487F688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fld id="{F012067D-6E26-42AB-829C-EF16E985AA77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xmlns="" id="{FC863EAF-6919-462C-8E70-D22171EFEB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508903-B376-4542-BA36-2A2362B85C0B}" type="datetimeFigureOut">
              <a:rPr lang="de-DE" altLang="zh-CN"/>
              <a:pPr>
                <a:defRPr/>
              </a:pPr>
              <a:t>29.12.2018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xmlns="" id="{95FB8BC7-DA19-4CCD-A8CB-C00352C208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xmlns="" id="{2A71E008-F40B-4D02-9CA6-B2E9B450D7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5482626-6030-496C-A0B3-64DC71BC5DFB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xmlns="" id="{FC863EAF-6919-462C-8E70-D22171EFEB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8B5721-776C-40F3-AE0C-8ABBAC38CA5E}" type="datetimeFigureOut">
              <a:rPr lang="de-DE" altLang="zh-CN"/>
              <a:pPr>
                <a:defRPr/>
              </a:pPr>
              <a:t>29.12.2018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xmlns="" id="{95FB8BC7-DA19-4CCD-A8CB-C00352C208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xmlns="" id="{2A71E008-F40B-4D02-9CA6-B2E9B450D7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A8E40AF-F747-4E59-BD5B-9C15A62D7607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4.xml"/><Relationship Id="rId3" Type="http://schemas.openxmlformats.org/officeDocument/2006/relationships/slideLayout" Target="../slideLayouts/slideLayout69.xml"/><Relationship Id="rId7" Type="http://schemas.openxmlformats.org/officeDocument/2006/relationships/slideLayout" Target="../slideLayouts/slideLayout73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8.xml"/><Relationship Id="rId1" Type="http://schemas.openxmlformats.org/officeDocument/2006/relationships/slideLayout" Target="../slideLayouts/slideLayout67.xml"/><Relationship Id="rId6" Type="http://schemas.openxmlformats.org/officeDocument/2006/relationships/slideLayout" Target="../slideLayouts/slideLayout72.xml"/><Relationship Id="rId11" Type="http://schemas.openxmlformats.org/officeDocument/2006/relationships/slideLayout" Target="../slideLayouts/slideLayout77.xml"/><Relationship Id="rId5" Type="http://schemas.openxmlformats.org/officeDocument/2006/relationships/slideLayout" Target="../slideLayouts/slideLayout71.xml"/><Relationship Id="rId10" Type="http://schemas.openxmlformats.org/officeDocument/2006/relationships/slideLayout" Target="../slideLayouts/slideLayout76.xml"/><Relationship Id="rId4" Type="http://schemas.openxmlformats.org/officeDocument/2006/relationships/slideLayout" Target="../slideLayouts/slideLayout70.xml"/><Relationship Id="rId9" Type="http://schemas.openxmlformats.org/officeDocument/2006/relationships/slideLayout" Target="../slideLayouts/slideLayout7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elplatzhalter 1"/>
          <p:cNvSpPr>
            <a:spLocks noGrp="1"/>
          </p:cNvSpPr>
          <p:nvPr>
            <p:ph type="title"/>
          </p:nvPr>
        </p:nvSpPr>
        <p:spPr bwMode="auto">
          <a:xfrm>
            <a:off x="647700" y="0"/>
            <a:ext cx="6624638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de-DE" smtClean="0"/>
              <a:t>单击</a:t>
            </a:r>
            <a:endParaRPr lang="de-DE" altLang="zh-CN" smtClean="0"/>
          </a:p>
        </p:txBody>
      </p:sp>
      <p:sp>
        <p:nvSpPr>
          <p:cNvPr id="1027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647700" y="1495425"/>
            <a:ext cx="67437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de-DE" altLang="zh-CN" smtClean="0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FC863EAF-6919-462C-8E70-D22171EFEB7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0" hangingPunct="0">
              <a:defRPr sz="1200" b="0">
                <a:solidFill>
                  <a:srgbClr val="898989"/>
                </a:solidFill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0E885A5F-E1E2-40B4-A2A5-C900DF181F83}" type="datetimeFigureOut">
              <a:rPr lang="de-DE" altLang="zh-CN"/>
              <a:pPr>
                <a:defRPr/>
              </a:pPr>
              <a:t>29.12.2018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95FB8BC7-DA19-4CCD-A8CB-C00352C2082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0" hangingPunct="0">
              <a:defRPr sz="1200" b="0">
                <a:solidFill>
                  <a:srgbClr val="898989"/>
                </a:solidFill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2A71E008-F40B-4D02-9CA6-B2E9B450D79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rgbClr val="898989"/>
                </a:solidFill>
                <a:cs typeface="Arial" pitchFamily="34" charset="0"/>
              </a:defRPr>
            </a:lvl1pPr>
          </a:lstStyle>
          <a:p>
            <a:fld id="{47233961-E383-43B6-8564-AB4E2E9D039C}" type="slidenum">
              <a:rPr lang="de-DE" altLang="zh-CN"/>
              <a:pPr/>
              <a:t>‹Nr.›</a:t>
            </a:fld>
            <a:endParaRPr lang="de-DE" altLang="zh-CN"/>
          </a:p>
        </p:txBody>
      </p:sp>
      <p:pic>
        <p:nvPicPr>
          <p:cNvPr id="1031" name="Picture 4" descr="mgj_10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7272338" y="0"/>
            <a:ext cx="1871662" cy="2305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Line 5">
            <a:extLst>
              <a:ext uri="{FF2B5EF4-FFF2-40B4-BE49-F238E27FC236}">
                <a16:creationId xmlns:a16="http://schemas.microsoft.com/office/drawing/2014/main" xmlns="" id="{CA26428E-59CE-4812-9AA5-33C4C7604B1C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647700" y="1079500"/>
            <a:ext cx="6624638" cy="0"/>
          </a:xfrm>
          <a:prstGeom prst="line">
            <a:avLst/>
          </a:prstGeom>
          <a:noFill/>
          <a:ln w="76200">
            <a:solidFill>
              <a:srgbClr val="A7E13F"/>
            </a:solidFill>
            <a:round/>
            <a:headEnd/>
            <a:tailEnd/>
          </a:ln>
          <a:extLst/>
        </p:spPr>
        <p:txBody>
          <a:bodyPr/>
          <a:lstStyle/>
          <a:p>
            <a:pPr>
              <a:defRPr/>
            </a:pPr>
            <a:endParaRPr lang="de-DE" b="0">
              <a:ln>
                <a:solidFill>
                  <a:srgbClr val="92D050"/>
                </a:solidFill>
              </a:ln>
              <a:ea typeface="宋体" pitchFamily="2" charset="-122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450" r:id="rId1"/>
    <p:sldLayoutId id="2147484451" r:id="rId2"/>
    <p:sldLayoutId id="2147484452" r:id="rId3"/>
    <p:sldLayoutId id="2147484453" r:id="rId4"/>
    <p:sldLayoutId id="2147484454" r:id="rId5"/>
    <p:sldLayoutId id="2147484455" r:id="rId6"/>
    <p:sldLayoutId id="2147484456" r:id="rId7"/>
    <p:sldLayoutId id="2147484457" r:id="rId8"/>
    <p:sldLayoutId id="2147484458" r:id="rId9"/>
    <p:sldLayoutId id="2147484459" r:id="rId10"/>
    <p:sldLayoutId id="2147484460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200" kern="1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SimHei" charset="0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SimHei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SimHei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SimHei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SimHei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9pPr>
    </p:titleStyle>
    <p:bodyStyle>
      <a:lvl1pPr marL="342900" indent="-342900" algn="just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itchFamily="34" charset="0"/>
        <a:defRPr kumimoji="1"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SimHei" charset="0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kumimoji="1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kumimoji="1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elplatzhalter 1"/>
          <p:cNvSpPr>
            <a:spLocks noGrp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 smtClean="0"/>
              <a:t>Titelmasterformat durch Klicken bearbeiten</a:t>
            </a:r>
          </a:p>
        </p:txBody>
      </p:sp>
      <p:sp>
        <p:nvSpPr>
          <p:cNvPr id="2051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 smtClean="0"/>
              <a:t>Textmasterformat bearbeiten</a:t>
            </a:r>
          </a:p>
          <a:p>
            <a:pPr lvl="1"/>
            <a:r>
              <a:rPr lang="de-DE" altLang="zh-CN" smtClean="0"/>
              <a:t>Zweite Ebene</a:t>
            </a:r>
          </a:p>
          <a:p>
            <a:pPr lvl="2"/>
            <a:r>
              <a:rPr lang="de-DE" altLang="zh-CN" smtClean="0"/>
              <a:t>Dritte Ebene</a:t>
            </a:r>
          </a:p>
          <a:p>
            <a:pPr lvl="3"/>
            <a:r>
              <a:rPr lang="de-DE" altLang="zh-CN" smtClean="0"/>
              <a:t>Vierte Ebene</a:t>
            </a:r>
          </a:p>
          <a:p>
            <a:pPr lvl="4"/>
            <a:r>
              <a:rPr lang="de-DE" altLang="zh-CN" smtClean="0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AA4DA338-8619-4245-B85D-9C0E84EA8A8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0" hangingPunct="0">
              <a:defRPr sz="1200" b="0">
                <a:solidFill>
                  <a:srgbClr val="898989"/>
                </a:solidFill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15BA87D2-E5DE-4321-881B-E7BF5E79C234}" type="datetimeFigureOut">
              <a:rPr lang="de-DE" altLang="zh-CN"/>
              <a:pPr>
                <a:defRPr/>
              </a:pPr>
              <a:t>29.12.2018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AC95FB70-CA35-4743-B82F-D5015507BF0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0" hangingPunct="0">
              <a:defRPr sz="1200" b="0">
                <a:solidFill>
                  <a:srgbClr val="898989"/>
                </a:solidFill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75D815C5-A171-400E-BEC6-5C3F228EEBF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rgbClr val="898989"/>
                </a:solidFill>
                <a:cs typeface="Arial" pitchFamily="34" charset="0"/>
              </a:defRPr>
            </a:lvl1pPr>
          </a:lstStyle>
          <a:p>
            <a:fld id="{74F532A2-4B76-4998-ABC9-F76C56B94AF5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461" r:id="rId1"/>
    <p:sldLayoutId id="2147484462" r:id="rId2"/>
    <p:sldLayoutId id="2147484463" r:id="rId3"/>
    <p:sldLayoutId id="2147484464" r:id="rId4"/>
    <p:sldLayoutId id="2147484465" r:id="rId5"/>
    <p:sldLayoutId id="2147484466" r:id="rId6"/>
    <p:sldLayoutId id="2147484467" r:id="rId7"/>
    <p:sldLayoutId id="2147484468" r:id="rId8"/>
    <p:sldLayoutId id="2147484469" r:id="rId9"/>
    <p:sldLayoutId id="2147484470" r:id="rId10"/>
    <p:sldLayoutId id="2147484471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SimSun" pitchFamily="2" charset="-122"/>
          <a:cs typeface="SimSun" charset="0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9pPr>
    </p:titleStyle>
    <p:bodyStyle>
      <a:lvl1pPr marL="342900" indent="-3429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itchFamily="34" charset="0"/>
        <a:defRPr kumimoji="1" sz="2800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kumimoji="1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kumimoji="1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elplatzhalter 1"/>
          <p:cNvSpPr>
            <a:spLocks noGrp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 smtClean="0"/>
              <a:t>Titelmasterformat durch Klicken bearbeiten</a:t>
            </a:r>
          </a:p>
        </p:txBody>
      </p:sp>
      <p:sp>
        <p:nvSpPr>
          <p:cNvPr id="3075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 smtClean="0"/>
              <a:t>Textmasterformat bearbeiten</a:t>
            </a:r>
          </a:p>
          <a:p>
            <a:pPr lvl="1"/>
            <a:r>
              <a:rPr lang="de-DE" altLang="zh-CN" smtClean="0"/>
              <a:t>Zweite Ebene</a:t>
            </a:r>
          </a:p>
          <a:p>
            <a:pPr lvl="2"/>
            <a:r>
              <a:rPr lang="de-DE" altLang="zh-CN" smtClean="0"/>
              <a:t>Dritte Ebene</a:t>
            </a:r>
          </a:p>
          <a:p>
            <a:pPr lvl="3"/>
            <a:r>
              <a:rPr lang="de-DE" altLang="zh-CN" smtClean="0"/>
              <a:t>Vierte Ebene</a:t>
            </a:r>
          </a:p>
          <a:p>
            <a:pPr lvl="4"/>
            <a:r>
              <a:rPr lang="de-DE" altLang="zh-CN" smtClean="0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1577DEFF-0E67-4E7E-9013-8AB565A048C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0" hangingPunct="0">
              <a:defRPr sz="1200" b="0">
                <a:solidFill>
                  <a:srgbClr val="898989"/>
                </a:solidFill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0E0201AD-0BA3-46CA-9AD2-8A4879B625CE}" type="datetimeFigureOut">
              <a:rPr lang="de-DE" altLang="zh-CN"/>
              <a:pPr>
                <a:defRPr/>
              </a:pPr>
              <a:t>29.12.2018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4F6ED1A1-78B8-4E62-BEC7-C17346485DD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0" hangingPunct="0">
              <a:defRPr sz="1200" b="0">
                <a:solidFill>
                  <a:srgbClr val="898989"/>
                </a:solidFill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5AA9F70A-284D-48B0-8338-DC9503C2AC2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rgbClr val="898989"/>
                </a:solidFill>
                <a:cs typeface="Arial" pitchFamily="34" charset="0"/>
              </a:defRPr>
            </a:lvl1pPr>
          </a:lstStyle>
          <a:p>
            <a:fld id="{1D82F5D9-1408-473C-AEB9-78ACFB2570E6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472" r:id="rId1"/>
    <p:sldLayoutId id="2147484473" r:id="rId2"/>
    <p:sldLayoutId id="2147484474" r:id="rId3"/>
    <p:sldLayoutId id="2147484475" r:id="rId4"/>
    <p:sldLayoutId id="2147484476" r:id="rId5"/>
    <p:sldLayoutId id="2147484477" r:id="rId6"/>
    <p:sldLayoutId id="2147484478" r:id="rId7"/>
    <p:sldLayoutId id="2147484479" r:id="rId8"/>
    <p:sldLayoutId id="2147484480" r:id="rId9"/>
    <p:sldLayoutId id="2147484481" r:id="rId10"/>
    <p:sldLayoutId id="2147484482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SimSun" pitchFamily="2" charset="-122"/>
          <a:cs typeface="SimSun" charset="0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9pPr>
    </p:titleStyle>
    <p:bodyStyle>
      <a:lvl1pPr marL="342900" indent="-3429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itchFamily="34" charset="0"/>
        <a:defRPr kumimoji="1" sz="2800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kumimoji="1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kumimoji="1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elplatzhalter 1"/>
          <p:cNvSpPr>
            <a:spLocks noGrp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 smtClean="0"/>
              <a:t>Titelmasterformat durch Klicken bearbeiten</a:t>
            </a:r>
          </a:p>
        </p:txBody>
      </p:sp>
      <p:sp>
        <p:nvSpPr>
          <p:cNvPr id="4099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 smtClean="0"/>
              <a:t>Textmasterformat bearbeiten</a:t>
            </a:r>
          </a:p>
          <a:p>
            <a:pPr lvl="1"/>
            <a:r>
              <a:rPr lang="de-DE" altLang="zh-CN" smtClean="0"/>
              <a:t>Zweite Ebene</a:t>
            </a:r>
          </a:p>
          <a:p>
            <a:pPr lvl="2"/>
            <a:r>
              <a:rPr lang="de-DE" altLang="zh-CN" smtClean="0"/>
              <a:t>Dritte Ebene</a:t>
            </a:r>
          </a:p>
          <a:p>
            <a:pPr lvl="3"/>
            <a:r>
              <a:rPr lang="de-DE" altLang="zh-CN" smtClean="0"/>
              <a:t>Vierte Ebene</a:t>
            </a:r>
          </a:p>
          <a:p>
            <a:pPr lvl="4"/>
            <a:r>
              <a:rPr lang="de-DE" altLang="zh-CN" smtClean="0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6C5601BC-D0EA-4018-90D7-A4C938BC255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0" hangingPunct="0">
              <a:defRPr sz="1200" b="0">
                <a:solidFill>
                  <a:srgbClr val="898989"/>
                </a:solidFill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B6F988B4-177B-4142-836C-23DE1FCE6E7E}" type="datetimeFigureOut">
              <a:rPr lang="de-DE" altLang="zh-CN"/>
              <a:pPr>
                <a:defRPr/>
              </a:pPr>
              <a:t>29.12.2018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B7917624-E7F0-49F5-BC37-99CBAB3C2E1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0" hangingPunct="0">
              <a:defRPr sz="1200" b="0">
                <a:solidFill>
                  <a:srgbClr val="898989"/>
                </a:solidFill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B4317B27-245A-408A-B0C6-4A298C22C4C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rgbClr val="898989"/>
                </a:solidFill>
                <a:cs typeface="Arial" pitchFamily="34" charset="0"/>
              </a:defRPr>
            </a:lvl1pPr>
          </a:lstStyle>
          <a:p>
            <a:fld id="{92B98B8B-8210-4495-9350-D3C38E40AEBC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483" r:id="rId1"/>
    <p:sldLayoutId id="2147484484" r:id="rId2"/>
    <p:sldLayoutId id="2147484485" r:id="rId3"/>
    <p:sldLayoutId id="2147484486" r:id="rId4"/>
    <p:sldLayoutId id="2147484487" r:id="rId5"/>
    <p:sldLayoutId id="2147484488" r:id="rId6"/>
    <p:sldLayoutId id="2147484489" r:id="rId7"/>
    <p:sldLayoutId id="2147484490" r:id="rId8"/>
    <p:sldLayoutId id="2147484491" r:id="rId9"/>
    <p:sldLayoutId id="2147484492" r:id="rId10"/>
    <p:sldLayoutId id="2147484493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SimSun" pitchFamily="2" charset="-122"/>
          <a:cs typeface="SimSun" charset="0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9pPr>
    </p:titleStyle>
    <p:bodyStyle>
      <a:lvl1pPr marL="342900" indent="-3429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itchFamily="34" charset="0"/>
        <a:defRPr kumimoji="1" sz="2800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kumimoji="1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kumimoji="1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Line 5">
            <a:extLst>
              <a:ext uri="{FF2B5EF4-FFF2-40B4-BE49-F238E27FC236}">
                <a16:creationId xmlns:a16="http://schemas.microsoft.com/office/drawing/2014/main" xmlns="" id="{EEE9D591-97DD-4EE3-85BA-DD1A0F7D4E4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81000" y="1143000"/>
            <a:ext cx="6400800" cy="0"/>
          </a:xfrm>
          <a:prstGeom prst="line">
            <a:avLst/>
          </a:prstGeom>
          <a:noFill/>
          <a:ln w="76200">
            <a:solidFill>
              <a:srgbClr val="07B5EB"/>
            </a:solidFill>
            <a:round/>
            <a:headEnd/>
            <a:tailEnd/>
          </a:ln>
          <a:extLst/>
        </p:spPr>
        <p:txBody>
          <a:bodyPr/>
          <a:lstStyle/>
          <a:p>
            <a:pPr eaLnBrk="1" hangingPunct="1">
              <a:defRPr/>
            </a:pPr>
            <a:endParaRPr lang="de-DE" b="0">
              <a:ln>
                <a:solidFill>
                  <a:srgbClr val="00B0F0"/>
                </a:solidFill>
              </a:ln>
              <a:latin typeface="Arial" charset="0"/>
              <a:cs typeface="Arial" charset="0"/>
            </a:endParaRPr>
          </a:p>
        </p:txBody>
      </p:sp>
      <p:pic>
        <p:nvPicPr>
          <p:cNvPr id="5123" name="Grafik 7"/>
          <p:cNvPicPr>
            <a:picLocks noChangeAspect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7004050" y="76200"/>
            <a:ext cx="2139950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494" r:id="rId1"/>
    <p:sldLayoutId id="2147484495" r:id="rId2"/>
    <p:sldLayoutId id="2147484496" r:id="rId3"/>
    <p:sldLayoutId id="2147484497" r:id="rId4"/>
    <p:sldLayoutId id="2147484498" r:id="rId5"/>
    <p:sldLayoutId id="2147484499" r:id="rId6"/>
    <p:sldLayoutId id="2147484500" r:id="rId7"/>
    <p:sldLayoutId id="2147484501" r:id="rId8"/>
    <p:sldLayoutId id="2147484502" r:id="rId9"/>
    <p:sldLayoutId id="2147484503" r:id="rId10"/>
    <p:sldLayoutId id="2147484504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SimSun" pitchFamily="2" charset="-122"/>
          <a:cs typeface="SimSun" charset="0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9pPr>
    </p:titleStyle>
    <p:bodyStyle>
      <a:lvl1pPr marL="342900" indent="-3429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itchFamily="34" charset="0"/>
        <a:defRPr kumimoji="1" sz="2800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kumimoji="1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kumimoji="1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Line 5">
            <a:extLst>
              <a:ext uri="{FF2B5EF4-FFF2-40B4-BE49-F238E27FC236}">
                <a16:creationId xmlns:a16="http://schemas.microsoft.com/office/drawing/2014/main" xmlns="" id="{69F52D17-4773-4702-8321-835E13AD565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81000" y="1143000"/>
            <a:ext cx="6400800" cy="0"/>
          </a:xfrm>
          <a:prstGeom prst="line">
            <a:avLst/>
          </a:prstGeom>
          <a:noFill/>
          <a:ln w="76200">
            <a:solidFill>
              <a:srgbClr val="07B5EB"/>
            </a:solidFill>
            <a:rou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 eaLnBrk="1" hangingPunct="1">
              <a:defRPr/>
            </a:pPr>
            <a:endParaRPr lang="de-DE">
              <a:ln>
                <a:solidFill>
                  <a:srgbClr val="00B0F0"/>
                </a:solidFill>
              </a:ln>
              <a:cs typeface="Arial" panose="020B0604020202020204" pitchFamily="34" charset="0"/>
            </a:endParaRPr>
          </a:p>
        </p:txBody>
      </p:sp>
      <p:pic>
        <p:nvPicPr>
          <p:cNvPr id="6147" name="Grafik 7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7004050" y="76200"/>
            <a:ext cx="2139950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505" r:id="rId1"/>
    <p:sldLayoutId id="2147484506" r:id="rId2"/>
    <p:sldLayoutId id="2147484507" r:id="rId3"/>
    <p:sldLayoutId id="2147484508" r:id="rId4"/>
    <p:sldLayoutId id="2147484509" r:id="rId5"/>
    <p:sldLayoutId id="2147484510" r:id="rId6"/>
    <p:sldLayoutId id="2147484511" r:id="rId7"/>
    <p:sldLayoutId id="2147484512" r:id="rId8"/>
    <p:sldLayoutId id="2147484513" r:id="rId9"/>
    <p:sldLayoutId id="2147484514" r:id="rId10"/>
    <p:sldLayoutId id="2147484515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SimSun" panose="02010600030101010101" pitchFamily="2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9pPr>
    </p:titleStyle>
    <p:bodyStyle>
      <a:lvl1pPr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itchFamily="34" charset="0"/>
        <a:defRPr sz="2800"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elplatzhalter 1"/>
          <p:cNvSpPr>
            <a:spLocks noGrp="1" noChangeArrowheads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 smtClean="0"/>
              <a:t>Titelmasterformat durch Klicken bearbeiten</a:t>
            </a:r>
          </a:p>
        </p:txBody>
      </p:sp>
      <p:sp>
        <p:nvSpPr>
          <p:cNvPr id="7171" name="Textplatzhalter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 smtClean="0"/>
              <a:t>Textmasterformat bearbeiten</a:t>
            </a:r>
          </a:p>
          <a:p>
            <a:pPr lvl="1"/>
            <a:r>
              <a:rPr lang="de-DE" altLang="zh-CN" smtClean="0"/>
              <a:t>Zweite Ebene</a:t>
            </a:r>
          </a:p>
          <a:p>
            <a:pPr lvl="2"/>
            <a:r>
              <a:rPr lang="de-DE" altLang="zh-CN" smtClean="0"/>
              <a:t>Dritte Ebene</a:t>
            </a:r>
          </a:p>
          <a:p>
            <a:pPr lvl="3"/>
            <a:r>
              <a:rPr lang="de-DE" altLang="zh-CN" smtClean="0"/>
              <a:t>Vierte Ebene</a:t>
            </a:r>
          </a:p>
          <a:p>
            <a:pPr lvl="4"/>
            <a:r>
              <a:rPr lang="de-DE" altLang="zh-CN" smtClean="0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ACDDEA10-32D7-42A6-B33D-E7099832C0C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E800F840-0548-40F7-866E-A08656FC2241}" type="datetimeFigureOut">
              <a:rPr lang="de-DE" altLang="zh-CN"/>
              <a:pPr>
                <a:defRPr/>
              </a:pPr>
              <a:t>29.12.2018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227B459F-7A94-4F91-8B8A-AFC3A6AA3A5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0" hangingPunct="0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F83AEE00-6616-4C6A-869A-607963C6569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4C5BE524-617F-45D3-B98E-5060BC490644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516" r:id="rId1"/>
    <p:sldLayoutId id="2147484517" r:id="rId2"/>
    <p:sldLayoutId id="2147484518" r:id="rId3"/>
    <p:sldLayoutId id="2147484519" r:id="rId4"/>
    <p:sldLayoutId id="2147484520" r:id="rId5"/>
    <p:sldLayoutId id="2147484521" r:id="rId6"/>
    <p:sldLayoutId id="2147484522" r:id="rId7"/>
    <p:sldLayoutId id="2147484523" r:id="rId8"/>
    <p:sldLayoutId id="2147484524" r:id="rId9"/>
    <p:sldLayoutId id="2147484525" r:id="rId10"/>
    <p:sldLayoutId id="2147484526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SimSun" pitchFamily="2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9pPr>
    </p:titleStyle>
    <p:bodyStyle>
      <a:lvl1pPr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itchFamily="34" charset="0"/>
        <a:defRPr sz="2800" kern="1200">
          <a:solidFill>
            <a:schemeClr val="tx1"/>
          </a:solidFill>
          <a:latin typeface="+mn-lt"/>
          <a:ea typeface="SimSun" pitchFamily="2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SimSun" pitchFamily="2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SimSun" pitchFamily="2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8" name="Titel 1"/>
          <p:cNvSpPr txBox="1">
            <a:spLocks/>
          </p:cNvSpPr>
          <p:nvPr/>
        </p:nvSpPr>
        <p:spPr bwMode="auto">
          <a:xfrm>
            <a:off x="381000" y="342900"/>
            <a:ext cx="6553200" cy="723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eaLnBrk="1" hangingPunct="1">
              <a:lnSpc>
                <a:spcPct val="90000"/>
              </a:lnSpc>
            </a:pPr>
            <a:r>
              <a:rPr lang="zh-CN" altLang="de-DE" sz="4200" b="0">
                <a:solidFill>
                  <a:srgbClr val="3333CC"/>
                </a:solidFill>
                <a:latin typeface="SimHei" pitchFamily="49" charset="-122"/>
                <a:ea typeface="SimHei" pitchFamily="49" charset="-122"/>
              </a:rPr>
              <a:t>证道</a:t>
            </a:r>
          </a:p>
        </p:txBody>
      </p:sp>
      <p:sp>
        <p:nvSpPr>
          <p:cNvPr id="152579" name="Inhaltsplatzhalter 2"/>
          <p:cNvSpPr txBox="1">
            <a:spLocks/>
          </p:cNvSpPr>
          <p:nvPr/>
        </p:nvSpPr>
        <p:spPr bwMode="auto">
          <a:xfrm>
            <a:off x="381000" y="1524000"/>
            <a:ext cx="6592888" cy="419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1" hangingPunct="1">
              <a:lnSpc>
                <a:spcPct val="90000"/>
              </a:lnSpc>
              <a:spcBef>
                <a:spcPts val="1000"/>
              </a:spcBef>
              <a:buFont typeface="Arial" pitchFamily="34" charset="0"/>
              <a:buNone/>
            </a:pPr>
            <a:endParaRPr lang="zh-CN" altLang="de-DE" sz="6600" b="0">
              <a:latin typeface="SimHei" pitchFamily="49" charset="-122"/>
              <a:ea typeface="SimHei" pitchFamily="49" charset="-122"/>
            </a:endParaRPr>
          </a:p>
          <a:p>
            <a:pPr algn="ctr" eaLnBrk="1" hangingPunct="1">
              <a:lnSpc>
                <a:spcPct val="90000"/>
              </a:lnSpc>
              <a:spcBef>
                <a:spcPts val="1000"/>
              </a:spcBef>
              <a:buFont typeface="Arial" pitchFamily="34" charset="0"/>
              <a:buNone/>
            </a:pPr>
            <a:r>
              <a:rPr lang="zh-CN" altLang="de-DE" sz="6600" b="0">
                <a:latin typeface="SimHei" pitchFamily="49" charset="-122"/>
                <a:ea typeface="SimHei" pitchFamily="49" charset="-122"/>
              </a:rPr>
              <a:t>生命的尊荣</a:t>
            </a:r>
          </a:p>
          <a:p>
            <a:pPr algn="ctr" eaLnBrk="1" hangingPunct="1">
              <a:lnSpc>
                <a:spcPct val="90000"/>
              </a:lnSpc>
              <a:spcBef>
                <a:spcPts val="1000"/>
              </a:spcBef>
              <a:buFont typeface="Arial" pitchFamily="34" charset="0"/>
              <a:buNone/>
            </a:pPr>
            <a:r>
              <a:rPr lang="zh-CN" altLang="en-US" sz="4800" b="0">
                <a:latin typeface="SimHei" pitchFamily="49" charset="-122"/>
                <a:ea typeface="SimHei" pitchFamily="49" charset="-122"/>
              </a:rPr>
              <a:t>（林前</a:t>
            </a:r>
            <a:r>
              <a:rPr lang="en-US" altLang="zh-CN" sz="4800" b="0">
                <a:latin typeface="SimHei" pitchFamily="49" charset="-122"/>
                <a:ea typeface="SimHei" pitchFamily="49" charset="-122"/>
              </a:rPr>
              <a:t>6</a:t>
            </a:r>
            <a:r>
              <a:rPr lang="zh-CN" altLang="en-US" sz="4800" b="0">
                <a:latin typeface="SimHei" pitchFamily="49" charset="-122"/>
                <a:ea typeface="SimHei" pitchFamily="49" charset="-122"/>
              </a:rPr>
              <a:t>：</a:t>
            </a:r>
            <a:r>
              <a:rPr lang="en-US" altLang="zh-CN" sz="4800" b="0">
                <a:latin typeface="SimHei" pitchFamily="49" charset="-122"/>
                <a:ea typeface="SimHei" pitchFamily="49" charset="-122"/>
              </a:rPr>
              <a:t>12-20</a:t>
            </a:r>
            <a:r>
              <a:rPr lang="zh-CN" altLang="en-US" sz="4800" b="0">
                <a:latin typeface="SimHei" pitchFamily="49" charset="-122"/>
                <a:ea typeface="SimHei" pitchFamily="49" charset="-122"/>
              </a:rPr>
              <a:t>）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626" name="Titel 1"/>
          <p:cNvSpPr txBox="1">
            <a:spLocks/>
          </p:cNvSpPr>
          <p:nvPr/>
        </p:nvSpPr>
        <p:spPr bwMode="auto">
          <a:xfrm>
            <a:off x="381000" y="342900"/>
            <a:ext cx="6553200" cy="723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eaLnBrk="1" hangingPunct="1">
              <a:lnSpc>
                <a:spcPct val="90000"/>
              </a:lnSpc>
            </a:pPr>
            <a:r>
              <a:rPr lang="zh-CN" altLang="de-DE" sz="3600" b="0">
                <a:solidFill>
                  <a:srgbClr val="3333CC"/>
                </a:solidFill>
                <a:latin typeface="SimHei" pitchFamily="49" charset="-122"/>
                <a:ea typeface="SimHei" pitchFamily="49" charset="-122"/>
              </a:rPr>
              <a:t>生命的尊荣（哥前</a:t>
            </a:r>
            <a:r>
              <a:rPr lang="de-DE" altLang="zh-CN" sz="3600" b="0">
                <a:solidFill>
                  <a:srgbClr val="3333CC"/>
                </a:solidFill>
                <a:latin typeface="SimHei" pitchFamily="49" charset="-122"/>
                <a:ea typeface="SimHei" pitchFamily="49" charset="-122"/>
              </a:rPr>
              <a:t>6</a:t>
            </a:r>
            <a:r>
              <a:rPr lang="zh-CN" altLang="de-DE" sz="3600" b="0">
                <a:solidFill>
                  <a:srgbClr val="3333CC"/>
                </a:solidFill>
                <a:latin typeface="SimHei" pitchFamily="49" charset="-122"/>
                <a:ea typeface="SimHei" pitchFamily="49" charset="-122"/>
              </a:rPr>
              <a:t>：</a:t>
            </a:r>
            <a:r>
              <a:rPr lang="de-DE" altLang="zh-CN" sz="3600" b="0">
                <a:solidFill>
                  <a:srgbClr val="3333CC"/>
                </a:solidFill>
                <a:latin typeface="SimHei" pitchFamily="49" charset="-122"/>
                <a:ea typeface="SimHei" pitchFamily="49" charset="-122"/>
              </a:rPr>
              <a:t>12-20</a:t>
            </a:r>
            <a:r>
              <a:rPr lang="zh-CN" altLang="de-DE" sz="3600" b="0">
                <a:solidFill>
                  <a:srgbClr val="3333CC"/>
                </a:solidFill>
                <a:latin typeface="SimHei" pitchFamily="49" charset="-122"/>
                <a:ea typeface="SimHei" pitchFamily="49" charset="-122"/>
              </a:rPr>
              <a:t>）</a:t>
            </a:r>
            <a:endParaRPr lang="de-DE" altLang="zh-CN" sz="3600" b="0">
              <a:solidFill>
                <a:srgbClr val="3333CC"/>
              </a:solidFill>
              <a:latin typeface="SimHei" pitchFamily="49" charset="-122"/>
              <a:ea typeface="SimHei" pitchFamily="49" charset="-122"/>
            </a:endParaRPr>
          </a:p>
        </p:txBody>
      </p:sp>
      <p:sp>
        <p:nvSpPr>
          <p:cNvPr id="11" name="Inhaltsplatzhalter 2"/>
          <p:cNvSpPr txBox="1">
            <a:spLocks noChangeArrowheads="1"/>
          </p:cNvSpPr>
          <p:nvPr/>
        </p:nvSpPr>
        <p:spPr bwMode="auto">
          <a:xfrm>
            <a:off x="381000" y="1287463"/>
            <a:ext cx="7239000" cy="5189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just" eaLnBrk="1" hangingPunct="1">
              <a:lnSpc>
                <a:spcPct val="90000"/>
              </a:lnSpc>
              <a:spcBef>
                <a:spcPts val="1000"/>
              </a:spcBef>
              <a:buFont typeface="Arial" pitchFamily="34" charset="0"/>
              <a:buNone/>
            </a:pPr>
            <a:r>
              <a:rPr lang="zh-CN" altLang="de-DE" sz="3200" b="0">
                <a:latin typeface="SimHei" pitchFamily="49" charset="-122"/>
                <a:ea typeface="SimHei" pitchFamily="49" charset="-122"/>
                <a:cs typeface="Arial" pitchFamily="34" charset="0"/>
              </a:rPr>
              <a:t>引言：</a:t>
            </a:r>
            <a:endParaRPr lang="de-DE" altLang="zh-CN" sz="3200" b="0">
              <a:latin typeface="SimHei" pitchFamily="49" charset="-122"/>
              <a:ea typeface="SimHei" pitchFamily="49" charset="-122"/>
              <a:cs typeface="Arial" pitchFamily="34" charset="0"/>
            </a:endParaRPr>
          </a:p>
          <a:p>
            <a:pPr algn="just" eaLnBrk="1" hangingPunct="1">
              <a:lnSpc>
                <a:spcPct val="90000"/>
              </a:lnSpc>
              <a:spcBef>
                <a:spcPts val="1000"/>
              </a:spcBef>
              <a:buFont typeface="Calibri Light" pitchFamily="34" charset="0"/>
              <a:buAutoNum type="arabicPeriod"/>
            </a:pPr>
            <a:r>
              <a:rPr lang="zh-CN" altLang="de-DE" sz="3200" b="0">
                <a:latin typeface="SimHei" pitchFamily="49" charset="-122"/>
                <a:ea typeface="SimHei" pitchFamily="49" charset="-122"/>
                <a:cs typeface="Arial" pitchFamily="34" charset="0"/>
              </a:rPr>
              <a:t>真实生命中不可回避的缺失感与缺乏感：自我不够优秀，自我价值和尊严的缺乏，自我形象不满意，爱的缺失，自卑 </a:t>
            </a:r>
            <a:r>
              <a:rPr lang="de-DE" altLang="zh-CN" sz="3200" b="0">
                <a:latin typeface="SimHei" pitchFamily="49" charset="-122"/>
                <a:ea typeface="SimHei" pitchFamily="49" charset="-122"/>
                <a:cs typeface="Arial" pitchFamily="34" charset="0"/>
              </a:rPr>
              <a:t>……</a:t>
            </a:r>
            <a:r>
              <a:rPr lang="zh-CN" altLang="de-DE" sz="3200" b="0">
                <a:latin typeface="SimHei" pitchFamily="49" charset="-122"/>
                <a:ea typeface="SimHei" pitchFamily="49" charset="-122"/>
                <a:cs typeface="Arial" pitchFamily="34" charset="0"/>
              </a:rPr>
              <a:t>。</a:t>
            </a:r>
            <a:endParaRPr lang="de-DE" altLang="zh-CN" sz="3200" b="0">
              <a:latin typeface="SimHei" pitchFamily="49" charset="-122"/>
              <a:ea typeface="SimHei" pitchFamily="49" charset="-122"/>
              <a:cs typeface="Arial" pitchFamily="34" charset="0"/>
            </a:endParaRPr>
          </a:p>
          <a:p>
            <a:pPr algn="just" eaLnBrk="1" hangingPunct="1">
              <a:lnSpc>
                <a:spcPct val="90000"/>
              </a:lnSpc>
              <a:spcBef>
                <a:spcPts val="1000"/>
              </a:spcBef>
              <a:buFont typeface="Calibri Light" pitchFamily="34" charset="0"/>
              <a:buAutoNum type="arabicPeriod"/>
            </a:pPr>
            <a:r>
              <a:rPr lang="zh-CN" altLang="de-DE" sz="3200" b="0">
                <a:latin typeface="SimHei" pitchFamily="49" charset="-122"/>
                <a:ea typeface="SimHei" pitchFamily="49" charset="-122"/>
                <a:cs typeface="Arial" pitchFamily="34" charset="0"/>
              </a:rPr>
              <a:t>在缺失感中人所做的各种努力和追逐：社会阶层、社交圈的提升，财富、地位、权力的扩展，整容技术的使用，名牌及贵族学校的热捧等等，从而被世俗价值观所牵引和左右。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74" name="Titel 1"/>
          <p:cNvSpPr txBox="1">
            <a:spLocks/>
          </p:cNvSpPr>
          <p:nvPr/>
        </p:nvSpPr>
        <p:spPr bwMode="auto">
          <a:xfrm>
            <a:off x="381000" y="342900"/>
            <a:ext cx="6553200" cy="723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eaLnBrk="1" hangingPunct="1">
              <a:lnSpc>
                <a:spcPct val="90000"/>
              </a:lnSpc>
            </a:pPr>
            <a:r>
              <a:rPr lang="zh-CN" altLang="de-DE" sz="3600" b="0">
                <a:solidFill>
                  <a:srgbClr val="3333CC"/>
                </a:solidFill>
                <a:latin typeface="SimHei" pitchFamily="49" charset="-122"/>
                <a:ea typeface="SimHei" pitchFamily="49" charset="-122"/>
              </a:rPr>
              <a:t>生命的尊荣（哥前</a:t>
            </a:r>
            <a:r>
              <a:rPr lang="de-DE" altLang="zh-CN" sz="3600" b="0">
                <a:solidFill>
                  <a:srgbClr val="3333CC"/>
                </a:solidFill>
                <a:latin typeface="SimHei" pitchFamily="49" charset="-122"/>
                <a:ea typeface="SimHei" pitchFamily="49" charset="-122"/>
              </a:rPr>
              <a:t>6</a:t>
            </a:r>
            <a:r>
              <a:rPr lang="zh-CN" altLang="de-DE" sz="3600" b="0">
                <a:solidFill>
                  <a:srgbClr val="3333CC"/>
                </a:solidFill>
                <a:latin typeface="SimHei" pitchFamily="49" charset="-122"/>
                <a:ea typeface="SimHei" pitchFamily="49" charset="-122"/>
              </a:rPr>
              <a:t>：</a:t>
            </a:r>
            <a:r>
              <a:rPr lang="de-DE" altLang="zh-CN" sz="3600" b="0">
                <a:solidFill>
                  <a:srgbClr val="3333CC"/>
                </a:solidFill>
                <a:latin typeface="SimHei" pitchFamily="49" charset="-122"/>
                <a:ea typeface="SimHei" pitchFamily="49" charset="-122"/>
              </a:rPr>
              <a:t>12-20</a:t>
            </a:r>
            <a:r>
              <a:rPr lang="zh-CN" altLang="de-DE" sz="3600" b="0">
                <a:solidFill>
                  <a:srgbClr val="3333CC"/>
                </a:solidFill>
                <a:latin typeface="SimHei" pitchFamily="49" charset="-122"/>
                <a:ea typeface="SimHei" pitchFamily="49" charset="-122"/>
              </a:rPr>
              <a:t>）</a:t>
            </a:r>
            <a:endParaRPr lang="de-DE" altLang="zh-CN" sz="3600" b="0">
              <a:solidFill>
                <a:srgbClr val="3333CC"/>
              </a:solidFill>
              <a:latin typeface="SimHei" pitchFamily="49" charset="-122"/>
              <a:ea typeface="SimHei" pitchFamily="49" charset="-122"/>
            </a:endParaRPr>
          </a:p>
        </p:txBody>
      </p:sp>
      <p:sp>
        <p:nvSpPr>
          <p:cNvPr id="11" name="Inhaltsplatzhalter 2"/>
          <p:cNvSpPr txBox="1">
            <a:spLocks noChangeArrowheads="1"/>
          </p:cNvSpPr>
          <p:nvPr/>
        </p:nvSpPr>
        <p:spPr bwMode="auto">
          <a:xfrm>
            <a:off x="381000" y="1287463"/>
            <a:ext cx="7239000" cy="5189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just" eaLnBrk="1" hangingPunct="1">
              <a:lnSpc>
                <a:spcPct val="90000"/>
              </a:lnSpc>
              <a:spcBef>
                <a:spcPts val="1000"/>
              </a:spcBef>
              <a:buFont typeface="Arial" pitchFamily="34" charset="0"/>
              <a:buNone/>
            </a:pPr>
            <a:r>
              <a:rPr lang="zh-CN" altLang="de-DE" sz="3200" b="0">
                <a:latin typeface="SimHei" pitchFamily="49" charset="-122"/>
                <a:ea typeface="SimHei" pitchFamily="49" charset="-122"/>
                <a:cs typeface="Arial" pitchFamily="34" charset="0"/>
              </a:rPr>
              <a:t>引言：</a:t>
            </a:r>
            <a:endParaRPr lang="de-DE" altLang="zh-CN" sz="3200" b="0">
              <a:latin typeface="SimHei" pitchFamily="49" charset="-122"/>
              <a:ea typeface="SimHei" pitchFamily="49" charset="-122"/>
              <a:cs typeface="Arial" pitchFamily="34" charset="0"/>
            </a:endParaRPr>
          </a:p>
          <a:p>
            <a:pPr algn="just" eaLnBrk="1" hangingPunct="1">
              <a:lnSpc>
                <a:spcPct val="90000"/>
              </a:lnSpc>
              <a:spcBef>
                <a:spcPts val="1000"/>
              </a:spcBef>
              <a:buFont typeface="Calibri Light" pitchFamily="34" charset="0"/>
              <a:buAutoNum type="arabicPeriod" startAt="3"/>
            </a:pPr>
            <a:r>
              <a:rPr lang="zh-CN" altLang="de-DE" sz="3200" b="0">
                <a:latin typeface="SimHei" pitchFamily="49" charset="-122"/>
                <a:ea typeface="SimHei" pitchFamily="49" charset="-122"/>
                <a:cs typeface="Arial" pitchFamily="34" charset="0"/>
              </a:rPr>
              <a:t>为什么我们的生命会被各种缺失和不足感所控制，无法对自己满意，生命没有价值和尊荣的内在确认？</a:t>
            </a:r>
            <a:endParaRPr lang="de-DE" altLang="zh-CN" sz="3200" b="0">
              <a:latin typeface="SimHei" pitchFamily="49" charset="-122"/>
              <a:ea typeface="SimHei" pitchFamily="49" charset="-122"/>
              <a:cs typeface="Arial" pitchFamily="34" charset="0"/>
            </a:endParaRPr>
          </a:p>
          <a:p>
            <a:pPr algn="just" eaLnBrk="1" hangingPunct="1">
              <a:lnSpc>
                <a:spcPct val="90000"/>
              </a:lnSpc>
              <a:spcBef>
                <a:spcPts val="1000"/>
              </a:spcBef>
              <a:buFont typeface="Calibri Light" pitchFamily="34" charset="0"/>
              <a:buAutoNum type="arabicPeriod" startAt="3"/>
            </a:pPr>
            <a:r>
              <a:rPr lang="zh-CN" altLang="de-DE" sz="3200" b="0">
                <a:latin typeface="SimHei" pitchFamily="49" charset="-122"/>
                <a:ea typeface="SimHei" pitchFamily="49" charset="-122"/>
                <a:cs typeface="Arial" pitchFamily="34" charset="0"/>
              </a:rPr>
              <a:t>外在的追逐是否可以使人从根本上获得生命的价值和尊荣？如何从根基上更新生命本质，回归有尊严和荣美的生命？</a:t>
            </a:r>
          </a:p>
          <a:p>
            <a:pPr algn="just" eaLnBrk="1" hangingPunct="1">
              <a:lnSpc>
                <a:spcPct val="90000"/>
              </a:lnSpc>
              <a:spcBef>
                <a:spcPts val="1000"/>
              </a:spcBef>
            </a:pPr>
            <a:endParaRPr lang="zh-CN" altLang="de-DE" sz="3200" b="0">
              <a:latin typeface="SimHei" pitchFamily="49" charset="-122"/>
              <a:ea typeface="SimHei" pitchFamily="49" charset="-122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Titel 1"/>
          <p:cNvSpPr txBox="1">
            <a:spLocks/>
          </p:cNvSpPr>
          <p:nvPr/>
        </p:nvSpPr>
        <p:spPr bwMode="auto">
          <a:xfrm>
            <a:off x="381000" y="342900"/>
            <a:ext cx="6553200" cy="723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eaLnBrk="1" hangingPunct="1">
              <a:lnSpc>
                <a:spcPct val="90000"/>
              </a:lnSpc>
            </a:pPr>
            <a:r>
              <a:rPr lang="zh-CN" altLang="de-DE" sz="3600" b="0">
                <a:solidFill>
                  <a:srgbClr val="3333CC"/>
                </a:solidFill>
                <a:latin typeface="SimHei" pitchFamily="49" charset="-122"/>
                <a:ea typeface="SimHei" pitchFamily="49" charset="-122"/>
              </a:rPr>
              <a:t>生命的尊荣（哥前</a:t>
            </a:r>
            <a:r>
              <a:rPr lang="de-DE" altLang="zh-CN" sz="3600" b="0">
                <a:solidFill>
                  <a:srgbClr val="3333CC"/>
                </a:solidFill>
                <a:latin typeface="SimHei" pitchFamily="49" charset="-122"/>
                <a:ea typeface="SimHei" pitchFamily="49" charset="-122"/>
              </a:rPr>
              <a:t>6</a:t>
            </a:r>
            <a:r>
              <a:rPr lang="zh-CN" altLang="de-DE" sz="3600" b="0">
                <a:solidFill>
                  <a:srgbClr val="3333CC"/>
                </a:solidFill>
                <a:latin typeface="SimHei" pitchFamily="49" charset="-122"/>
                <a:ea typeface="SimHei" pitchFamily="49" charset="-122"/>
              </a:rPr>
              <a:t>：</a:t>
            </a:r>
            <a:r>
              <a:rPr lang="de-DE" altLang="zh-CN" sz="3600" b="0">
                <a:solidFill>
                  <a:srgbClr val="3333CC"/>
                </a:solidFill>
                <a:latin typeface="SimHei" pitchFamily="49" charset="-122"/>
                <a:ea typeface="SimHei" pitchFamily="49" charset="-122"/>
              </a:rPr>
              <a:t>12-20</a:t>
            </a:r>
            <a:r>
              <a:rPr lang="zh-CN" altLang="de-DE" sz="3600" b="0">
                <a:solidFill>
                  <a:srgbClr val="3333CC"/>
                </a:solidFill>
                <a:latin typeface="SimHei" pitchFamily="49" charset="-122"/>
                <a:ea typeface="SimHei" pitchFamily="49" charset="-122"/>
              </a:rPr>
              <a:t>）</a:t>
            </a:r>
            <a:endParaRPr lang="de-DE" altLang="zh-CN" sz="3600" b="0">
              <a:solidFill>
                <a:srgbClr val="3333CC"/>
              </a:solidFill>
              <a:latin typeface="SimHei" pitchFamily="49" charset="-122"/>
              <a:ea typeface="SimHei" pitchFamily="49" charset="-122"/>
            </a:endParaRPr>
          </a:p>
        </p:txBody>
      </p:sp>
      <p:sp>
        <p:nvSpPr>
          <p:cNvPr id="11" name="Inhaltsplatzhalter 2"/>
          <p:cNvSpPr txBox="1">
            <a:spLocks noChangeArrowheads="1"/>
          </p:cNvSpPr>
          <p:nvPr/>
        </p:nvSpPr>
        <p:spPr bwMode="auto">
          <a:xfrm>
            <a:off x="381000" y="1287463"/>
            <a:ext cx="7239000" cy="5189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just" eaLnBrk="1" hangingPunct="1">
              <a:lnSpc>
                <a:spcPct val="90000"/>
              </a:lnSpc>
              <a:spcBef>
                <a:spcPts val="1000"/>
              </a:spcBef>
              <a:buFont typeface="Arial" pitchFamily="34" charset="0"/>
              <a:buNone/>
            </a:pPr>
            <a:r>
              <a:rPr lang="zh-CN" altLang="de-DE" sz="3200" b="0">
                <a:latin typeface="SimHei" pitchFamily="49" charset="-122"/>
                <a:ea typeface="SimHei" pitchFamily="49" charset="-122"/>
                <a:cs typeface="Arial" pitchFamily="34" charset="0"/>
              </a:rPr>
              <a:t>经文的理解与应用：</a:t>
            </a:r>
            <a:endParaRPr lang="de-DE" altLang="zh-CN" sz="3200" b="0">
              <a:latin typeface="SimHei" pitchFamily="49" charset="-122"/>
              <a:ea typeface="SimHei" pitchFamily="49" charset="-122"/>
              <a:cs typeface="Arial" pitchFamily="34" charset="0"/>
            </a:endParaRPr>
          </a:p>
          <a:p>
            <a:pPr algn="just" eaLnBrk="1" hangingPunct="1">
              <a:lnSpc>
                <a:spcPct val="90000"/>
              </a:lnSpc>
              <a:spcBef>
                <a:spcPts val="1000"/>
              </a:spcBef>
              <a:buFont typeface="Calibri Light" pitchFamily="34" charset="0"/>
              <a:buAutoNum type="arabicPeriod"/>
            </a:pPr>
            <a:r>
              <a:rPr lang="zh-CN" altLang="de-DE" sz="3200" b="0">
                <a:latin typeface="SimHei" pitchFamily="49" charset="-122"/>
                <a:ea typeface="SimHei" pitchFamily="49" charset="-122"/>
                <a:cs typeface="Arial" pitchFamily="34" charset="0"/>
              </a:rPr>
              <a:t>在神的创造之初，人在神的心意里，有神的形象与荣美，没有羞耻   （创</a:t>
            </a:r>
            <a:r>
              <a:rPr lang="de-DE" altLang="zh-CN" sz="3200" b="0">
                <a:latin typeface="SimHei" pitchFamily="49" charset="-122"/>
                <a:ea typeface="SimHei" pitchFamily="49" charset="-122"/>
                <a:cs typeface="Arial" pitchFamily="34" charset="0"/>
              </a:rPr>
              <a:t>2</a:t>
            </a:r>
            <a:r>
              <a:rPr lang="zh-CN" altLang="de-DE" sz="3200" b="0">
                <a:latin typeface="SimHei" pitchFamily="49" charset="-122"/>
                <a:ea typeface="SimHei" pitchFamily="49" charset="-122"/>
                <a:cs typeface="Arial" pitchFamily="34" charset="0"/>
              </a:rPr>
              <a:t>：</a:t>
            </a:r>
            <a:r>
              <a:rPr lang="de-DE" altLang="zh-CN" sz="3200" b="0">
                <a:latin typeface="SimHei" pitchFamily="49" charset="-122"/>
                <a:ea typeface="SimHei" pitchFamily="49" charset="-122"/>
                <a:cs typeface="Arial" pitchFamily="34" charset="0"/>
              </a:rPr>
              <a:t>25</a:t>
            </a:r>
            <a:r>
              <a:rPr lang="zh-CN" altLang="de-DE" sz="3200" b="0">
                <a:latin typeface="SimHei" pitchFamily="49" charset="-122"/>
                <a:ea typeface="SimHei" pitchFamily="49" charset="-122"/>
                <a:cs typeface="Arial" pitchFamily="34" charset="0"/>
              </a:rPr>
              <a:t>）</a:t>
            </a:r>
            <a:endParaRPr lang="de-DE" altLang="zh-CN" sz="3200" b="0">
              <a:latin typeface="SimHei" pitchFamily="49" charset="-122"/>
              <a:ea typeface="SimHei" pitchFamily="49" charset="-122"/>
              <a:cs typeface="Arial" pitchFamily="34" charset="0"/>
            </a:endParaRPr>
          </a:p>
          <a:p>
            <a:pPr algn="just" eaLnBrk="1" hangingPunct="1">
              <a:lnSpc>
                <a:spcPct val="90000"/>
              </a:lnSpc>
              <a:spcBef>
                <a:spcPts val="1000"/>
              </a:spcBef>
              <a:buFont typeface="Calibri Light" pitchFamily="34" charset="0"/>
              <a:buAutoNum type="arabicPeriod"/>
            </a:pPr>
            <a:r>
              <a:rPr lang="zh-CN" altLang="de-DE" sz="3200" b="0">
                <a:latin typeface="SimHei" pitchFamily="49" charset="-122"/>
                <a:ea typeface="SimHei" pitchFamily="49" charset="-122"/>
                <a:cs typeface="Arial" pitchFamily="34" charset="0"/>
              </a:rPr>
              <a:t>人违背神旨意，犯罪偏离神，看自己为羞耻，需以物遮盖，方可得到暂时的价值感与自我接纳（创</a:t>
            </a:r>
            <a:r>
              <a:rPr lang="de-DE" altLang="zh-CN" sz="3200" b="0">
                <a:latin typeface="SimHei" pitchFamily="49" charset="-122"/>
                <a:ea typeface="SimHei" pitchFamily="49" charset="-122"/>
                <a:cs typeface="Arial" pitchFamily="34" charset="0"/>
              </a:rPr>
              <a:t>3</a:t>
            </a:r>
            <a:r>
              <a:rPr lang="zh-CN" altLang="de-DE" sz="3200" b="0">
                <a:latin typeface="SimHei" pitchFamily="49" charset="-122"/>
                <a:ea typeface="SimHei" pitchFamily="49" charset="-122"/>
                <a:cs typeface="Arial" pitchFamily="34" charset="0"/>
              </a:rPr>
              <a:t>：</a:t>
            </a:r>
            <a:r>
              <a:rPr lang="de-DE" altLang="zh-CN" sz="3200" b="0">
                <a:latin typeface="SimHei" pitchFamily="49" charset="-122"/>
                <a:ea typeface="SimHei" pitchFamily="49" charset="-122"/>
                <a:cs typeface="Arial" pitchFamily="34" charset="0"/>
              </a:rPr>
              <a:t>7</a:t>
            </a:r>
            <a:r>
              <a:rPr lang="zh-CN" altLang="de-DE" sz="3200" b="0">
                <a:latin typeface="SimHei" pitchFamily="49" charset="-122"/>
                <a:ea typeface="SimHei" pitchFamily="49" charset="-122"/>
                <a:cs typeface="Arial" pitchFamily="34" charset="0"/>
              </a:rPr>
              <a:t>）。</a:t>
            </a:r>
          </a:p>
          <a:p>
            <a:pPr algn="just" eaLnBrk="1" hangingPunct="1">
              <a:lnSpc>
                <a:spcPct val="90000"/>
              </a:lnSpc>
              <a:spcBef>
                <a:spcPts val="1000"/>
              </a:spcBef>
              <a:buFont typeface="Calibri Light" pitchFamily="34" charset="0"/>
              <a:buAutoNum type="arabicPeriod"/>
            </a:pPr>
            <a:r>
              <a:rPr lang="zh-CN" altLang="de-DE" sz="3200" b="0">
                <a:latin typeface="SimHei" pitchFamily="49" charset="-122"/>
                <a:ea typeface="SimHei" pitchFamily="49" charset="-122"/>
                <a:cs typeface="Arial" pitchFamily="34" charset="0"/>
              </a:rPr>
              <a:t>在基督救恩里，披戴基督，圣灵进住，生命与神重新联合。</a:t>
            </a:r>
          </a:p>
          <a:p>
            <a:pPr algn="just" eaLnBrk="1" hangingPunct="1">
              <a:lnSpc>
                <a:spcPct val="90000"/>
              </a:lnSpc>
              <a:spcBef>
                <a:spcPts val="1000"/>
              </a:spcBef>
              <a:buFont typeface="Calibri Light" pitchFamily="34" charset="0"/>
              <a:buAutoNum type="arabicPeriod"/>
            </a:pPr>
            <a:endParaRPr lang="zh-CN" altLang="de-DE" sz="3200" b="0">
              <a:latin typeface="SimHei" pitchFamily="49" charset="-122"/>
              <a:ea typeface="SimHei" pitchFamily="49" charset="-122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770" name="Titel 1"/>
          <p:cNvSpPr txBox="1">
            <a:spLocks/>
          </p:cNvSpPr>
          <p:nvPr/>
        </p:nvSpPr>
        <p:spPr bwMode="auto">
          <a:xfrm>
            <a:off x="381000" y="342900"/>
            <a:ext cx="6553200" cy="723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eaLnBrk="1" hangingPunct="1">
              <a:lnSpc>
                <a:spcPct val="90000"/>
              </a:lnSpc>
            </a:pPr>
            <a:r>
              <a:rPr lang="zh-CN" altLang="de-DE" sz="3600" b="0">
                <a:solidFill>
                  <a:srgbClr val="3333CC"/>
                </a:solidFill>
                <a:latin typeface="SimHei" pitchFamily="49" charset="-122"/>
                <a:ea typeface="SimHei" pitchFamily="49" charset="-122"/>
              </a:rPr>
              <a:t>生命的尊荣（哥前</a:t>
            </a:r>
            <a:r>
              <a:rPr lang="de-DE" altLang="zh-CN" sz="3600" b="0">
                <a:solidFill>
                  <a:srgbClr val="3333CC"/>
                </a:solidFill>
                <a:latin typeface="SimHei" pitchFamily="49" charset="-122"/>
                <a:ea typeface="SimHei" pitchFamily="49" charset="-122"/>
              </a:rPr>
              <a:t>6</a:t>
            </a:r>
            <a:r>
              <a:rPr lang="zh-CN" altLang="de-DE" sz="3600" b="0">
                <a:solidFill>
                  <a:srgbClr val="3333CC"/>
                </a:solidFill>
                <a:latin typeface="SimHei" pitchFamily="49" charset="-122"/>
                <a:ea typeface="SimHei" pitchFamily="49" charset="-122"/>
              </a:rPr>
              <a:t>：</a:t>
            </a:r>
            <a:r>
              <a:rPr lang="de-DE" altLang="zh-CN" sz="3600" b="0">
                <a:solidFill>
                  <a:srgbClr val="3333CC"/>
                </a:solidFill>
                <a:latin typeface="SimHei" pitchFamily="49" charset="-122"/>
                <a:ea typeface="SimHei" pitchFamily="49" charset="-122"/>
              </a:rPr>
              <a:t>12-20</a:t>
            </a:r>
            <a:r>
              <a:rPr lang="zh-CN" altLang="de-DE" sz="3600" b="0">
                <a:solidFill>
                  <a:srgbClr val="3333CC"/>
                </a:solidFill>
                <a:latin typeface="SimHei" pitchFamily="49" charset="-122"/>
                <a:ea typeface="SimHei" pitchFamily="49" charset="-122"/>
              </a:rPr>
              <a:t>）</a:t>
            </a:r>
            <a:endParaRPr lang="de-DE" altLang="zh-CN" sz="3600" b="0">
              <a:solidFill>
                <a:srgbClr val="3333CC"/>
              </a:solidFill>
              <a:latin typeface="SimHei" pitchFamily="49" charset="-122"/>
              <a:ea typeface="SimHei" pitchFamily="49" charset="-122"/>
            </a:endParaRPr>
          </a:p>
        </p:txBody>
      </p:sp>
      <p:sp>
        <p:nvSpPr>
          <p:cNvPr id="11" name="Inhaltsplatzhalter 2"/>
          <p:cNvSpPr txBox="1">
            <a:spLocks noChangeArrowheads="1"/>
          </p:cNvSpPr>
          <p:nvPr/>
        </p:nvSpPr>
        <p:spPr bwMode="auto">
          <a:xfrm>
            <a:off x="381000" y="1300163"/>
            <a:ext cx="7239000" cy="5189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just" eaLnBrk="1" hangingPunct="1">
              <a:lnSpc>
                <a:spcPct val="90000"/>
              </a:lnSpc>
              <a:spcBef>
                <a:spcPts val="1000"/>
              </a:spcBef>
              <a:buFont typeface="Arial" pitchFamily="34" charset="0"/>
              <a:buNone/>
            </a:pPr>
            <a:r>
              <a:rPr lang="zh-CN" altLang="de-DE" sz="3200" b="0">
                <a:latin typeface="SimHei" pitchFamily="49" charset="-122"/>
                <a:ea typeface="SimHei" pitchFamily="49" charset="-122"/>
                <a:cs typeface="Arial" pitchFamily="34" charset="0"/>
              </a:rPr>
              <a:t>经文的理解与应用：</a:t>
            </a:r>
            <a:endParaRPr lang="de-DE" altLang="zh-CN" sz="3200" b="0">
              <a:latin typeface="SimHei" pitchFamily="49" charset="-122"/>
              <a:ea typeface="SimHei" pitchFamily="49" charset="-122"/>
              <a:cs typeface="Arial" pitchFamily="34" charset="0"/>
            </a:endParaRPr>
          </a:p>
          <a:p>
            <a:pPr algn="just" eaLnBrk="1" hangingPunct="1">
              <a:lnSpc>
                <a:spcPct val="90000"/>
              </a:lnSpc>
              <a:spcBef>
                <a:spcPts val="1000"/>
              </a:spcBef>
              <a:buFont typeface="Calibri Light" pitchFamily="34" charset="0"/>
              <a:buAutoNum type="arabicPeriod" startAt="4"/>
            </a:pPr>
            <a:r>
              <a:rPr lang="zh-CN" altLang="de-DE" sz="3200" b="0">
                <a:latin typeface="SimHei" pitchFamily="49" charset="-122"/>
                <a:ea typeface="SimHei" pitchFamily="49" charset="-122"/>
                <a:cs typeface="Arial" pitchFamily="34" charset="0"/>
              </a:rPr>
              <a:t>重获生命尊荣的人，表明其生命观、自我观及价值观的全然更新和改变。</a:t>
            </a:r>
            <a:endParaRPr lang="de-DE" altLang="zh-CN" sz="3200" b="0">
              <a:latin typeface="SimHei" pitchFamily="49" charset="-122"/>
              <a:ea typeface="SimHei" pitchFamily="49" charset="-122"/>
              <a:cs typeface="Arial" pitchFamily="34" charset="0"/>
            </a:endParaRPr>
          </a:p>
          <a:p>
            <a:pPr algn="just" eaLnBrk="1" hangingPunct="1">
              <a:lnSpc>
                <a:spcPct val="90000"/>
              </a:lnSpc>
              <a:spcBef>
                <a:spcPts val="1000"/>
              </a:spcBef>
              <a:buFont typeface="Calibri Light" pitchFamily="34" charset="0"/>
              <a:buAutoNum type="arabicPeriod" startAt="4"/>
            </a:pPr>
            <a:r>
              <a:rPr lang="zh-CN" altLang="de-DE" sz="3200" b="0">
                <a:latin typeface="SimHei" pitchFamily="49" charset="-122"/>
                <a:ea typeface="SimHei" pitchFamily="49" charset="-122"/>
                <a:cs typeface="Arial" pitchFamily="34" charset="0"/>
              </a:rPr>
              <a:t>在基督里，神仍尊重人的自由意志，人要对自己的选择负责。</a:t>
            </a:r>
          </a:p>
          <a:p>
            <a:pPr algn="just" eaLnBrk="1" hangingPunct="1">
              <a:lnSpc>
                <a:spcPct val="90000"/>
              </a:lnSpc>
              <a:spcBef>
                <a:spcPts val="1000"/>
              </a:spcBef>
              <a:buFont typeface="Calibri Light" pitchFamily="34" charset="0"/>
              <a:buAutoNum type="arabicPeriod" startAt="4"/>
            </a:pPr>
            <a:r>
              <a:rPr lang="zh-CN" altLang="de-DE" sz="3200" b="0">
                <a:latin typeface="SimHei" pitchFamily="49" charset="-122"/>
                <a:ea typeface="SimHei" pitchFamily="49" charset="-122"/>
                <a:cs typeface="Arial" pitchFamily="34" charset="0"/>
              </a:rPr>
              <a:t>在基督里，个人做选择时，眼光要提升，校准神的心意和永恒的价值（益处的界定指向神的心意与永生）。</a:t>
            </a:r>
          </a:p>
          <a:p>
            <a:pPr algn="just" eaLnBrk="1" hangingPunct="1">
              <a:lnSpc>
                <a:spcPct val="90000"/>
              </a:lnSpc>
              <a:spcBef>
                <a:spcPts val="1000"/>
              </a:spcBef>
              <a:buFont typeface="Calibri Light" pitchFamily="34" charset="0"/>
              <a:buAutoNum type="arabicPeriod" startAt="4"/>
            </a:pPr>
            <a:endParaRPr lang="zh-CN" altLang="de-DE" sz="3200" b="0">
              <a:latin typeface="SimHei" pitchFamily="49" charset="-122"/>
              <a:ea typeface="SimHei" pitchFamily="49" charset="-122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818" name="Titel 1"/>
          <p:cNvSpPr txBox="1">
            <a:spLocks/>
          </p:cNvSpPr>
          <p:nvPr/>
        </p:nvSpPr>
        <p:spPr bwMode="auto">
          <a:xfrm>
            <a:off x="381000" y="342900"/>
            <a:ext cx="6553200" cy="723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eaLnBrk="1" hangingPunct="1">
              <a:lnSpc>
                <a:spcPct val="90000"/>
              </a:lnSpc>
            </a:pPr>
            <a:r>
              <a:rPr lang="zh-CN" altLang="de-DE" sz="3600" b="0">
                <a:solidFill>
                  <a:srgbClr val="3333CC"/>
                </a:solidFill>
                <a:latin typeface="SimHei" pitchFamily="49" charset="-122"/>
                <a:ea typeface="SimHei" pitchFamily="49" charset="-122"/>
              </a:rPr>
              <a:t>生命的尊荣（哥前</a:t>
            </a:r>
            <a:r>
              <a:rPr lang="de-DE" altLang="zh-CN" sz="3600" b="0">
                <a:solidFill>
                  <a:srgbClr val="3333CC"/>
                </a:solidFill>
                <a:latin typeface="SimHei" pitchFamily="49" charset="-122"/>
                <a:ea typeface="SimHei" pitchFamily="49" charset="-122"/>
              </a:rPr>
              <a:t>6</a:t>
            </a:r>
            <a:r>
              <a:rPr lang="zh-CN" altLang="de-DE" sz="3600" b="0">
                <a:solidFill>
                  <a:srgbClr val="3333CC"/>
                </a:solidFill>
                <a:latin typeface="SimHei" pitchFamily="49" charset="-122"/>
                <a:ea typeface="SimHei" pitchFamily="49" charset="-122"/>
              </a:rPr>
              <a:t>：</a:t>
            </a:r>
            <a:r>
              <a:rPr lang="de-DE" altLang="zh-CN" sz="3600" b="0">
                <a:solidFill>
                  <a:srgbClr val="3333CC"/>
                </a:solidFill>
                <a:latin typeface="SimHei" pitchFamily="49" charset="-122"/>
                <a:ea typeface="SimHei" pitchFamily="49" charset="-122"/>
              </a:rPr>
              <a:t>12-20</a:t>
            </a:r>
            <a:r>
              <a:rPr lang="zh-CN" altLang="de-DE" sz="3600" b="0">
                <a:solidFill>
                  <a:srgbClr val="3333CC"/>
                </a:solidFill>
                <a:latin typeface="SimHei" pitchFamily="49" charset="-122"/>
                <a:ea typeface="SimHei" pitchFamily="49" charset="-122"/>
              </a:rPr>
              <a:t>）</a:t>
            </a:r>
            <a:endParaRPr lang="de-DE" altLang="zh-CN" sz="3600" b="0">
              <a:solidFill>
                <a:srgbClr val="3333CC"/>
              </a:solidFill>
              <a:latin typeface="SimHei" pitchFamily="49" charset="-122"/>
              <a:ea typeface="SimHei" pitchFamily="49" charset="-122"/>
            </a:endParaRPr>
          </a:p>
        </p:txBody>
      </p:sp>
      <p:sp>
        <p:nvSpPr>
          <p:cNvPr id="11" name="Inhaltsplatzhalter 2"/>
          <p:cNvSpPr txBox="1">
            <a:spLocks noChangeArrowheads="1"/>
          </p:cNvSpPr>
          <p:nvPr/>
        </p:nvSpPr>
        <p:spPr bwMode="auto">
          <a:xfrm>
            <a:off x="381000" y="1300163"/>
            <a:ext cx="7239000" cy="5189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just" eaLnBrk="1" hangingPunct="1">
              <a:lnSpc>
                <a:spcPct val="90000"/>
              </a:lnSpc>
              <a:spcBef>
                <a:spcPts val="1000"/>
              </a:spcBef>
              <a:buFont typeface="Arial" pitchFamily="34" charset="0"/>
              <a:buNone/>
            </a:pPr>
            <a:r>
              <a:rPr lang="zh-CN" altLang="de-DE" sz="3200" b="0">
                <a:latin typeface="SimHei" pitchFamily="49" charset="-122"/>
                <a:ea typeface="SimHei" pitchFamily="49" charset="-122"/>
                <a:cs typeface="Arial" pitchFamily="34" charset="0"/>
              </a:rPr>
              <a:t>经文的理解与应用：</a:t>
            </a:r>
            <a:endParaRPr lang="de-DE" altLang="zh-CN" sz="3200" b="0">
              <a:latin typeface="SimHei" pitchFamily="49" charset="-122"/>
              <a:ea typeface="SimHei" pitchFamily="49" charset="-122"/>
              <a:cs typeface="Arial" pitchFamily="34" charset="0"/>
            </a:endParaRPr>
          </a:p>
          <a:p>
            <a:pPr algn="just" eaLnBrk="1" hangingPunct="1">
              <a:lnSpc>
                <a:spcPct val="90000"/>
              </a:lnSpc>
              <a:spcBef>
                <a:spcPts val="1000"/>
              </a:spcBef>
              <a:buFont typeface="Calibri Light" pitchFamily="34" charset="0"/>
              <a:buAutoNum type="arabicPeriod" startAt="7"/>
            </a:pPr>
            <a:r>
              <a:rPr lang="zh-CN" altLang="de-DE" sz="3200" b="0">
                <a:latin typeface="SimHei" pitchFamily="49" charset="-122"/>
                <a:ea typeface="SimHei" pitchFamily="49" charset="-122"/>
                <a:cs typeface="Arial" pitchFamily="34" charset="0"/>
              </a:rPr>
              <a:t>在基督里，圣灵内住，身体成为圣灵的殿，显明神的美善。生命的尊贵无需依托外物。</a:t>
            </a:r>
          </a:p>
          <a:p>
            <a:pPr algn="just" eaLnBrk="1" hangingPunct="1">
              <a:lnSpc>
                <a:spcPct val="90000"/>
              </a:lnSpc>
              <a:spcBef>
                <a:spcPts val="1000"/>
              </a:spcBef>
              <a:buFont typeface="Calibri Light" pitchFamily="34" charset="0"/>
              <a:buAutoNum type="arabicPeriod" startAt="7"/>
            </a:pPr>
            <a:r>
              <a:rPr lang="zh-CN" altLang="de-DE" sz="3200" b="0">
                <a:latin typeface="SimHei" pitchFamily="49" charset="-122"/>
                <a:ea typeface="SimHei" pitchFamily="49" charset="-122"/>
                <a:cs typeface="Arial" pitchFamily="34" charset="0"/>
              </a:rPr>
              <a:t>顺服于圣灵带领，珍爱内在属神的生命尊荣，活出基督生命的美善。</a:t>
            </a:r>
            <a:endParaRPr lang="de-DE" altLang="zh-CN" sz="3200" b="0">
              <a:latin typeface="SimHei" pitchFamily="49" charset="-122"/>
              <a:ea typeface="SimHei" pitchFamily="49" charset="-122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866" name="Titel 1"/>
          <p:cNvSpPr txBox="1">
            <a:spLocks/>
          </p:cNvSpPr>
          <p:nvPr/>
        </p:nvSpPr>
        <p:spPr bwMode="auto">
          <a:xfrm>
            <a:off x="381000" y="342900"/>
            <a:ext cx="6553200" cy="723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eaLnBrk="1" hangingPunct="1">
              <a:lnSpc>
                <a:spcPct val="90000"/>
              </a:lnSpc>
            </a:pPr>
            <a:r>
              <a:rPr lang="zh-CN" altLang="de-DE" sz="3600" b="0">
                <a:solidFill>
                  <a:srgbClr val="3333CC"/>
                </a:solidFill>
                <a:latin typeface="SimHei" pitchFamily="49" charset="-122"/>
                <a:ea typeface="SimHei" pitchFamily="49" charset="-122"/>
              </a:rPr>
              <a:t>生命的尊荣（哥前</a:t>
            </a:r>
            <a:r>
              <a:rPr lang="de-DE" altLang="zh-CN" sz="3600" b="0">
                <a:solidFill>
                  <a:srgbClr val="3333CC"/>
                </a:solidFill>
                <a:latin typeface="SimHei" pitchFamily="49" charset="-122"/>
                <a:ea typeface="SimHei" pitchFamily="49" charset="-122"/>
              </a:rPr>
              <a:t>6</a:t>
            </a:r>
            <a:r>
              <a:rPr lang="zh-CN" altLang="de-DE" sz="3600" b="0">
                <a:solidFill>
                  <a:srgbClr val="3333CC"/>
                </a:solidFill>
                <a:latin typeface="SimHei" pitchFamily="49" charset="-122"/>
                <a:ea typeface="SimHei" pitchFamily="49" charset="-122"/>
              </a:rPr>
              <a:t>：</a:t>
            </a:r>
            <a:r>
              <a:rPr lang="de-DE" altLang="zh-CN" sz="3600" b="0">
                <a:solidFill>
                  <a:srgbClr val="3333CC"/>
                </a:solidFill>
                <a:latin typeface="SimHei" pitchFamily="49" charset="-122"/>
                <a:ea typeface="SimHei" pitchFamily="49" charset="-122"/>
              </a:rPr>
              <a:t>12-20</a:t>
            </a:r>
            <a:r>
              <a:rPr lang="zh-CN" altLang="de-DE" sz="3600" b="0">
                <a:solidFill>
                  <a:srgbClr val="3333CC"/>
                </a:solidFill>
                <a:latin typeface="SimHei" pitchFamily="49" charset="-122"/>
                <a:ea typeface="SimHei" pitchFamily="49" charset="-122"/>
              </a:rPr>
              <a:t>）</a:t>
            </a:r>
            <a:endParaRPr lang="de-DE" altLang="zh-CN" sz="3600" b="0">
              <a:solidFill>
                <a:srgbClr val="3333CC"/>
              </a:solidFill>
              <a:latin typeface="SimHei" pitchFamily="49" charset="-122"/>
              <a:ea typeface="SimHei" pitchFamily="49" charset="-122"/>
            </a:endParaRPr>
          </a:p>
        </p:txBody>
      </p:sp>
      <p:sp>
        <p:nvSpPr>
          <p:cNvPr id="11" name="Inhaltsplatzhalter 2"/>
          <p:cNvSpPr txBox="1">
            <a:spLocks noChangeArrowheads="1"/>
          </p:cNvSpPr>
          <p:nvPr/>
        </p:nvSpPr>
        <p:spPr bwMode="auto">
          <a:xfrm>
            <a:off x="381000" y="1300163"/>
            <a:ext cx="7239000" cy="5189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just" eaLnBrk="1" hangingPunct="1">
              <a:lnSpc>
                <a:spcPct val="90000"/>
              </a:lnSpc>
              <a:spcBef>
                <a:spcPts val="1000"/>
              </a:spcBef>
              <a:buFont typeface="Arial" pitchFamily="34" charset="0"/>
              <a:buNone/>
            </a:pPr>
            <a:r>
              <a:rPr lang="zh-CN" altLang="de-DE" sz="3200" b="0">
                <a:latin typeface="SimHei" pitchFamily="49" charset="-122"/>
                <a:ea typeface="SimHei" pitchFamily="49" charset="-122"/>
                <a:cs typeface="Arial" pitchFamily="34" charset="0"/>
              </a:rPr>
              <a:t>总结：</a:t>
            </a:r>
            <a:endParaRPr lang="de-DE" altLang="zh-CN" sz="3200" b="0">
              <a:latin typeface="SimHei" pitchFamily="49" charset="-122"/>
              <a:ea typeface="SimHei" pitchFamily="49" charset="-122"/>
              <a:cs typeface="Arial" pitchFamily="34" charset="0"/>
            </a:endParaRPr>
          </a:p>
          <a:p>
            <a:pPr algn="just" eaLnBrk="1" hangingPunct="1">
              <a:lnSpc>
                <a:spcPct val="90000"/>
              </a:lnSpc>
              <a:spcBef>
                <a:spcPts val="1000"/>
              </a:spcBef>
              <a:buFont typeface="Arial" pitchFamily="34" charset="0"/>
              <a:buNone/>
            </a:pPr>
            <a:endParaRPr lang="de-DE" altLang="zh-CN" sz="3200" b="0">
              <a:latin typeface="SimHei" pitchFamily="49" charset="-122"/>
              <a:ea typeface="SimHei" pitchFamily="49" charset="-122"/>
              <a:cs typeface="Arial" pitchFamily="34" charset="0"/>
            </a:endParaRPr>
          </a:p>
          <a:p>
            <a:pPr algn="just" eaLnBrk="1" hangingPunct="1">
              <a:lnSpc>
                <a:spcPct val="90000"/>
              </a:lnSpc>
              <a:spcBef>
                <a:spcPts val="1000"/>
              </a:spcBef>
              <a:buFont typeface="Arial" pitchFamily="34" charset="0"/>
              <a:buNone/>
            </a:pPr>
            <a:r>
              <a:rPr lang="zh-CN" altLang="de-DE" sz="3200" b="0">
                <a:latin typeface="SimHei" pitchFamily="49" charset="-122"/>
                <a:ea typeface="SimHei" pitchFamily="49" charset="-122"/>
                <a:cs typeface="Arial" pitchFamily="34" charset="0"/>
              </a:rPr>
              <a:t>世俗价值观的背后，呈现出人与神隔离后生命内在价值和尊严的缺失。在基督里与神联合，使生命重获属神的尊荣，不再效法这个世界和世俗价值观，在基督里活出属神的生命尊荣和美善。</a:t>
            </a:r>
          </a:p>
          <a:p>
            <a:pPr algn="just" eaLnBrk="1" hangingPunct="1">
              <a:lnSpc>
                <a:spcPct val="90000"/>
              </a:lnSpc>
              <a:spcBef>
                <a:spcPts val="1000"/>
              </a:spcBef>
              <a:buFont typeface="Arial" pitchFamily="34" charset="0"/>
              <a:buNone/>
            </a:pPr>
            <a:endParaRPr lang="de-DE" altLang="zh-CN" sz="3200" b="0">
              <a:latin typeface="SimHei" pitchFamily="49" charset="-122"/>
              <a:ea typeface="SimHei" pitchFamily="49" charset="-122"/>
              <a:cs typeface="Arial" pitchFamily="34" charset="0"/>
            </a:endParaRPr>
          </a:p>
          <a:p>
            <a:pPr algn="just" eaLnBrk="1" hangingPunct="1">
              <a:lnSpc>
                <a:spcPct val="90000"/>
              </a:lnSpc>
              <a:spcBef>
                <a:spcPts val="1000"/>
              </a:spcBef>
              <a:buFont typeface="Arial" pitchFamily="34" charset="0"/>
              <a:buNone/>
            </a:pPr>
            <a:endParaRPr lang="de-DE" altLang="zh-CN" sz="3200" b="0">
              <a:latin typeface="SimHei" pitchFamily="49" charset="-122"/>
              <a:ea typeface="SimHei" pitchFamily="49" charset="-122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uiExpand="1" build="p"/>
    </p:bldLst>
  </p:timing>
</p:sld>
</file>

<file path=ppt/theme/theme1.xml><?xml version="1.0" encoding="utf-8"?>
<a:theme xmlns:a="http://schemas.openxmlformats.org/drawingml/2006/main" name="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2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PPT2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PPT2" id="{90418059-C4D9-49DD-94DA-0C267A880AE8}" vid="{A66FFCAD-65DF-490F-B390-D8EF82EDA499}"/>
    </a:ext>
  </a:extLst>
</a:theme>
</file>

<file path=ppt/theme/theme5.xml><?xml version="1.0" encoding="utf-8"?>
<a:theme xmlns:a="http://schemas.openxmlformats.org/drawingml/2006/main" name="1_PPT2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PPT2" id="{E78CE040-87CB-4758-BFB4-03EC40576219}" vid="{6AF073FA-08E5-4EDD-BA54-47DC75B36BBE}"/>
    </a:ext>
  </a:extLst>
</a:theme>
</file>

<file path=ppt/theme/theme6.xml><?xml version="1.0" encoding="utf-8"?>
<a:theme xmlns:a="http://schemas.openxmlformats.org/drawingml/2006/main" name="2_PPT2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3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8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9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798</Words>
  <Application>Microsoft Office PowerPoint</Application>
  <PresentationFormat>Bildschirmpräsentation (4:3)</PresentationFormat>
  <Paragraphs>45</Paragraphs>
  <Slides>7</Slides>
  <Notes>7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8</vt:i4>
      </vt:variant>
      <vt:variant>
        <vt:lpstr>Design</vt:lpstr>
      </vt:variant>
      <vt:variant>
        <vt:i4>7</vt:i4>
      </vt:variant>
      <vt:variant>
        <vt:lpstr>Folientitel</vt:lpstr>
      </vt:variant>
      <vt:variant>
        <vt:i4>7</vt:i4>
      </vt:variant>
    </vt:vector>
  </HeadingPairs>
  <TitlesOfParts>
    <vt:vector size="22" baseType="lpstr">
      <vt:lpstr>Arial</vt:lpstr>
      <vt:lpstr>SimSun</vt:lpstr>
      <vt:lpstr>SimHei</vt:lpstr>
      <vt:lpstr>Calibri</vt:lpstr>
      <vt:lpstr>Calibri Light</vt:lpstr>
      <vt:lpstr>Segoe UI Black</vt:lpstr>
      <vt:lpstr>FZKai-Z03S</vt:lpstr>
      <vt:lpstr>STXihei</vt:lpstr>
      <vt:lpstr>Benutzerdefiniertes Design</vt:lpstr>
      <vt:lpstr>1_Benutzerdefiniertes Design</vt:lpstr>
      <vt:lpstr>2_Benutzerdefiniertes Design</vt:lpstr>
      <vt:lpstr>PPT2</vt:lpstr>
      <vt:lpstr>1_PPT2</vt:lpstr>
      <vt:lpstr>2_PPT2</vt:lpstr>
      <vt:lpstr>3_Benutzerdefiniertes Design</vt:lpstr>
      <vt:lpstr>Folie 1</vt:lpstr>
      <vt:lpstr>Folie 2</vt:lpstr>
      <vt:lpstr>Folie 3</vt:lpstr>
      <vt:lpstr>Folie 4</vt:lpstr>
      <vt:lpstr>Folie 5</vt:lpstr>
      <vt:lpstr>Folie 6</vt:lpstr>
      <vt:lpstr>Folie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Baolei Han</dc:creator>
  <cp:lastModifiedBy>Dongdong</cp:lastModifiedBy>
  <cp:revision>1392</cp:revision>
  <cp:lastPrinted>2016-12-02T10:19:09Z</cp:lastPrinted>
  <dcterms:created xsi:type="dcterms:W3CDTF">2013-12-13T09:03:28Z</dcterms:created>
  <dcterms:modified xsi:type="dcterms:W3CDTF">2018-12-29T18:27:50Z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