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6" r:id="rId10"/>
    <p:sldId id="261" r:id="rId11"/>
    <p:sldId id="267" r:id="rId12"/>
    <p:sldId id="268" r:id="rId13"/>
    <p:sldId id="270" r:id="rId14"/>
    <p:sldId id="271" r:id="rId15"/>
    <p:sldId id="262" r:id="rId16"/>
    <p:sldId id="269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57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02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8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92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512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21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61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20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6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83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20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469E4-698E-4AA9-8926-422F1C7FAD40}" type="datetimeFigureOut">
              <a:rPr lang="zh-TW" altLang="en-US" smtClean="0"/>
              <a:t>2018/12/22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C71C6-C17C-400B-A439-B90605605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13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 smtClean="0"/>
              <a:t>「与神同行，作完全人」</a:t>
            </a:r>
            <a:br>
              <a:rPr lang="zh-TW" altLang="zh-TW" b="1" dirty="0" smtClean="0"/>
            </a:br>
            <a:r>
              <a:rPr lang="zh-TW" altLang="zh-TW" b="1" dirty="0" smtClean="0"/>
              <a:t>创</a:t>
            </a:r>
            <a:r>
              <a:rPr lang="en-US" altLang="zh-TW" b="1" dirty="0" smtClean="0"/>
              <a:t>17.1-22</a:t>
            </a:r>
            <a:endParaRPr lang="zh-TW" altLang="zh-TW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dirty="0" smtClean="0"/>
              <a:t>蔡定邦老师</a:t>
            </a:r>
            <a:endParaRPr lang="en-US" altLang="zh-TW" dirty="0" smtClean="0"/>
          </a:p>
          <a:p>
            <a:pPr algn="r"/>
            <a:r>
              <a:rPr lang="zh-TW" altLang="en-US" dirty="0" smtClean="0"/>
              <a:t>德华福音会</a:t>
            </a:r>
          </a:p>
        </p:txBody>
      </p:sp>
    </p:spTree>
    <p:extLst>
      <p:ext uri="{BB962C8B-B14F-4D97-AF65-F5344CB8AC3E}">
        <p14:creationId xmlns:p14="http://schemas.microsoft.com/office/powerpoint/2010/main" val="5421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3. </a:t>
            </a:r>
            <a:r>
              <a:rPr lang="zh-TW" altLang="zh-TW" b="1" dirty="0"/>
              <a:t>如何作完全人？</a:t>
            </a:r>
            <a:endParaRPr lang="zh-TW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亚伯拉罕是有信心或没信心？他生下来便信靠顺服吗？神为何拣选他？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神向他显现并再次呼召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我是全能的上帝。你当在我面前作完全人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	</a:t>
            </a:r>
            <a:r>
              <a:rPr lang="en-US" altLang="zh-TW" sz="2800" dirty="0" smtClean="0"/>
              <a:t>	</a:t>
            </a:r>
            <a:r>
              <a:rPr lang="zh-TW" altLang="en-US" sz="2800" dirty="0" smtClean="0"/>
              <a:t>（创</a:t>
            </a:r>
            <a:r>
              <a:rPr lang="en-US" altLang="zh-TW" sz="2800" dirty="0" smtClean="0"/>
              <a:t>15.1</a:t>
            </a:r>
            <a:r>
              <a:rPr lang="zh-TW" altLang="en-US" sz="2800" dirty="0" smtClean="0"/>
              <a:t>；和合本）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我是全能的上帝。你当在我面前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行走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作完全的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dirty="0" smtClean="0"/>
              <a:t>		</a:t>
            </a:r>
            <a:r>
              <a:rPr lang="zh-TW" altLang="en-US" sz="2800" dirty="0" smtClean="0"/>
              <a:t> （创</a:t>
            </a:r>
            <a:r>
              <a:rPr lang="en-US" altLang="zh-TW" sz="2800" dirty="0" smtClean="0"/>
              <a:t>15.1</a:t>
            </a:r>
            <a:r>
              <a:rPr lang="zh-TW" altLang="en-US" sz="2800" dirty="0"/>
              <a:t>；和</a:t>
            </a:r>
            <a:r>
              <a:rPr lang="zh-TW" altLang="en-US" sz="2800" dirty="0" smtClean="0"/>
              <a:t>合本修订版）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zh-TW" sz="2800" dirty="0" smtClean="0"/>
              <a:t>和合本译者可能嫌原文过于唠叼</a:t>
            </a:r>
            <a:r>
              <a:rPr lang="zh-TW" altLang="en-US" sz="2800" dirty="0" smtClean="0"/>
              <a:t>而省略？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66747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375719"/>
            <a:ext cx="7886700" cy="48012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「当在神面前行走」</a:t>
            </a:r>
            <a:r>
              <a:rPr lang="en-US" altLang="zh-TW" dirty="0" smtClean="0"/>
              <a:t>= </a:t>
            </a:r>
            <a:r>
              <a:rPr lang="zh-TW" altLang="zh-TW" dirty="0" smtClean="0"/>
              <a:t>神</a:t>
            </a:r>
            <a:r>
              <a:rPr lang="zh-TW" altLang="en-US" dirty="0" smtClean="0"/>
              <a:t>对</a:t>
            </a:r>
            <a:r>
              <a:rPr lang="zh-TW" altLang="zh-TW" dirty="0" smtClean="0"/>
              <a:t>亚伯</a:t>
            </a:r>
            <a:r>
              <a:rPr lang="zh-TW" altLang="zh-TW" dirty="0"/>
              <a:t>拉罕命令的</a:t>
            </a:r>
            <a:r>
              <a:rPr lang="zh-TW" altLang="zh-TW" dirty="0" smtClean="0"/>
              <a:t>精髓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「</a:t>
            </a:r>
            <a:r>
              <a:rPr lang="zh-TW" altLang="zh-TW" sz="2800" dirty="0" smtClean="0">
                <a:solidFill>
                  <a:srgbClr val="FF0000"/>
                </a:solidFill>
              </a:rPr>
              <a:t>与神同行</a:t>
            </a:r>
            <a:r>
              <a:rPr lang="zh-TW" altLang="zh-TW" sz="2800" dirty="0" smtClean="0"/>
              <a:t>」的以诺和挪亚（创</a:t>
            </a:r>
            <a:r>
              <a:rPr lang="en-US" altLang="zh-TW" sz="2800" dirty="0" smtClean="0"/>
              <a:t>5.22,24</a:t>
            </a:r>
            <a:r>
              <a:rPr lang="en-US" altLang="zh-TW" sz="2800" dirty="0"/>
              <a:t>; </a:t>
            </a:r>
            <a:r>
              <a:rPr lang="en-US" altLang="zh-TW" sz="2800" dirty="0" smtClean="0"/>
              <a:t>6.9</a:t>
            </a:r>
            <a:r>
              <a:rPr lang="zh-TW" altLang="zh-TW" sz="2800" dirty="0" smtClean="0"/>
              <a:t>）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只要你行公义，好怜悯，存谦卑的心，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与你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的神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	</a:t>
            </a:r>
            <a:r>
              <a:rPr lang="zh-TW" altLang="zh-TW" sz="2800" dirty="0" smtClean="0"/>
              <a:t>（弥</a:t>
            </a:r>
            <a:r>
              <a:rPr lang="en-US" altLang="zh-TW" sz="2800" dirty="0" smtClean="0"/>
              <a:t>6.8</a:t>
            </a:r>
            <a:r>
              <a:rPr lang="zh-TW" altLang="zh-TW" sz="2800" dirty="0" smtClean="0"/>
              <a:t>）</a:t>
            </a:r>
            <a:endParaRPr lang="en-US" altLang="zh-TW" sz="2800" dirty="0" smtClean="0"/>
          </a:p>
          <a:p>
            <a:pPr marL="457200" lvl="1" indent="0">
              <a:buNone/>
            </a:pPr>
            <a:r>
              <a:rPr lang="zh-TW" altLang="zh-TW" sz="2800" dirty="0" smtClean="0"/>
              <a:t>所罗门引用</a:t>
            </a:r>
            <a:r>
              <a:rPr lang="zh-TW" altLang="en-US" sz="2800" dirty="0" smtClean="0"/>
              <a:t>大卫</a:t>
            </a:r>
            <a:r>
              <a:rPr lang="zh-TW" altLang="zh-TW" sz="2800" dirty="0" smtClean="0"/>
              <a:t>对他子孙的要求</a:t>
            </a:r>
            <a:r>
              <a:rPr lang="zh-TW" altLang="en-US" sz="2800" dirty="0"/>
              <a:t>：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你的子孙若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谨慎自己的行为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，尽心尽意诚诚实实地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在我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面前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，就不断人坐以色列的国位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		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王上</a:t>
            </a:r>
            <a:r>
              <a:rPr lang="en-US" altLang="zh-TW" sz="2800" dirty="0"/>
              <a:t>2:4</a:t>
            </a:r>
            <a:r>
              <a:rPr lang="zh-TW" altLang="zh-TW" sz="2800" dirty="0" smtClean="0"/>
              <a:t>）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你的子孙若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谨慎自己的行为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在我面前行事像你所行的一样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，就不断人坐以色列的国位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				</a:t>
            </a:r>
            <a:r>
              <a:rPr lang="zh-TW" altLang="zh-TW" sz="2800" dirty="0" smtClean="0"/>
              <a:t>（</a:t>
            </a:r>
            <a:r>
              <a:rPr lang="zh-TW" altLang="zh-TW" sz="2800" dirty="0"/>
              <a:t>王上</a:t>
            </a:r>
            <a:r>
              <a:rPr lang="en-US" altLang="zh-TW" sz="2800" dirty="0"/>
              <a:t>8:25</a:t>
            </a:r>
            <a:r>
              <a:rPr lang="zh-TW" altLang="zh-TW" sz="2800" dirty="0"/>
              <a:t>）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1258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甚么叫「与神同行」？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14616"/>
            <a:ext cx="7886700" cy="47367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并非指</a:t>
            </a:r>
            <a:r>
              <a:rPr lang="zh-TW" altLang="zh-TW" dirty="0" smtClean="0"/>
              <a:t>幸福快乐的生活</a:t>
            </a:r>
            <a:r>
              <a:rPr lang="zh-TW" altLang="en-US" dirty="0" smtClean="0"/>
              <a:t>；那是甚么？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回复神造人原先的计划，完全按祂的旨意来过每一天的生活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/>
              <a:t>在神面前光明磊落，</a:t>
            </a:r>
            <a:r>
              <a:rPr lang="zh-TW" altLang="zh-TW" sz="2800" dirty="0" smtClean="0"/>
              <a:t>不用隐藏</a:t>
            </a:r>
            <a:endParaRPr lang="en-US" altLang="zh-TW" sz="2800" dirty="0" smtClean="0"/>
          </a:p>
          <a:p>
            <a:pPr marL="457200" lvl="1" indent="0">
              <a:buNone/>
            </a:pPr>
            <a:r>
              <a:rPr lang="en-US" altLang="zh-TW" sz="2800" dirty="0" smtClean="0"/>
              <a:t>	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君子坦荡荡，小人常戚戚</a:t>
            </a:r>
            <a:r>
              <a:rPr lang="zh-TW" altLang="zh-TW" sz="2800" dirty="0" smtClean="0"/>
              <a:t>（论语</a:t>
            </a:r>
            <a:r>
              <a:rPr lang="en-US" altLang="zh-TW" sz="2800" dirty="0" smtClean="0"/>
              <a:t>·</a:t>
            </a:r>
            <a:r>
              <a:rPr lang="zh-TW" altLang="zh-TW" sz="2800" dirty="0"/>
              <a:t>述而</a:t>
            </a:r>
            <a:r>
              <a:rPr lang="zh-TW" altLang="zh-TW" sz="2800" dirty="0" smtClean="0"/>
              <a:t>）</a:t>
            </a:r>
            <a:r>
              <a:rPr lang="en-US" altLang="zh-TW" sz="2800" dirty="0" smtClean="0"/>
              <a:t> </a:t>
            </a:r>
          </a:p>
          <a:p>
            <a:pPr marL="457200" lvl="1" indent="0">
              <a:buNone/>
            </a:pP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先知弥迦</a:t>
            </a:r>
            <a:r>
              <a:rPr lang="zh-TW" altLang="en-US" sz="2800" dirty="0"/>
              <a:t>：</a:t>
            </a:r>
            <a:r>
              <a:rPr lang="zh-TW" altLang="zh-TW" sz="2800" dirty="0" smtClean="0"/>
              <a:t>「与神同行」条件</a:t>
            </a:r>
            <a:r>
              <a:rPr lang="en-US" altLang="zh-TW" sz="2800" dirty="0" smtClean="0"/>
              <a:t>=</a:t>
            </a:r>
            <a:r>
              <a:rPr lang="zh-TW" altLang="zh-TW" sz="2800" dirty="0" smtClean="0"/>
              <a:t>行公义</a:t>
            </a:r>
            <a:r>
              <a:rPr lang="zh-TW" altLang="en-US" sz="2800" dirty="0" smtClean="0"/>
              <a:t>、</a:t>
            </a:r>
            <a:r>
              <a:rPr lang="zh-TW" altLang="zh-TW" sz="2800" dirty="0" smtClean="0"/>
              <a:t>好怜悯</a:t>
            </a:r>
            <a:r>
              <a:rPr lang="en-US" altLang="zh-TW" sz="2800" dirty="0" smtClean="0">
                <a:sym typeface="Wingdings" panose="05000000000000000000" pitchFamily="2" charset="2"/>
              </a:rPr>
              <a:t></a:t>
            </a:r>
            <a:r>
              <a:rPr lang="zh-TW" altLang="zh-TW" sz="2800" dirty="0" smtClean="0"/>
              <a:t>处事不</a:t>
            </a:r>
            <a:r>
              <a:rPr lang="zh-TW" altLang="zh-TW" sz="2800" dirty="0"/>
              <a:t>偏私</a:t>
            </a:r>
            <a:r>
              <a:rPr lang="zh-TW" altLang="zh-TW" sz="2800" dirty="0" smtClean="0"/>
              <a:t>，凡事以神的律法来判断，并对人要同情怜悯，感同身受，做完还不觉得自己了不起，且谦卑地与神同行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351033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甚麼是完全人</a:t>
            </a:r>
            <a:r>
              <a:rPr lang="zh-TW" altLang="zh-TW" b="1" dirty="0" smtClean="0"/>
              <a:t>？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完全在旧约</a:t>
            </a:r>
            <a:r>
              <a:rPr lang="zh-TW" altLang="zh-TW" dirty="0" smtClean="0"/>
              <a:t>的</a:t>
            </a:r>
            <a:r>
              <a:rPr lang="zh-TW" altLang="en-US" dirty="0" smtClean="0"/>
              <a:t>基本</a:t>
            </a:r>
            <a:r>
              <a:rPr lang="zh-TW" altLang="zh-TW" dirty="0" smtClean="0"/>
              <a:t>观</a:t>
            </a:r>
            <a:r>
              <a:rPr lang="zh-TW" altLang="zh-TW" dirty="0" smtClean="0"/>
              <a:t>念不是完美、没有错，而包含完成、贯彻始终的意思。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这里是神给亚伯兰的命令：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你当在我面前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改名的意思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 </a:t>
            </a:r>
            <a:r>
              <a:rPr lang="zh-TW" altLang="zh-TW" sz="2800" dirty="0" smtClean="0">
                <a:solidFill>
                  <a:srgbClr val="7030A0"/>
                </a:solidFill>
              </a:rPr>
              <a:t>亚</a:t>
            </a:r>
            <a:r>
              <a:rPr lang="zh-TW" altLang="zh-TW" sz="2800" dirty="0">
                <a:solidFill>
                  <a:srgbClr val="7030A0"/>
                </a:solidFill>
              </a:rPr>
              <a:t>伯</a:t>
            </a:r>
            <a:r>
              <a:rPr lang="zh-TW" altLang="zh-TW" sz="2800" dirty="0" smtClean="0">
                <a:solidFill>
                  <a:srgbClr val="7030A0"/>
                </a:solidFill>
              </a:rPr>
              <a:t>兰</a:t>
            </a:r>
            <a:r>
              <a:rPr lang="en-US" altLang="zh-TW" sz="2800" dirty="0" smtClean="0">
                <a:sym typeface="Wingdings" panose="05000000000000000000" pitchFamily="2" charset="2"/>
              </a:rPr>
              <a:t></a:t>
            </a:r>
            <a:r>
              <a:rPr lang="zh-TW" altLang="zh-TW" sz="2800" dirty="0">
                <a:solidFill>
                  <a:srgbClr val="FF0000"/>
                </a:solidFill>
              </a:rPr>
              <a:t>亚伯拉</a:t>
            </a:r>
            <a:r>
              <a:rPr lang="zh-TW" altLang="zh-TW" sz="2800" dirty="0" smtClean="0">
                <a:solidFill>
                  <a:srgbClr val="FF0000"/>
                </a:solidFill>
              </a:rPr>
              <a:t>罕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 不要为自己的尊荣（崇高之父），而是为别人，使万族得福（多国之父）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愿我们都遵行神的命令：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与神同行，作完全人！</a:t>
            </a:r>
            <a:endParaRPr lang="en-US" altLang="zh-TW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总结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亚伯拉罕并非一开始便是个完全人，他</a:t>
            </a:r>
            <a:r>
              <a:rPr lang="zh-TW" altLang="en-US" dirty="0" smtClean="0"/>
              <a:t>因着</a:t>
            </a:r>
            <a:r>
              <a:rPr lang="zh-TW" altLang="zh-TW" dirty="0" smtClean="0"/>
              <a:t>自己</a:t>
            </a:r>
            <a:r>
              <a:rPr lang="zh-TW" altLang="zh-TW" dirty="0"/>
              <a:t>的</a:t>
            </a:r>
            <a:r>
              <a:rPr lang="zh-TW" altLang="zh-TW" dirty="0" smtClean="0"/>
              <a:t>限制</a:t>
            </a:r>
            <a:r>
              <a:rPr lang="zh-TW" altLang="en-US" dirty="0" smtClean="0"/>
              <a:t>而失去</a:t>
            </a:r>
            <a:r>
              <a:rPr lang="zh-TW" altLang="zh-TW" dirty="0" smtClean="0"/>
              <a:t>信心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不过每一次神向</a:t>
            </a:r>
            <a:r>
              <a:rPr lang="zh-TW" altLang="en-US" dirty="0" smtClean="0"/>
              <a:t>他</a:t>
            </a:r>
            <a:r>
              <a:rPr lang="zh-TW" altLang="zh-TW" dirty="0" smtClean="0"/>
              <a:t>显现，他便重新振作，重拾对神的信靠，顺服神的命令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并且经常思想神会怎样做，以致他可以从错误中回转，作合神心意的事情，作个完全人</a:t>
            </a:r>
            <a:r>
              <a:rPr lang="zh-TW" altLang="en-US" dirty="0" smtClean="0"/>
              <a:t>！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34301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结语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513" y="1825625"/>
            <a:ext cx="2736637" cy="3648849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825625"/>
            <a:ext cx="5454864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雪尔顿</a:t>
            </a:r>
            <a:r>
              <a:rPr lang="en-US" altLang="zh-TW" dirty="0" smtClean="0"/>
              <a:t> (Charles </a:t>
            </a:r>
            <a:r>
              <a:rPr lang="en-US" altLang="zh-TW" dirty="0"/>
              <a:t>M. </a:t>
            </a:r>
            <a:r>
              <a:rPr lang="en-US" altLang="zh-TW" dirty="0" smtClean="0"/>
              <a:t>Sheldon)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zh-TW" dirty="0" smtClean="0"/>
              <a:t>《跟随祂的脚踪行</a:t>
            </a:r>
            <a:r>
              <a:rPr lang="en-US" altLang="zh-TW" dirty="0" smtClean="0"/>
              <a:t> </a:t>
            </a:r>
            <a:r>
              <a:rPr lang="en-US" altLang="zh-TW" i="1" dirty="0" smtClean="0"/>
              <a:t>In </a:t>
            </a:r>
            <a:r>
              <a:rPr lang="en-US" altLang="zh-TW" i="1" dirty="0"/>
              <a:t>His </a:t>
            </a:r>
            <a:r>
              <a:rPr lang="en-US" altLang="zh-TW" i="1" dirty="0" smtClean="0"/>
              <a:t>Steps</a:t>
            </a:r>
            <a:r>
              <a:rPr lang="zh-TW" altLang="zh-TW" dirty="0" smtClean="0"/>
              <a:t>》（台北：校园，</a:t>
            </a:r>
            <a:r>
              <a:rPr lang="en-US" altLang="zh-TW" dirty="0" smtClean="0"/>
              <a:t>1998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What Would Jesus Do (WWJD)?</a:t>
            </a:r>
          </a:p>
          <a:p>
            <a:pPr marL="457200" lvl="1" indent="0">
              <a:buNone/>
            </a:pPr>
            <a:r>
              <a:rPr lang="en-US" altLang="zh-TW" sz="2800" dirty="0"/>
              <a:t>	</a:t>
            </a:r>
            <a:r>
              <a:rPr lang="zh-TW" altLang="en-US" sz="2800" dirty="0" smtClean="0"/>
              <a:t>耶稣会怎样做？</a:t>
            </a:r>
            <a:endParaRPr lang="zh-TW" altLang="en-US" sz="28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465" y="4251754"/>
            <a:ext cx="28670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9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3364" y="175655"/>
            <a:ext cx="7886700" cy="788171"/>
          </a:xfrm>
        </p:spPr>
        <p:txBody>
          <a:bodyPr/>
          <a:lstStyle/>
          <a:p>
            <a:pPr algn="ctr"/>
            <a:r>
              <a:rPr lang="zh-TW" altLang="en-US" b="1" dirty="0" smtClean="0"/>
              <a:t>预告明年复活节造就营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766" y="864973"/>
            <a:ext cx="5257007" cy="5848106"/>
          </a:xfrm>
        </p:spPr>
      </p:pic>
    </p:spTree>
    <p:extLst>
      <p:ext uri="{BB962C8B-B14F-4D97-AF65-F5344CB8AC3E}">
        <p14:creationId xmlns:p14="http://schemas.microsoft.com/office/powerpoint/2010/main" val="16351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/>
              <a:t>引言</a:t>
            </a:r>
            <a:endParaRPr lang="zh-TW" altLang="en-US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40" y="3697164"/>
            <a:ext cx="7543800" cy="1943228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696" y="1760419"/>
            <a:ext cx="325755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00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为何：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你们哀哭的人有福了？因为你们将要喜笑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dirty="0"/>
              <a:t>（路</a:t>
            </a:r>
            <a:r>
              <a:rPr lang="en-US" altLang="zh-TW" dirty="0"/>
              <a:t>6.21b</a:t>
            </a:r>
            <a:r>
              <a:rPr lang="zh-TW" altLang="en-US" dirty="0"/>
              <a:t>）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答案：因为有神在我们其中、而我们也信靠神，一切哀哭、绝望的处境到最后都要变成</a:t>
            </a:r>
            <a:r>
              <a:rPr lang="zh-TW" altLang="en-US" dirty="0" smtClean="0"/>
              <a:t>欢</a:t>
            </a:r>
            <a:r>
              <a:rPr lang="zh-TW" altLang="zh-TW" dirty="0" smtClean="0"/>
              <a:t>笑</a:t>
            </a:r>
            <a:r>
              <a:rPr lang="zh-TW" altLang="zh-TW" dirty="0"/>
              <a:t>。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以下是我讲道的三点：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800" dirty="0"/>
              <a:t>1. </a:t>
            </a:r>
            <a:r>
              <a:rPr lang="zh-TW" altLang="zh-TW" sz="2800" dirty="0" smtClean="0"/>
              <a:t>绝望中的</a:t>
            </a:r>
            <a:r>
              <a:rPr lang="zh-TW" altLang="en-US" sz="2800" dirty="0"/>
              <a:t>苦</a:t>
            </a:r>
            <a:r>
              <a:rPr lang="zh-TW" altLang="zh-TW" sz="2800" dirty="0"/>
              <a:t>笑</a:t>
            </a:r>
            <a:endParaRPr lang="en-US" altLang="zh-TW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800" dirty="0"/>
              <a:t>2. </a:t>
            </a:r>
            <a:r>
              <a:rPr lang="zh-TW" altLang="zh-TW" sz="2800" dirty="0" smtClean="0"/>
              <a:t>从顺服到欢笑</a:t>
            </a:r>
            <a:endParaRPr lang="en-US" altLang="zh-TW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800" dirty="0"/>
              <a:t>3. </a:t>
            </a:r>
            <a:r>
              <a:rPr lang="zh-TW" altLang="zh-TW" sz="2800" dirty="0"/>
              <a:t>如何作完全人？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6205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1. </a:t>
            </a:r>
            <a:r>
              <a:rPr lang="zh-TW" altLang="zh-TW" b="1" dirty="0" smtClean="0"/>
              <a:t>绝望中的</a:t>
            </a:r>
            <a:r>
              <a:rPr lang="zh-TW" altLang="en-US" b="1" dirty="0" smtClean="0"/>
              <a:t>苦</a:t>
            </a:r>
            <a:r>
              <a:rPr lang="zh-TW" altLang="zh-TW" b="1" dirty="0" smtClean="0"/>
              <a:t>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神再次向亚伯拉罕显现，距离上次多久？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答案：</a:t>
            </a:r>
            <a:r>
              <a:rPr lang="en-US" altLang="zh-TW" dirty="0" smtClean="0"/>
              <a:t>99-86=13</a:t>
            </a:r>
            <a:r>
              <a:rPr lang="zh-TW" altLang="zh-TW" dirty="0" smtClean="0"/>
              <a:t>年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在创世记</a:t>
            </a:r>
            <a:r>
              <a:rPr lang="en-US" altLang="zh-TW" dirty="0" smtClean="0"/>
              <a:t>16</a:t>
            </a:r>
            <a:r>
              <a:rPr lang="zh-TW" altLang="en-US" dirty="0" smtClean="0"/>
              <a:t>章，</a:t>
            </a:r>
            <a:r>
              <a:rPr lang="zh-TW" altLang="zh-TW" dirty="0" smtClean="0"/>
              <a:t>神</a:t>
            </a:r>
            <a:r>
              <a:rPr lang="zh-TW" altLang="en-US" dirty="0" smtClean="0"/>
              <a:t>有</a:t>
            </a:r>
            <a:r>
              <a:rPr lang="zh-TW" altLang="zh-TW" dirty="0" smtClean="0"/>
              <a:t>没有向</a:t>
            </a:r>
            <a:r>
              <a:rPr lang="zh-TW" altLang="en-US" dirty="0" smtClean="0"/>
              <a:t>亚伯兰</a:t>
            </a:r>
            <a:r>
              <a:rPr lang="zh-TW" altLang="zh-TW" dirty="0" smtClean="0"/>
              <a:t>显现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创</a:t>
            </a:r>
            <a:r>
              <a:rPr lang="en-US" altLang="zh-TW" dirty="0" smtClean="0"/>
              <a:t>15.1</a:t>
            </a:r>
            <a:r>
              <a:rPr lang="zh-TW" altLang="en-US" dirty="0" smtClean="0"/>
              <a:t>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耶和华在异象中有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话对亚伯兰说：「亚伯兰，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你不要惧怕！我是你的盾牌，必大大地赏赐你。</a:t>
            </a:r>
            <a:r>
              <a:rPr lang="zh-TW" altLang="en-US" dirty="0" smtClean="0"/>
              <a:t>」</a:t>
            </a:r>
            <a:r>
              <a:rPr lang="zh-TW" altLang="zh-TW" b="1" dirty="0" smtClean="0"/>
              <a:t>…</a:t>
            </a:r>
            <a:endParaRPr lang="en-US" altLang="zh-TW" b="1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那次</a:t>
            </a:r>
            <a:r>
              <a:rPr lang="zh-TW" altLang="en-US" dirty="0"/>
              <a:t>亚伯兰</a:t>
            </a:r>
            <a:r>
              <a:rPr lang="zh-TW" altLang="zh-TW" dirty="0" smtClean="0"/>
              <a:t>以为之前在家中出生、仆人儿子以利以谢便是他的后嗣，但神纠正「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你本身所生的才成为你的后嗣</a:t>
            </a:r>
            <a:r>
              <a:rPr lang="zh-TW" altLang="zh-TW" dirty="0" smtClean="0"/>
              <a:t>」（创</a:t>
            </a:r>
            <a:r>
              <a:rPr lang="en-US" altLang="zh-TW" dirty="0" smtClean="0"/>
              <a:t>15.2-4</a:t>
            </a:r>
            <a:r>
              <a:rPr lang="zh-TW" altLang="zh-TW" dirty="0" smtClean="0"/>
              <a:t>），结果</a:t>
            </a:r>
            <a:r>
              <a:rPr lang="en-US" altLang="zh-TW" dirty="0" smtClean="0"/>
              <a:t>=</a:t>
            </a:r>
            <a:r>
              <a:rPr lang="zh-TW" altLang="zh-TW" dirty="0" smtClean="0"/>
              <a:t>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854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351005"/>
            <a:ext cx="7886700" cy="48259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现在的问题：</a:t>
            </a:r>
            <a:r>
              <a:rPr lang="zh-TW" altLang="en-US" dirty="0"/>
              <a:t>亚伯兰</a:t>
            </a:r>
            <a:r>
              <a:rPr lang="zh-TW" altLang="zh-TW" dirty="0" smtClean="0"/>
              <a:t>已经</a:t>
            </a:r>
            <a:r>
              <a:rPr lang="en-US" altLang="zh-TW" dirty="0" smtClean="0"/>
              <a:t>99</a:t>
            </a:r>
            <a:r>
              <a:rPr lang="zh-TW" altLang="zh-TW" dirty="0" smtClean="0"/>
              <a:t>岁，他有机会再有自己孩子吗？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/>
              <a:t>13</a:t>
            </a:r>
            <a:r>
              <a:rPr lang="zh-TW" altLang="zh-TW" dirty="0" smtClean="0"/>
              <a:t>年后神再次向他应许，神向</a:t>
            </a:r>
            <a:r>
              <a:rPr lang="zh-TW" altLang="en-US" dirty="0"/>
              <a:t>亚伯兰</a:t>
            </a:r>
            <a:r>
              <a:rPr lang="zh-TW" altLang="zh-TW" dirty="0" smtClean="0"/>
              <a:t>显现，要与他再次立约并改名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800" dirty="0" smtClean="0">
                <a:solidFill>
                  <a:srgbClr val="7030A0"/>
                </a:solidFill>
              </a:rPr>
              <a:t>亚伯兰</a:t>
            </a:r>
            <a:r>
              <a:rPr lang="he-IL" altLang="zh-TW" sz="2800" dirty="0"/>
              <a:t>אַבְרָם </a:t>
            </a:r>
            <a:r>
              <a:rPr lang="zh-TW" altLang="zh-TW" sz="2800" dirty="0" smtClean="0"/>
              <a:t>（崇高</a:t>
            </a:r>
            <a:r>
              <a:rPr lang="zh-TW" altLang="zh-TW" sz="2800" dirty="0"/>
              <a:t>之父</a:t>
            </a:r>
            <a:r>
              <a:rPr lang="zh-TW" altLang="zh-TW" sz="2800" dirty="0" smtClean="0"/>
              <a:t>）</a:t>
            </a:r>
            <a:r>
              <a:rPr lang="en-US" altLang="zh-TW" sz="2800" dirty="0" smtClean="0">
                <a:sym typeface="Wingdings" panose="05000000000000000000" pitchFamily="2" charset="2"/>
              </a:rPr>
              <a:t></a:t>
            </a:r>
            <a:r>
              <a:rPr lang="zh-TW" altLang="zh-TW" sz="2800" dirty="0" smtClean="0">
                <a:solidFill>
                  <a:srgbClr val="FF0000"/>
                </a:solidFill>
              </a:rPr>
              <a:t>亚伯</a:t>
            </a:r>
            <a:r>
              <a:rPr lang="zh-TW" altLang="zh-TW" sz="2800" dirty="0">
                <a:solidFill>
                  <a:srgbClr val="FF0000"/>
                </a:solidFill>
              </a:rPr>
              <a:t>拉</a:t>
            </a:r>
            <a:r>
              <a:rPr lang="zh-TW" altLang="zh-TW" sz="2800" dirty="0" smtClean="0">
                <a:solidFill>
                  <a:srgbClr val="FF0000"/>
                </a:solidFill>
              </a:rPr>
              <a:t>罕</a:t>
            </a:r>
            <a:r>
              <a:rPr lang="he-IL" altLang="zh-TW" sz="2800" dirty="0"/>
              <a:t>אַבְרָהָם </a:t>
            </a:r>
            <a:r>
              <a:rPr lang="zh-TW" altLang="zh-TW" sz="2800" dirty="0" smtClean="0"/>
              <a:t>（多国之父）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澄清</a:t>
            </a:r>
            <a:r>
              <a:rPr lang="zh-TW" altLang="zh-TW" dirty="0" smtClean="0"/>
              <a:t>立约的内容：后裔繁多，</a:t>
            </a:r>
            <a:r>
              <a:rPr lang="zh-TW" altLang="en-US" dirty="0"/>
              <a:t>且</a:t>
            </a:r>
            <a:r>
              <a:rPr lang="zh-TW" altLang="zh-TW" dirty="0" smtClean="0"/>
              <a:t>有君王（</a:t>
            </a:r>
            <a:r>
              <a:rPr lang="zh-TW" altLang="en-US" dirty="0" smtClean="0"/>
              <a:t>大卫</a:t>
            </a:r>
            <a:r>
              <a:rPr lang="zh-TW" altLang="zh-TW" dirty="0" smtClean="0"/>
              <a:t>）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zh-TW" altLang="zh-TW" dirty="0" smtClean="0"/>
              <a:t>建立国度，并明确将迦南地赐与他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同样的应许和改变临到</a:t>
            </a:r>
            <a:r>
              <a:rPr lang="zh-TW" altLang="en-US" dirty="0"/>
              <a:t>亚伯拉罕</a:t>
            </a:r>
            <a:r>
              <a:rPr lang="zh-TW" altLang="zh-TW" dirty="0" smtClean="0"/>
              <a:t>的妻子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</a:rPr>
              <a:t>	</a:t>
            </a:r>
            <a:r>
              <a:rPr lang="zh-TW" altLang="zh-TW" dirty="0" smtClean="0">
                <a:solidFill>
                  <a:srgbClr val="7030A0"/>
                </a:solidFill>
              </a:rPr>
              <a:t>撒莱</a:t>
            </a:r>
            <a:r>
              <a:rPr lang="he-IL" altLang="zh-TW" dirty="0"/>
              <a:t>שָׂרַי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zh-TW" dirty="0" smtClean="0">
                <a:solidFill>
                  <a:srgbClr val="FF0000"/>
                </a:solidFill>
              </a:rPr>
              <a:t>撒拉</a:t>
            </a:r>
            <a:r>
              <a:rPr lang="he-IL" altLang="zh-TW" dirty="0"/>
              <a:t>שָׂרָה 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4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预言她将要生一个儿子</a:t>
            </a:r>
            <a:r>
              <a:rPr lang="zh-TW" altLang="en-US" dirty="0" smtClean="0"/>
              <a:t>：以撒</a:t>
            </a:r>
            <a:r>
              <a:rPr lang="zh-TW" altLang="zh-TW" dirty="0" smtClean="0"/>
              <a:t>（</a:t>
            </a:r>
            <a:r>
              <a:rPr lang="he-IL" altLang="zh-TW" dirty="0" smtClean="0"/>
              <a:t> יִצְחָק</a:t>
            </a:r>
            <a:r>
              <a:rPr lang="en-US" altLang="zh-TW" dirty="0" smtClean="0"/>
              <a:t>[Isaac</a:t>
            </a:r>
            <a:r>
              <a:rPr lang="en-US" altLang="zh-TW" dirty="0"/>
              <a:t>] = ‘</a:t>
            </a:r>
            <a:r>
              <a:rPr lang="zh-TW" altLang="zh-TW" dirty="0"/>
              <a:t>他笑</a:t>
            </a:r>
            <a:r>
              <a:rPr lang="en-US" altLang="zh-TW" dirty="0"/>
              <a:t>’</a:t>
            </a:r>
            <a:r>
              <a:rPr lang="zh-TW" altLang="zh-TW" dirty="0"/>
              <a:t>）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讽刺亚伯拉罕和下一章的撒拉，他们由于不信神的应许而窃笑（</a:t>
            </a:r>
            <a:r>
              <a:rPr lang="en-US" altLang="zh-TW" dirty="0" smtClean="0"/>
              <a:t>17.17</a:t>
            </a:r>
            <a:r>
              <a:rPr lang="zh-TW" altLang="zh-TW" dirty="0"/>
              <a:t>，</a:t>
            </a:r>
            <a:r>
              <a:rPr lang="en-US" altLang="zh-TW" dirty="0" smtClean="0"/>
              <a:t>18.13</a:t>
            </a:r>
            <a:r>
              <a:rPr lang="zh-TW" altLang="zh-TW" dirty="0" smtClean="0"/>
              <a:t>；和修，和合本分别译「喜笑」及「暗笑」）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874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56951"/>
            <a:ext cx="7886700" cy="46200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/>
              <a:t>亚伯</a:t>
            </a:r>
            <a:r>
              <a:rPr lang="zh-TW" altLang="zh-TW" dirty="0" smtClean="0"/>
              <a:t>拉罕</a:t>
            </a:r>
            <a:r>
              <a:rPr lang="zh-TW" altLang="en-US" dirty="0" smtClean="0"/>
              <a:t>是有信心抑或没有信心？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他</a:t>
            </a:r>
            <a:r>
              <a:rPr lang="zh-TW" altLang="zh-TW" sz="2800" dirty="0" smtClean="0"/>
              <a:t>被称为「</a:t>
            </a:r>
            <a:r>
              <a:rPr lang="zh-TW" altLang="zh-TW" sz="2800" dirty="0"/>
              <a:t>信心之父</a:t>
            </a:r>
            <a:r>
              <a:rPr lang="zh-TW" altLang="zh-TW" sz="2800" dirty="0" smtClean="0"/>
              <a:t>」</a:t>
            </a:r>
            <a:endParaRPr lang="en-US" altLang="zh-TW" sz="2800" dirty="0" smtClean="0"/>
          </a:p>
          <a:p>
            <a:pPr lvl="2"/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亚伯兰信耶和华，耶和华就以此为他的义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TW" sz="2800" dirty="0" smtClean="0"/>
              <a:t>				</a:t>
            </a:r>
            <a:r>
              <a:rPr lang="zh-TW" altLang="zh-TW" sz="2800" dirty="0" smtClean="0"/>
              <a:t>（创</a:t>
            </a:r>
            <a:r>
              <a:rPr lang="en-US" altLang="zh-TW" sz="2800" dirty="0" smtClean="0"/>
              <a:t>15.6</a:t>
            </a:r>
            <a:r>
              <a:rPr lang="zh-TW" altLang="zh-TW" sz="2800" dirty="0" smtClean="0"/>
              <a:t>）</a:t>
            </a:r>
            <a:endParaRPr lang="en-US" altLang="zh-TW" sz="2800" dirty="0" smtClean="0"/>
          </a:p>
          <a:p>
            <a:pPr lvl="2"/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你要离开本地、本族、父家，往我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指示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你的地去</a:t>
            </a:r>
            <a:r>
              <a:rPr lang="zh-TW" altLang="zh-TW" sz="2800" dirty="0" smtClean="0"/>
              <a:t>，</a:t>
            </a:r>
            <a:r>
              <a:rPr lang="zh-TW" altLang="zh-TW" sz="2800" b="1" dirty="0"/>
              <a:t> … </a:t>
            </a:r>
            <a:r>
              <a:rPr lang="zh-TW" altLang="en-US" sz="2800" b="1" dirty="0" smtClean="0"/>
              <a:t>年</a:t>
            </a:r>
            <a:r>
              <a:rPr lang="en-US" altLang="zh-TW" sz="2800" dirty="0" smtClean="0"/>
              <a:t>75</a:t>
            </a:r>
            <a:r>
              <a:rPr lang="zh-TW" altLang="zh-TW" sz="2800" dirty="0" smtClean="0"/>
              <a:t>岁</a:t>
            </a:r>
            <a:r>
              <a:rPr lang="en-US" altLang="zh-TW" sz="2800" dirty="0" smtClean="0"/>
              <a:t>		</a:t>
            </a:r>
            <a:r>
              <a:rPr lang="zh-TW" altLang="zh-TW" sz="2800" dirty="0" smtClean="0"/>
              <a:t>（创</a:t>
            </a:r>
            <a:r>
              <a:rPr lang="en-US" altLang="zh-TW" sz="2800" dirty="0" smtClean="0"/>
              <a:t>12.1-4</a:t>
            </a:r>
            <a:r>
              <a:rPr lang="zh-TW" altLang="zh-TW" sz="2800" dirty="0" smtClean="0"/>
              <a:t>）</a:t>
            </a:r>
            <a:endParaRPr lang="en-US" altLang="zh-TW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2800" dirty="0" smtClean="0"/>
              <a:t>往后很多时</a:t>
            </a:r>
            <a:r>
              <a:rPr lang="zh-TW" altLang="zh-TW" sz="2800" dirty="0" smtClean="0"/>
              <a:t>都是一个非常小信的人</a:t>
            </a:r>
            <a:endParaRPr lang="en-US" altLang="zh-TW" sz="2800" dirty="0" smtClean="0"/>
          </a:p>
          <a:p>
            <a:pPr lvl="2"/>
            <a:r>
              <a:rPr lang="zh-TW" altLang="zh-TW" sz="2400" dirty="0" smtClean="0"/>
              <a:t>因饥荒下埃及</a:t>
            </a:r>
            <a:r>
              <a:rPr lang="en-US" altLang="zh-TW" sz="2400" dirty="0" smtClean="0"/>
              <a:t>/</a:t>
            </a:r>
            <a:r>
              <a:rPr lang="zh-TW" altLang="zh-TW" sz="2400" dirty="0"/>
              <a:t>以利</a:t>
            </a:r>
            <a:r>
              <a:rPr lang="zh-TW" altLang="zh-TW" sz="2400" dirty="0" smtClean="0"/>
              <a:t>以谢</a:t>
            </a:r>
            <a:r>
              <a:rPr lang="en-US" altLang="zh-TW" sz="2400" dirty="0" smtClean="0"/>
              <a:t>/</a:t>
            </a:r>
            <a:r>
              <a:rPr lang="zh-TW" altLang="zh-TW" sz="2400" dirty="0"/>
              <a:t>娶夏</a:t>
            </a:r>
            <a:r>
              <a:rPr lang="zh-TW" altLang="zh-TW" sz="2400" dirty="0" smtClean="0"/>
              <a:t>甲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嘲笑</a:t>
            </a:r>
            <a:r>
              <a:rPr lang="zh-TW" altLang="zh-TW" sz="2400" dirty="0" smtClean="0"/>
              <a:t>神的应许</a:t>
            </a:r>
            <a:endParaRPr lang="en-US" altLang="zh-TW" sz="2400" dirty="0" smtClean="0"/>
          </a:p>
          <a:p>
            <a:pPr lvl="2"/>
            <a:r>
              <a:rPr lang="zh-TW" altLang="zh-TW" sz="2400" dirty="0" smtClean="0"/>
              <a:t>环境</a:t>
            </a:r>
            <a:r>
              <a:rPr lang="en-US" altLang="zh-TW" sz="2400" dirty="0" smtClean="0"/>
              <a:t> + </a:t>
            </a:r>
            <a:r>
              <a:rPr lang="zh-TW" altLang="zh-TW" sz="2400" dirty="0" smtClean="0"/>
              <a:t>身体的状况</a:t>
            </a:r>
            <a:r>
              <a:rPr lang="zh-TW" altLang="en-US" sz="2400" dirty="0" smtClean="0"/>
              <a:t>（</a:t>
            </a:r>
            <a:r>
              <a:rPr lang="de-DE" altLang="zh-TW" sz="2400" i="1" dirty="0" smtClean="0"/>
              <a:t>m</a:t>
            </a:r>
            <a:r>
              <a:rPr lang="en-US" altLang="zh-TW" sz="2400" dirty="0" smtClean="0"/>
              <a:t>: 100</a:t>
            </a:r>
            <a:r>
              <a:rPr lang="zh-TW" altLang="en-US" sz="2400" dirty="0" smtClean="0"/>
              <a:t>岁</a:t>
            </a:r>
            <a:r>
              <a:rPr lang="en-US" altLang="zh-TW" sz="2400" dirty="0" smtClean="0"/>
              <a:t>/ </a:t>
            </a:r>
            <a:r>
              <a:rPr lang="en-US" altLang="zh-TW" sz="2400" i="1" dirty="0" smtClean="0"/>
              <a:t>w</a:t>
            </a:r>
            <a:r>
              <a:rPr lang="en-US" altLang="zh-TW" sz="2400" dirty="0" smtClean="0"/>
              <a:t>: 90</a:t>
            </a:r>
            <a:r>
              <a:rPr lang="zh-TW" altLang="en-US" sz="2400" dirty="0" smtClean="0"/>
              <a:t>岁</a:t>
            </a:r>
            <a:r>
              <a:rPr lang="en-US" altLang="zh-TW" sz="2400" dirty="0" smtClean="0"/>
              <a:t>&amp;</a:t>
            </a:r>
            <a:r>
              <a:rPr lang="zh-TW" altLang="en-US" sz="2400" dirty="0" smtClean="0"/>
              <a:t> </a:t>
            </a:r>
            <a:r>
              <a:rPr lang="en-US" altLang="zh-TW" sz="2400" i="1" dirty="0" err="1" smtClean="0"/>
              <a:t>ohne</a:t>
            </a:r>
            <a:r>
              <a:rPr lang="zh-TW" altLang="en-US" sz="2400" dirty="0" smtClean="0"/>
              <a:t>月经）</a:t>
            </a:r>
            <a:endParaRPr lang="en-US" altLang="zh-TW" sz="2400" dirty="0" smtClean="0"/>
          </a:p>
          <a:p>
            <a:pPr lvl="2"/>
            <a:r>
              <a:rPr lang="zh-TW" altLang="zh-TW" sz="2400" dirty="0" smtClean="0"/>
              <a:t>在神没有难成的事</a:t>
            </a:r>
            <a:r>
              <a:rPr lang="zh-TW" altLang="en-US" sz="2400" dirty="0" smtClean="0"/>
              <a:t>！（下一章的主题）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3793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2. </a:t>
            </a:r>
            <a:r>
              <a:rPr lang="zh-TW" altLang="zh-TW" b="1" dirty="0" smtClean="0"/>
              <a:t>从顺服到欢笑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神要与亚伯拉罕立约，行割礼（割包皮）</a:t>
            </a:r>
            <a:r>
              <a:rPr lang="zh-TW" altLang="en-US" dirty="0" smtClean="0"/>
              <a:t>，为何要进行这个礼仪？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割礼成为初期教会传福音的障碍</a:t>
            </a:r>
            <a:r>
              <a:rPr lang="zh-TW" altLang="zh-TW" dirty="0" smtClean="0"/>
              <a:t>（</a:t>
            </a:r>
            <a:r>
              <a:rPr lang="zh-TW" altLang="zh-TW" dirty="0"/>
              <a:t>徒</a:t>
            </a:r>
            <a:r>
              <a:rPr lang="en-US" altLang="zh-TW" dirty="0"/>
              <a:t>15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基督教会</a:t>
            </a:r>
            <a:r>
              <a:rPr lang="zh-TW" altLang="en-US" dirty="0" smtClean="0"/>
              <a:t>也没采纳割礼，以洗礼取而代之（二者皆为洁净礼仪）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但亚伯拉罕并不因为很难明白便不去遵守</a:t>
            </a:r>
            <a:r>
              <a:rPr lang="zh-TW" altLang="en-US" dirty="0" smtClean="0"/>
              <a:t>，</a:t>
            </a:r>
            <a:r>
              <a:rPr lang="zh-TW" altLang="zh-TW" dirty="0" smtClean="0"/>
              <a:t>他</a:t>
            </a:r>
            <a:r>
              <a:rPr lang="zh-TW" altLang="zh-TW" dirty="0"/>
              <a:t>完全按照上帝的要求去做</a:t>
            </a:r>
            <a:r>
              <a:rPr lang="zh-TW" altLang="zh-TW" dirty="0" smtClean="0"/>
              <a:t>（创</a:t>
            </a:r>
            <a:r>
              <a:rPr lang="en-US" altLang="zh-TW" dirty="0" smtClean="0"/>
              <a:t>17.9-14</a:t>
            </a:r>
            <a:r>
              <a:rPr lang="en-US" altLang="zh-TW" dirty="0"/>
              <a:t>, 23-27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亚伯</a:t>
            </a:r>
            <a:r>
              <a:rPr lang="zh-TW" altLang="zh-TW" dirty="0"/>
              <a:t>拉</a:t>
            </a:r>
            <a:r>
              <a:rPr lang="zh-TW" altLang="zh-TW" dirty="0" smtClean="0"/>
              <a:t>罕这</a:t>
            </a:r>
            <a:r>
              <a:rPr lang="zh-TW" altLang="en-US" dirty="0" smtClean="0"/>
              <a:t>种</a:t>
            </a:r>
            <a:r>
              <a:rPr lang="zh-TW" altLang="zh-TW" dirty="0" smtClean="0"/>
              <a:t>性格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sz="3600" dirty="0" smtClean="0">
                <a:solidFill>
                  <a:srgbClr val="FF0000"/>
                </a:solidFill>
              </a:rPr>
              <a:t>顺服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9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383957"/>
            <a:ext cx="5689772" cy="47930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信靠</a:t>
            </a:r>
            <a:r>
              <a:rPr lang="zh-TW" altLang="en-US" dirty="0" smtClean="0"/>
              <a:t> </a:t>
            </a:r>
            <a:r>
              <a:rPr lang="en-US" altLang="zh-TW" dirty="0" smtClean="0"/>
              <a:t>&amp; </a:t>
            </a:r>
            <a:r>
              <a:rPr lang="zh-TW" altLang="zh-TW" dirty="0" smtClean="0"/>
              <a:t>顺服</a:t>
            </a:r>
            <a:r>
              <a:rPr lang="en-US" altLang="zh-TW" dirty="0" smtClean="0"/>
              <a:t> = </a:t>
            </a:r>
            <a:r>
              <a:rPr lang="zh-TW" altLang="zh-TW" dirty="0" smtClean="0"/>
              <a:t>亚伯</a:t>
            </a:r>
            <a:r>
              <a:rPr lang="zh-TW" altLang="zh-TW" dirty="0"/>
              <a:t>拉</a:t>
            </a:r>
            <a:r>
              <a:rPr lang="zh-TW" altLang="zh-TW" dirty="0" smtClean="0"/>
              <a:t>罕性格</a:t>
            </a:r>
            <a:r>
              <a:rPr lang="zh-TW" altLang="en-US" dirty="0" smtClean="0"/>
              <a:t>的</a:t>
            </a:r>
            <a:r>
              <a:rPr lang="zh-TW" altLang="zh-TW" dirty="0" smtClean="0"/>
              <a:t>两个</a:t>
            </a:r>
            <a:r>
              <a:rPr lang="zh-TW" altLang="en-US" dirty="0" smtClean="0"/>
              <a:t>特点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诗歌</a:t>
            </a:r>
            <a:r>
              <a:rPr lang="zh-TW" altLang="zh-TW" dirty="0" smtClean="0"/>
              <a:t>〈信靠顺服〉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/>
              <a:t>副歌</a:t>
            </a:r>
            <a:r>
              <a:rPr lang="zh-TW" altLang="zh-TW" dirty="0" smtClean="0"/>
              <a:t>：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信靠顺服，此外并无别路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若要得主里喜乐，惟有信靠顺服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因着亚伯拉罕的顺服，神</a:t>
            </a:r>
            <a:r>
              <a:rPr lang="zh-TW" altLang="en-US" dirty="0" smtClean="0"/>
              <a:t>赐下</a:t>
            </a:r>
            <a:r>
              <a:rPr lang="zh-TW" altLang="zh-TW" dirty="0" smtClean="0"/>
              <a:t>应许之子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zh-TW" dirty="0" smtClean="0"/>
              <a:t>最后撒拉在儿子</a:t>
            </a:r>
            <a:r>
              <a:rPr lang="zh-TW" altLang="en-US" dirty="0" smtClean="0"/>
              <a:t>以撒</a:t>
            </a:r>
            <a:r>
              <a:rPr lang="zh-TW" altLang="zh-TW" dirty="0" smtClean="0"/>
              <a:t>出生时说：「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神使我喜笑，凡听见的必与我一同喜笑</a:t>
            </a:r>
            <a:r>
              <a:rPr lang="zh-TW" altLang="zh-TW" dirty="0" smtClean="0"/>
              <a:t>」</a:t>
            </a:r>
            <a:r>
              <a:rPr lang="en-US" altLang="zh-TW" dirty="0" smtClean="0"/>
              <a:t>		</a:t>
            </a:r>
            <a:r>
              <a:rPr lang="zh-TW" altLang="zh-TW" dirty="0" smtClean="0"/>
              <a:t>（创</a:t>
            </a:r>
            <a:r>
              <a:rPr lang="en-US" altLang="zh-TW" dirty="0" smtClean="0"/>
              <a:t>21:6</a:t>
            </a:r>
            <a:r>
              <a:rPr lang="zh-TW" altLang="zh-TW" dirty="0"/>
              <a:t>）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899765"/>
            <a:ext cx="1905000" cy="26193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425514" y="4579936"/>
            <a:ext cx="2250473" cy="9064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dirty="0" smtClean="0"/>
              <a:t>约翰</a:t>
            </a:r>
            <a:r>
              <a:rPr lang="zh-TW" altLang="en-US" dirty="0" smtClean="0"/>
              <a:t>．</a:t>
            </a:r>
            <a:r>
              <a:rPr lang="zh-TW" altLang="zh-TW" dirty="0" smtClean="0"/>
              <a:t>萨米斯</a:t>
            </a:r>
            <a:r>
              <a:rPr lang="en-US" altLang="zh-TW" dirty="0" smtClean="0"/>
              <a:t> John </a:t>
            </a:r>
            <a:r>
              <a:rPr lang="en-US" altLang="zh-TW" dirty="0"/>
              <a:t>H. </a:t>
            </a:r>
            <a:r>
              <a:rPr lang="en-US" altLang="zh-TW" dirty="0" err="1" smtClean="0"/>
              <a:t>Sammis</a:t>
            </a:r>
            <a:r>
              <a:rPr lang="en-US" altLang="zh-TW" dirty="0" smtClean="0"/>
              <a:t> (1846-1919)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365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1108</Words>
  <Application>Microsoft Office PowerPoint</Application>
  <PresentationFormat>如螢幕大小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「与神同行，作完全人」 创17.1-22</vt:lpstr>
      <vt:lpstr>引言</vt:lpstr>
      <vt:lpstr>PowerPoint 簡報</vt:lpstr>
      <vt:lpstr>1. 绝望中的苦笑</vt:lpstr>
      <vt:lpstr>PowerPoint 簡報</vt:lpstr>
      <vt:lpstr>PowerPoint 簡報</vt:lpstr>
      <vt:lpstr>PowerPoint 簡報</vt:lpstr>
      <vt:lpstr>2. 从顺服到欢笑</vt:lpstr>
      <vt:lpstr>PowerPoint 簡報</vt:lpstr>
      <vt:lpstr>3. 如何作完全人？</vt:lpstr>
      <vt:lpstr>PowerPoint 簡報</vt:lpstr>
      <vt:lpstr>甚么叫「与神同行」？</vt:lpstr>
      <vt:lpstr>甚麼是完全人？</vt:lpstr>
      <vt:lpstr>总结</vt:lpstr>
      <vt:lpstr>结语</vt:lpstr>
      <vt:lpstr>预告明年复活节造就营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講題：「與神同行，作完全人」 經文：創十七1-22</dc:title>
  <dc:creator>Jonathan Tsoi</dc:creator>
  <cp:lastModifiedBy>Jonathan Tsoi</cp:lastModifiedBy>
  <cp:revision>21</cp:revision>
  <dcterms:created xsi:type="dcterms:W3CDTF">2018-12-21T17:10:30Z</dcterms:created>
  <dcterms:modified xsi:type="dcterms:W3CDTF">2018-12-22T09:20:58Z</dcterms:modified>
</cp:coreProperties>
</file>