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803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5016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501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1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2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4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D8D0-4E7B-4FEA-B7C5-49D9B855BF4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7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146A-A8CC-4942-BD48-53D13F12ADC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6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6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6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6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6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6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6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6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6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6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5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5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5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5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5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5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5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5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5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5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4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4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4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7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7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7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7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7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7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7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7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7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7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7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7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7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7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7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7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6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6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6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6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454-E562-4568-BB02-5642D3E659E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6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6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3A3-6EFC-4A1C-9C97-7F49BC848A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1957" y="334834"/>
            <a:ext cx="3659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爱在圣诞</a:t>
            </a:r>
            <a:endParaRPr lang="de-DE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81150" y="1721102"/>
            <a:ext cx="3731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短讲：吴振忠 牧师</a:t>
            </a: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4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2" y="585927"/>
            <a:ext cx="620993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只有愛才能成就一切！但愛從何來？</a:t>
            </a: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我們承認人不完美，裡面充滿黑暗、軟弱、缺點和瑕疵，我們沒有愛也不懂得愛！</a:t>
            </a: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7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18" y="585927"/>
            <a:ext cx="58498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神就是爱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你可以不相信爱</a:t>
            </a:r>
          </a:p>
          <a:p>
            <a:pPr marL="742950" indent="-742950">
              <a:lnSpc>
                <a:spcPct val="150000"/>
              </a:lnSpc>
              <a:buFont typeface="+mj-lt"/>
              <a:buAutoNum type="romanUcPeriod"/>
            </a:pP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你要相信神 </a:t>
            </a:r>
          </a:p>
          <a:p>
            <a:pPr marL="742950" indent="-742950">
              <a:lnSpc>
                <a:spcPct val="150000"/>
              </a:lnSpc>
              <a:buFont typeface="+mj-lt"/>
              <a:buAutoNum type="romanUcPeriod"/>
            </a:pP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你不相信神，永远找不到真爱</a:t>
            </a:r>
          </a:p>
          <a:p>
            <a:pPr marL="742950" indent="-742950">
              <a:lnSpc>
                <a:spcPct val="150000"/>
              </a:lnSpc>
              <a:buFont typeface="+mj-lt"/>
              <a:buAutoNum type="romanUcPeriod"/>
            </a:pP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2" y="600946"/>
            <a:ext cx="7137646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聖經說：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</a:p>
          <a:p>
            <a:pPr>
              <a:lnSpc>
                <a:spcPts val="2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约翰一书 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4</a:t>
            </a: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章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19</a:t>
            </a: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节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:</a:t>
            </a:r>
          </a:p>
          <a:p>
            <a:pPr>
              <a:lnSpc>
                <a:spcPts val="2000"/>
              </a:lnSpc>
            </a:pP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我们爱，因为 神先爱我们</a:t>
            </a: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7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2" y="585927"/>
            <a:ext cx="7137646" cy="737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聖經說：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</a:p>
          <a:p>
            <a:pPr>
              <a:lnSpc>
                <a:spcPts val="2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约翰福音 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3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章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16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节：</a:t>
            </a:r>
            <a:endParaRPr lang="de-DE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pPr>
              <a:lnSpc>
                <a:spcPts val="2000"/>
              </a:lnSpc>
            </a:pP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神爱世人，甚至将他的独生子赐给他们，叫一切信他的，不至灭亡，反得永生。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8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2" y="585931"/>
            <a:ext cx="7137646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聖經說：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</a:p>
          <a:p>
            <a:pPr>
              <a:lnSpc>
                <a:spcPts val="2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路加福音 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19</a:t>
            </a: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章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10</a:t>
            </a: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节：</a:t>
            </a:r>
            <a:endParaRPr lang="de-DE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pPr>
              <a:lnSpc>
                <a:spcPts val="2000"/>
              </a:lnSpc>
            </a:pPr>
            <a:endParaRPr lang="zh-CN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人子来，为要寻找拯救失丧的人。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8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2" y="585927"/>
            <a:ext cx="7137646" cy="737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聖經說：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</a:p>
          <a:p>
            <a:pPr>
              <a:lnSpc>
                <a:spcPts val="2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约翰一书 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3</a:t>
            </a: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章</a:t>
            </a:r>
            <a:r>
              <a:rPr lang="de-DE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16</a:t>
            </a: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节：</a:t>
            </a:r>
            <a:endParaRPr lang="de-DE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pPr>
              <a:lnSpc>
                <a:spcPts val="2000"/>
              </a:lnSpc>
            </a:pPr>
            <a:endParaRPr lang="zh-CN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</a:endParaRPr>
          </a:p>
          <a:p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主为我们舍命，我们从此就知道何为爱；我们当为兄弟舍命。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0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4" y="585977"/>
            <a:ext cx="700202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聖經說：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聖誕節是記念耶穌降生：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耶穌來到是為了要拯救你我，神愛世人，耶穌愛你，你知道嗎？</a:t>
            </a: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18" y="585964"/>
            <a:ext cx="7074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你願意接受這份愛，以致你我真的懂得愛，也能夠去付出真正的愛嗎？ </a:t>
            </a:r>
          </a:p>
          <a:p>
            <a:pPr>
              <a:lnSpc>
                <a:spcPct val="150000"/>
              </a:lnSpc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4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35" y="586036"/>
            <a:ext cx="72900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de-DE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耶穌愛我，我知道</a:t>
            </a:r>
            <a:r>
              <a:rPr lang="de-DE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  <a:endParaRPr lang="zh-TW" altLang="de-DE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1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3" y="585927"/>
            <a:ext cx="57727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</a:rPr>
              <a:t>现</a:t>
            </a: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今人世間最缺乏的是甚麼？</a:t>
            </a: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我們人與人之間最缺欠的是甚麼？</a:t>
            </a: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我們自己最渇望得到的是甚麼？</a:t>
            </a: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0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00" y="585928"/>
            <a:ext cx="63539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A) 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一個最近的研究報告（英國紅十字會，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2018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30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日至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15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日，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4000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成人參與）</a:t>
            </a:r>
            <a:endParaRPr lang="zh-TW" altLang="de-D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五分之一人：有需要時沒有朋友可以求助；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超過三分之一的人會偶而感到孤單、沒有傾訴對象；</a:t>
            </a:r>
          </a:p>
        </p:txBody>
      </p:sp>
    </p:spTree>
    <p:extLst>
      <p:ext uri="{BB962C8B-B14F-4D97-AF65-F5344CB8AC3E}">
        <p14:creationId xmlns:p14="http://schemas.microsoft.com/office/powerpoint/2010/main" xmlns="" val="25458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51" y="585928"/>
            <a:ext cx="671395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五分之一人：有需要時沒有朋友可以求助；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過三分之一的人會偶而感到孤單、沒有傾訴對象；</a:t>
            </a:r>
            <a:endParaRPr lang="de-DE" altLang="zh-TW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研究結果發現較年輕的成年人更容易被孤獨影響，而非大部分人認為的長者。</a:t>
            </a:r>
          </a:p>
        </p:txBody>
      </p:sp>
    </p:spTree>
    <p:extLst>
      <p:ext uri="{BB962C8B-B14F-4D97-AF65-F5344CB8AC3E}">
        <p14:creationId xmlns:p14="http://schemas.microsoft.com/office/powerpoint/2010/main" xmlns="" val="7881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00" y="586112"/>
            <a:ext cx="5921884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B) 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一個自我告白 （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歲來自國內的香港青少年，寫於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de-DE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zh-TW" altLang="de-DE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日晚上）</a:t>
            </a:r>
            <a:endParaRPr lang="de-DE" altLang="zh-TW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我不知道這樣下去有甚麼意義。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我不懂甚麼叫愛，我以為我知道了，以為學會了，但並不是。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有時我看到父母勞心勞力供我讀書，照顧我，我很感激。我很想很想回報他們的，但我沒有信心，害怕讓他們失望，也害怕讓自己失望。</a:t>
            </a:r>
          </a:p>
        </p:txBody>
      </p:sp>
    </p:spTree>
    <p:extLst>
      <p:ext uri="{BB962C8B-B14F-4D97-AF65-F5344CB8AC3E}">
        <p14:creationId xmlns:p14="http://schemas.microsoft.com/office/powerpoint/2010/main" xmlns="" val="35958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00" y="586173"/>
            <a:ext cx="67859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我很懦弱、好害怕、好虛偽，想不到在生命最後一刻，我還是如此虛偽、自私。</a:t>
            </a:r>
            <a:endParaRPr lang="de-DE" altLang="zh-TW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推開身後這扇門，一切便完結了，到了最後我想說對不起也沒有用了</a:t>
            </a:r>
            <a:r>
              <a:rPr lang="zh-TW" altLang="de-D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de-DE" altLang="zh-TW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zh-TW" altLang="de-D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（香港政府死因研究法庭上的證供）</a:t>
            </a:r>
            <a:endParaRPr lang="zh-TW" altLang="de-D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1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17344" y="630172"/>
            <a:ext cx="5772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到底甚麼是最重要的呢？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財富 ？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健康？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成就？</a:t>
            </a: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5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318" y="585927"/>
            <a:ext cx="67139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還是愛呢？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財富 沒有愛 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空虛的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健康 沒有愛 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悲慘的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成就 沒有愛 </a:t>
            </a:r>
            <a:r>
              <a:rPr lang="de-DE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孤獨的</a:t>
            </a:r>
            <a:endParaRPr 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6284" y="585927"/>
            <a:ext cx="6353949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我們的內心都深深渴求著：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驅逐孤單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排除失望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得安全感</a:t>
            </a: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de-D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得到滿足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de-DE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zh-TW" altLang="de-DE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0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Bildschirmpräsentation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19</vt:i4>
      </vt:variant>
      <vt:variant>
        <vt:lpstr>Folientitel</vt:lpstr>
      </vt:variant>
      <vt:variant>
        <vt:i4>18</vt:i4>
      </vt:variant>
    </vt:vector>
  </HeadingPairs>
  <TitlesOfParts>
    <vt:vector size="37" baseType="lpstr">
      <vt:lpstr>Larissa-Design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Dongdong</dc:creator>
  <cp:lastModifiedBy>Dongdong</cp:lastModifiedBy>
  <cp:revision>1</cp:revision>
  <dcterms:created xsi:type="dcterms:W3CDTF">2018-12-17T13:42:22Z</dcterms:created>
  <dcterms:modified xsi:type="dcterms:W3CDTF">2018-12-17T13:51:10Z</dcterms:modified>
</cp:coreProperties>
</file>