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theme/theme5.xml" ContentType="application/vnd.openxmlformats-officedocument.them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theme/theme3.xml" ContentType="application/vnd.openxmlformats-officedocument.them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8.xml" ContentType="application/vnd.openxmlformats-officedocument.theme+xml"/>
  <Override PartName="/ppt/theme/theme9.xml" ContentType="application/vnd.openxmlformats-officedocument.them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theme/theme7.xml" ContentType="application/vnd.openxmlformats-officedocument.theme+xml"/>
  <Override PartName="/ppt/slideLayouts/slideLayout9.xml" ContentType="application/vnd.openxmlformats-officedocument.presentationml.slideLayout+xml"/>
  <Override PartName="/ppt/theme/theme10.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theme/theme4.xml" ContentType="application/vnd.openxmlformats-officedocument.them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68" r:id="rId5"/>
    <p:sldMasterId id="2147483670" r:id="rId6"/>
    <p:sldMasterId id="2147483672" r:id="rId7"/>
    <p:sldMasterId id="2147483674" r:id="rId8"/>
    <p:sldMasterId id="2147483676" r:id="rId9"/>
  </p:sldMasterIdLst>
  <p:notesMasterIdLst>
    <p:notesMasterId r:id="rId19"/>
  </p:notesMasterIdLst>
  <p:sldIdLst>
    <p:sldId id="257" r:id="rId10"/>
    <p:sldId id="258" r:id="rId11"/>
    <p:sldId id="259" r:id="rId12"/>
    <p:sldId id="260" r:id="rId13"/>
    <p:sldId id="261" r:id="rId14"/>
    <p:sldId id="262" r:id="rId15"/>
    <p:sldId id="263" r:id="rId16"/>
    <p:sldId id="264" r:id="rId17"/>
    <p:sldId id="265" r:id="rId1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91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tableStyles" Target="tableStyles.xml"/><Relationship Id="rId10" Type="http://schemas.openxmlformats.org/officeDocument/2006/relationships/slide" Target="slides/slide1.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3FD125-A1CC-4392-ACE7-9FE1B014CD69}" type="datetimeFigureOut">
              <a:rPr lang="de-DE" smtClean="0"/>
              <a:t>09.12.2018</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A1CF50-2423-4462-AE72-4718C4A1F135}" type="slidenum">
              <a:rPr lang="de-DE" smtClean="0"/>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备注占位符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defTabSz="865571" fontAlgn="base">
              <a:spcBef>
                <a:spcPct val="0"/>
              </a:spcBef>
              <a:spcAft>
                <a:spcPct val="0"/>
              </a:spcAft>
              <a:defRPr/>
            </a:pPr>
            <a:r>
              <a:rPr lang="en-US" altLang="zh-CN" dirty="0"/>
              <a:t>1. </a:t>
            </a:r>
            <a:r>
              <a:rPr lang="zh-CN" altLang="en-US" dirty="0"/>
              <a:t>请更改宣召章节，</a:t>
            </a:r>
            <a:r>
              <a:rPr lang="zh-CN" altLang="de-DE" dirty="0"/>
              <a:t>标题为</a:t>
            </a:r>
            <a:r>
              <a:rPr lang="de-DE" altLang="zh-CN" dirty="0"/>
              <a:t>42</a:t>
            </a:r>
            <a:r>
              <a:rPr lang="zh-CN" altLang="de-DE" dirty="0"/>
              <a:t>，</a:t>
            </a:r>
            <a:r>
              <a:rPr lang="zh-CN" altLang="en-US" dirty="0"/>
              <a:t>字体为</a:t>
            </a:r>
            <a:r>
              <a:rPr lang="en-US" altLang="zh-CN" dirty="0"/>
              <a:t>66</a:t>
            </a:r>
            <a:r>
              <a:rPr lang="zh-CN" altLang="en-US" dirty="0"/>
              <a:t>。</a:t>
            </a:r>
          </a:p>
          <a:p>
            <a:pPr marL="216393" indent="-216393">
              <a:spcBef>
                <a:spcPct val="0"/>
              </a:spcBef>
              <a:buFontTx/>
              <a:buAutoNum type="arabicPeriod"/>
            </a:pPr>
            <a:endParaRPr lang="en-US" altLang="zh-CN" dirty="0"/>
          </a:p>
        </p:txBody>
      </p:sp>
      <p:sp>
        <p:nvSpPr>
          <p:cNvPr id="18436" name="灯片编号占位符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4200">
                <a:solidFill>
                  <a:schemeClr val="tx1"/>
                </a:solidFill>
                <a:latin typeface="Arial" panose="020B0604020202020204" pitchFamily="34" charset="0"/>
                <a:ea typeface="SimSun" panose="02010600030101010101" pitchFamily="2" charset="-122"/>
              </a:defRPr>
            </a:lvl1pPr>
            <a:lvl2pPr marL="703276" indent="-270491">
              <a:defRPr sz="4200">
                <a:solidFill>
                  <a:schemeClr val="tx1"/>
                </a:solidFill>
                <a:latin typeface="Arial" panose="020B0604020202020204" pitchFamily="34" charset="0"/>
                <a:ea typeface="SimSun" panose="02010600030101010101" pitchFamily="2" charset="-122"/>
              </a:defRPr>
            </a:lvl2pPr>
            <a:lvl3pPr marL="1081964" indent="-216393">
              <a:defRPr sz="4200">
                <a:solidFill>
                  <a:schemeClr val="tx1"/>
                </a:solidFill>
                <a:latin typeface="Arial" panose="020B0604020202020204" pitchFamily="34" charset="0"/>
                <a:ea typeface="SimSun" panose="02010600030101010101" pitchFamily="2" charset="-122"/>
              </a:defRPr>
            </a:lvl3pPr>
            <a:lvl4pPr marL="1514749" indent="-216393">
              <a:defRPr sz="4200">
                <a:solidFill>
                  <a:schemeClr val="tx1"/>
                </a:solidFill>
                <a:latin typeface="Arial" panose="020B0604020202020204" pitchFamily="34" charset="0"/>
                <a:ea typeface="SimSun" panose="02010600030101010101" pitchFamily="2" charset="-122"/>
              </a:defRPr>
            </a:lvl4pPr>
            <a:lvl5pPr marL="1947535" indent="-216393">
              <a:defRPr sz="4200">
                <a:solidFill>
                  <a:schemeClr val="tx1"/>
                </a:solidFill>
                <a:latin typeface="Arial" panose="020B0604020202020204" pitchFamily="34" charset="0"/>
                <a:ea typeface="SimSun" panose="02010600030101010101" pitchFamily="2" charset="-122"/>
              </a:defRPr>
            </a:lvl5pPr>
            <a:lvl6pPr marL="2380320"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6pPr>
            <a:lvl7pPr marL="2813106"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7pPr>
            <a:lvl8pPr marL="3245891"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8pPr>
            <a:lvl9pPr marL="3678677"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9pPr>
          </a:lstStyle>
          <a:p>
            <a:pPr>
              <a:defRPr/>
            </a:pPr>
            <a:fld id="{0DE83C14-6CE8-4ACC-9351-037547C59088}" type="slidenum">
              <a:rPr lang="zh-CN" altLang="en-US" sz="1100" smtClean="0">
                <a:solidFill>
                  <a:prstClr val="black"/>
                </a:solidFill>
              </a:rPr>
              <a:pPr>
                <a:defRPr/>
              </a:pPr>
              <a:t>1</a:t>
            </a:fld>
            <a:endParaRPr lang="en-US" altLang="zh-CN" sz="1100" dirty="0">
              <a:solidFill>
                <a:prstClr val="black"/>
              </a:solidFill>
            </a:endParaRPr>
          </a:p>
        </p:txBody>
      </p:sp>
    </p:spTree>
    <p:extLst>
      <p:ext uri="{BB962C8B-B14F-4D97-AF65-F5344CB8AC3E}">
        <p14:creationId xmlns:p14="http://schemas.microsoft.com/office/powerpoint/2010/main" xmlns="" val="3496054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备注占位符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16393" indent="-216393" defTabSz="865571" fontAlgn="base">
              <a:spcBef>
                <a:spcPct val="0"/>
              </a:spcBef>
              <a:spcAft>
                <a:spcPct val="0"/>
              </a:spcAft>
              <a:buFontTx/>
              <a:buAutoNum type="arabicPeriod"/>
              <a:defRPr/>
            </a:pPr>
            <a:r>
              <a:rPr lang="zh-CN" altLang="en-US" dirty="0"/>
              <a:t>请根据经节起始的节数更改编号，可以使用修改起始编号的功能。</a:t>
            </a:r>
            <a:endParaRPr lang="en-US" altLang="zh-CN" dirty="0"/>
          </a:p>
          <a:p>
            <a:pPr marL="216393" indent="-216393">
              <a:spcBef>
                <a:spcPct val="0"/>
              </a:spcBef>
              <a:buFontTx/>
              <a:buAutoNum type="arabicPeriod"/>
            </a:pPr>
            <a:r>
              <a:rPr lang="zh-CN" altLang="en-US" dirty="0"/>
              <a:t>请注意正文对齐</a:t>
            </a:r>
            <a:r>
              <a:rPr lang="zh-CN" altLang="de-DE" dirty="0"/>
              <a:t>，</a:t>
            </a:r>
            <a:r>
              <a:rPr lang="zh-CN" altLang="en-US" dirty="0"/>
              <a:t>标题字体</a:t>
            </a:r>
            <a:r>
              <a:rPr lang="en-US" altLang="zh-CN" dirty="0"/>
              <a:t>36</a:t>
            </a:r>
            <a:r>
              <a:rPr lang="zh-CN" altLang="en-US" dirty="0"/>
              <a:t>，内容字体</a:t>
            </a:r>
            <a:r>
              <a:rPr lang="en-US" altLang="zh-CN" dirty="0"/>
              <a:t>34</a:t>
            </a:r>
            <a:r>
              <a:rPr lang="zh-CN" altLang="en-US" dirty="0"/>
              <a:t>。</a:t>
            </a:r>
            <a:endParaRPr lang="en-US" altLang="zh-CN" dirty="0"/>
          </a:p>
          <a:p>
            <a:pPr marL="216393" indent="-216393">
              <a:spcBef>
                <a:spcPct val="0"/>
              </a:spcBef>
              <a:buFontTx/>
              <a:buAutoNum type="arabicPeriod"/>
            </a:pPr>
            <a:r>
              <a:rPr lang="zh-CN" altLang="en-US" dirty="0"/>
              <a:t>经文版本：新标点和合本神版</a:t>
            </a:r>
            <a:endParaRPr lang="en-US" altLang="zh-CN" dirty="0"/>
          </a:p>
          <a:p>
            <a:pPr marL="216393" indent="-216393">
              <a:spcBef>
                <a:spcPct val="0"/>
              </a:spcBef>
              <a:buFontTx/>
              <a:buAutoNum type="arabicPeriod"/>
            </a:pPr>
            <a:r>
              <a:rPr lang="zh-CN" altLang="en-US" dirty="0"/>
              <a:t>推荐圣经网站：</a:t>
            </a:r>
            <a:r>
              <a:rPr lang="de-DE" altLang="zh-CN" dirty="0"/>
              <a:t>https://</a:t>
            </a:r>
            <a:r>
              <a:rPr lang="de-DE" altLang="zh-CN" sz="900" dirty="0"/>
              <a:t>www.bible.com/zh-CN/bible/48/gen.1</a:t>
            </a:r>
            <a:endParaRPr lang="en-US" altLang="zh-CN" sz="900" dirty="0"/>
          </a:p>
          <a:p>
            <a:pPr marL="216393" indent="-216393">
              <a:spcBef>
                <a:spcPct val="0"/>
              </a:spcBef>
              <a:buFontTx/>
              <a:buAutoNum type="arabicPeriod"/>
            </a:pPr>
            <a:endParaRPr lang="en-US" altLang="zh-CN" dirty="0"/>
          </a:p>
        </p:txBody>
      </p:sp>
      <p:sp>
        <p:nvSpPr>
          <p:cNvPr id="18436" name="灯片编号占位符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4200">
                <a:solidFill>
                  <a:schemeClr val="tx1"/>
                </a:solidFill>
                <a:latin typeface="Arial" panose="020B0604020202020204" pitchFamily="34" charset="0"/>
                <a:ea typeface="SimSun" panose="02010600030101010101" pitchFamily="2" charset="-122"/>
              </a:defRPr>
            </a:lvl1pPr>
            <a:lvl2pPr marL="703276" indent="-270491">
              <a:defRPr sz="4200">
                <a:solidFill>
                  <a:schemeClr val="tx1"/>
                </a:solidFill>
                <a:latin typeface="Arial" panose="020B0604020202020204" pitchFamily="34" charset="0"/>
                <a:ea typeface="SimSun" panose="02010600030101010101" pitchFamily="2" charset="-122"/>
              </a:defRPr>
            </a:lvl2pPr>
            <a:lvl3pPr marL="1081964" indent="-216393">
              <a:defRPr sz="4200">
                <a:solidFill>
                  <a:schemeClr val="tx1"/>
                </a:solidFill>
                <a:latin typeface="Arial" panose="020B0604020202020204" pitchFamily="34" charset="0"/>
                <a:ea typeface="SimSun" panose="02010600030101010101" pitchFamily="2" charset="-122"/>
              </a:defRPr>
            </a:lvl3pPr>
            <a:lvl4pPr marL="1514749" indent="-216393">
              <a:defRPr sz="4200">
                <a:solidFill>
                  <a:schemeClr val="tx1"/>
                </a:solidFill>
                <a:latin typeface="Arial" panose="020B0604020202020204" pitchFamily="34" charset="0"/>
                <a:ea typeface="SimSun" panose="02010600030101010101" pitchFamily="2" charset="-122"/>
              </a:defRPr>
            </a:lvl4pPr>
            <a:lvl5pPr marL="1947535" indent="-216393">
              <a:defRPr sz="4200">
                <a:solidFill>
                  <a:schemeClr val="tx1"/>
                </a:solidFill>
                <a:latin typeface="Arial" panose="020B0604020202020204" pitchFamily="34" charset="0"/>
                <a:ea typeface="SimSun" panose="02010600030101010101" pitchFamily="2" charset="-122"/>
              </a:defRPr>
            </a:lvl5pPr>
            <a:lvl6pPr marL="2380320"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6pPr>
            <a:lvl7pPr marL="2813106"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7pPr>
            <a:lvl8pPr marL="3245891"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8pPr>
            <a:lvl9pPr marL="3678677"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9pPr>
          </a:lstStyle>
          <a:p>
            <a:pPr>
              <a:defRPr/>
            </a:pPr>
            <a:fld id="{0DE83C14-6CE8-4ACC-9351-037547C59088}" type="slidenum">
              <a:rPr lang="zh-CN" altLang="en-US" sz="1100" smtClean="0">
                <a:solidFill>
                  <a:prstClr val="black"/>
                </a:solidFill>
              </a:rPr>
              <a:pPr>
                <a:defRPr/>
              </a:pPr>
              <a:t>2</a:t>
            </a:fld>
            <a:endParaRPr lang="en-US" altLang="zh-CN" sz="1100" dirty="0">
              <a:solidFill>
                <a:prstClr val="black"/>
              </a:solidFill>
            </a:endParaRPr>
          </a:p>
        </p:txBody>
      </p:sp>
    </p:spTree>
    <p:extLst>
      <p:ext uri="{BB962C8B-B14F-4D97-AF65-F5344CB8AC3E}">
        <p14:creationId xmlns:p14="http://schemas.microsoft.com/office/powerpoint/2010/main" xmlns="" val="3479972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备注占位符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16393" indent="-216393" defTabSz="865571" fontAlgn="base">
              <a:spcBef>
                <a:spcPct val="0"/>
              </a:spcBef>
              <a:spcAft>
                <a:spcPct val="0"/>
              </a:spcAft>
              <a:buFontTx/>
              <a:buAutoNum type="arabicPeriod"/>
              <a:defRPr/>
            </a:pPr>
            <a:r>
              <a:rPr lang="zh-CN" altLang="en-US" dirty="0"/>
              <a:t>请根据经节起始的节数更改编号，可以使用修改起始编号的功能。</a:t>
            </a:r>
            <a:endParaRPr lang="en-US" altLang="zh-CN" dirty="0"/>
          </a:p>
          <a:p>
            <a:pPr marL="216393" indent="-216393">
              <a:spcBef>
                <a:spcPct val="0"/>
              </a:spcBef>
              <a:buFontTx/>
              <a:buAutoNum type="arabicPeriod"/>
            </a:pPr>
            <a:r>
              <a:rPr lang="zh-CN" altLang="en-US" dirty="0"/>
              <a:t>请注意正文对齐</a:t>
            </a:r>
            <a:r>
              <a:rPr lang="zh-CN" altLang="de-DE" dirty="0"/>
              <a:t>，</a:t>
            </a:r>
            <a:r>
              <a:rPr lang="zh-CN" altLang="en-US" dirty="0"/>
              <a:t>标题字体</a:t>
            </a:r>
            <a:r>
              <a:rPr lang="en-US" altLang="zh-CN" dirty="0"/>
              <a:t>36</a:t>
            </a:r>
            <a:r>
              <a:rPr lang="zh-CN" altLang="en-US" dirty="0"/>
              <a:t>，内容字体</a:t>
            </a:r>
            <a:r>
              <a:rPr lang="en-US" altLang="zh-CN" dirty="0"/>
              <a:t>34</a:t>
            </a:r>
            <a:r>
              <a:rPr lang="zh-CN" altLang="en-US" dirty="0"/>
              <a:t>。</a:t>
            </a:r>
            <a:endParaRPr lang="en-US" altLang="zh-CN" dirty="0"/>
          </a:p>
          <a:p>
            <a:pPr marL="216393" indent="-216393">
              <a:spcBef>
                <a:spcPct val="0"/>
              </a:spcBef>
              <a:buFontTx/>
              <a:buAutoNum type="arabicPeriod"/>
            </a:pPr>
            <a:r>
              <a:rPr lang="zh-CN" altLang="en-US" dirty="0"/>
              <a:t>经文版本：新标点和合本神版</a:t>
            </a:r>
            <a:endParaRPr lang="en-US" altLang="zh-CN" dirty="0"/>
          </a:p>
          <a:p>
            <a:pPr marL="216393" indent="-216393">
              <a:spcBef>
                <a:spcPct val="0"/>
              </a:spcBef>
              <a:buFontTx/>
              <a:buAutoNum type="arabicPeriod"/>
            </a:pPr>
            <a:r>
              <a:rPr lang="zh-CN" altLang="en-US" dirty="0"/>
              <a:t>推荐圣经网站：</a:t>
            </a:r>
            <a:r>
              <a:rPr lang="de-DE" altLang="zh-CN" dirty="0"/>
              <a:t>https://</a:t>
            </a:r>
            <a:r>
              <a:rPr lang="de-DE" altLang="zh-CN" sz="900" dirty="0"/>
              <a:t>www.bible.com/zh-CN/bible/48/gen.1</a:t>
            </a:r>
            <a:endParaRPr lang="en-US" altLang="zh-CN" sz="900" dirty="0"/>
          </a:p>
          <a:p>
            <a:pPr marL="216393" indent="-216393">
              <a:spcBef>
                <a:spcPct val="0"/>
              </a:spcBef>
              <a:buFontTx/>
              <a:buAutoNum type="arabicPeriod"/>
            </a:pPr>
            <a:endParaRPr lang="en-US" altLang="zh-CN" dirty="0"/>
          </a:p>
        </p:txBody>
      </p:sp>
      <p:sp>
        <p:nvSpPr>
          <p:cNvPr id="18436" name="灯片编号占位符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4200">
                <a:solidFill>
                  <a:schemeClr val="tx1"/>
                </a:solidFill>
                <a:latin typeface="Arial" panose="020B0604020202020204" pitchFamily="34" charset="0"/>
                <a:ea typeface="SimSun" panose="02010600030101010101" pitchFamily="2" charset="-122"/>
              </a:defRPr>
            </a:lvl1pPr>
            <a:lvl2pPr marL="703276" indent="-270491">
              <a:defRPr sz="4200">
                <a:solidFill>
                  <a:schemeClr val="tx1"/>
                </a:solidFill>
                <a:latin typeface="Arial" panose="020B0604020202020204" pitchFamily="34" charset="0"/>
                <a:ea typeface="SimSun" panose="02010600030101010101" pitchFamily="2" charset="-122"/>
              </a:defRPr>
            </a:lvl2pPr>
            <a:lvl3pPr marL="1081964" indent="-216393">
              <a:defRPr sz="4200">
                <a:solidFill>
                  <a:schemeClr val="tx1"/>
                </a:solidFill>
                <a:latin typeface="Arial" panose="020B0604020202020204" pitchFamily="34" charset="0"/>
                <a:ea typeface="SimSun" panose="02010600030101010101" pitchFamily="2" charset="-122"/>
              </a:defRPr>
            </a:lvl3pPr>
            <a:lvl4pPr marL="1514749" indent="-216393">
              <a:defRPr sz="4200">
                <a:solidFill>
                  <a:schemeClr val="tx1"/>
                </a:solidFill>
                <a:latin typeface="Arial" panose="020B0604020202020204" pitchFamily="34" charset="0"/>
                <a:ea typeface="SimSun" panose="02010600030101010101" pitchFamily="2" charset="-122"/>
              </a:defRPr>
            </a:lvl4pPr>
            <a:lvl5pPr marL="1947535" indent="-216393">
              <a:defRPr sz="4200">
                <a:solidFill>
                  <a:schemeClr val="tx1"/>
                </a:solidFill>
                <a:latin typeface="Arial" panose="020B0604020202020204" pitchFamily="34" charset="0"/>
                <a:ea typeface="SimSun" panose="02010600030101010101" pitchFamily="2" charset="-122"/>
              </a:defRPr>
            </a:lvl5pPr>
            <a:lvl6pPr marL="2380320"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6pPr>
            <a:lvl7pPr marL="2813106"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7pPr>
            <a:lvl8pPr marL="3245891"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8pPr>
            <a:lvl9pPr marL="3678677"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9pPr>
          </a:lstStyle>
          <a:p>
            <a:pPr>
              <a:defRPr/>
            </a:pPr>
            <a:fld id="{0DE83C14-6CE8-4ACC-9351-037547C59088}" type="slidenum">
              <a:rPr lang="zh-CN" altLang="en-US" sz="1100" smtClean="0">
                <a:solidFill>
                  <a:prstClr val="black"/>
                </a:solidFill>
              </a:rPr>
              <a:pPr>
                <a:defRPr/>
              </a:pPr>
              <a:t>3</a:t>
            </a:fld>
            <a:endParaRPr lang="en-US" altLang="zh-CN" sz="1100" dirty="0">
              <a:solidFill>
                <a:prstClr val="black"/>
              </a:solidFill>
            </a:endParaRPr>
          </a:p>
        </p:txBody>
      </p:sp>
    </p:spTree>
    <p:extLst>
      <p:ext uri="{BB962C8B-B14F-4D97-AF65-F5344CB8AC3E}">
        <p14:creationId xmlns:p14="http://schemas.microsoft.com/office/powerpoint/2010/main" xmlns="" val="1358982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备注占位符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16393" indent="-216393" defTabSz="865571" fontAlgn="base">
              <a:spcBef>
                <a:spcPct val="0"/>
              </a:spcBef>
              <a:spcAft>
                <a:spcPct val="0"/>
              </a:spcAft>
              <a:buFontTx/>
              <a:buAutoNum type="arabicPeriod"/>
              <a:defRPr/>
            </a:pPr>
            <a:r>
              <a:rPr lang="zh-CN" altLang="en-US" dirty="0"/>
              <a:t>请根据经节起始的节数更改编号，可以使用修改起始编号的功能。</a:t>
            </a:r>
            <a:endParaRPr lang="en-US" altLang="zh-CN" dirty="0"/>
          </a:p>
          <a:p>
            <a:pPr marL="216393" indent="-216393">
              <a:spcBef>
                <a:spcPct val="0"/>
              </a:spcBef>
              <a:buFontTx/>
              <a:buAutoNum type="arabicPeriod"/>
            </a:pPr>
            <a:r>
              <a:rPr lang="zh-CN" altLang="en-US" dirty="0"/>
              <a:t>请注意正文对齐</a:t>
            </a:r>
            <a:r>
              <a:rPr lang="zh-CN" altLang="de-DE" dirty="0"/>
              <a:t>，</a:t>
            </a:r>
            <a:r>
              <a:rPr lang="zh-CN" altLang="en-US" dirty="0"/>
              <a:t>标题字体</a:t>
            </a:r>
            <a:r>
              <a:rPr lang="en-US" altLang="zh-CN" dirty="0"/>
              <a:t>36</a:t>
            </a:r>
            <a:r>
              <a:rPr lang="zh-CN" altLang="en-US" dirty="0"/>
              <a:t>，内容字体</a:t>
            </a:r>
            <a:r>
              <a:rPr lang="en-US" altLang="zh-CN" dirty="0"/>
              <a:t>34</a:t>
            </a:r>
            <a:r>
              <a:rPr lang="zh-CN" altLang="en-US" dirty="0"/>
              <a:t>。</a:t>
            </a:r>
            <a:endParaRPr lang="en-US" altLang="zh-CN" dirty="0"/>
          </a:p>
          <a:p>
            <a:pPr marL="216393" indent="-216393">
              <a:spcBef>
                <a:spcPct val="0"/>
              </a:spcBef>
              <a:buFontTx/>
              <a:buAutoNum type="arabicPeriod"/>
            </a:pPr>
            <a:r>
              <a:rPr lang="zh-CN" altLang="en-US" dirty="0"/>
              <a:t>经文版本：新标点和合本神版</a:t>
            </a:r>
            <a:endParaRPr lang="en-US" altLang="zh-CN" dirty="0"/>
          </a:p>
          <a:p>
            <a:pPr marL="216393" indent="-216393">
              <a:spcBef>
                <a:spcPct val="0"/>
              </a:spcBef>
              <a:buFontTx/>
              <a:buAutoNum type="arabicPeriod"/>
            </a:pPr>
            <a:r>
              <a:rPr lang="zh-CN" altLang="en-US" dirty="0"/>
              <a:t>推荐圣经网站：</a:t>
            </a:r>
            <a:r>
              <a:rPr lang="de-DE" altLang="zh-CN" dirty="0"/>
              <a:t>https://</a:t>
            </a:r>
            <a:r>
              <a:rPr lang="de-DE" altLang="zh-CN" sz="900" dirty="0"/>
              <a:t>www.bible.com/zh-CN/bible/48/gen.1</a:t>
            </a:r>
            <a:endParaRPr lang="en-US" altLang="zh-CN" sz="900" dirty="0"/>
          </a:p>
          <a:p>
            <a:pPr marL="216393" indent="-216393">
              <a:spcBef>
                <a:spcPct val="0"/>
              </a:spcBef>
              <a:buFontTx/>
              <a:buAutoNum type="arabicPeriod"/>
            </a:pPr>
            <a:endParaRPr lang="en-US" altLang="zh-CN" dirty="0"/>
          </a:p>
        </p:txBody>
      </p:sp>
      <p:sp>
        <p:nvSpPr>
          <p:cNvPr id="18436" name="灯片编号占位符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4200">
                <a:solidFill>
                  <a:schemeClr val="tx1"/>
                </a:solidFill>
                <a:latin typeface="Arial" panose="020B0604020202020204" pitchFamily="34" charset="0"/>
                <a:ea typeface="SimSun" panose="02010600030101010101" pitchFamily="2" charset="-122"/>
              </a:defRPr>
            </a:lvl1pPr>
            <a:lvl2pPr marL="703276" indent="-270491">
              <a:defRPr sz="4200">
                <a:solidFill>
                  <a:schemeClr val="tx1"/>
                </a:solidFill>
                <a:latin typeface="Arial" panose="020B0604020202020204" pitchFamily="34" charset="0"/>
                <a:ea typeface="SimSun" panose="02010600030101010101" pitchFamily="2" charset="-122"/>
              </a:defRPr>
            </a:lvl2pPr>
            <a:lvl3pPr marL="1081964" indent="-216393">
              <a:defRPr sz="4200">
                <a:solidFill>
                  <a:schemeClr val="tx1"/>
                </a:solidFill>
                <a:latin typeface="Arial" panose="020B0604020202020204" pitchFamily="34" charset="0"/>
                <a:ea typeface="SimSun" panose="02010600030101010101" pitchFamily="2" charset="-122"/>
              </a:defRPr>
            </a:lvl3pPr>
            <a:lvl4pPr marL="1514749" indent="-216393">
              <a:defRPr sz="4200">
                <a:solidFill>
                  <a:schemeClr val="tx1"/>
                </a:solidFill>
                <a:latin typeface="Arial" panose="020B0604020202020204" pitchFamily="34" charset="0"/>
                <a:ea typeface="SimSun" panose="02010600030101010101" pitchFamily="2" charset="-122"/>
              </a:defRPr>
            </a:lvl4pPr>
            <a:lvl5pPr marL="1947535" indent="-216393">
              <a:defRPr sz="4200">
                <a:solidFill>
                  <a:schemeClr val="tx1"/>
                </a:solidFill>
                <a:latin typeface="Arial" panose="020B0604020202020204" pitchFamily="34" charset="0"/>
                <a:ea typeface="SimSun" panose="02010600030101010101" pitchFamily="2" charset="-122"/>
              </a:defRPr>
            </a:lvl5pPr>
            <a:lvl6pPr marL="2380320"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6pPr>
            <a:lvl7pPr marL="2813106"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7pPr>
            <a:lvl8pPr marL="3245891"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8pPr>
            <a:lvl9pPr marL="3678677"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9pPr>
          </a:lstStyle>
          <a:p>
            <a:pPr>
              <a:defRPr/>
            </a:pPr>
            <a:fld id="{0DE83C14-6CE8-4ACC-9351-037547C59088}" type="slidenum">
              <a:rPr lang="zh-CN" altLang="en-US" sz="1100" smtClean="0">
                <a:solidFill>
                  <a:prstClr val="black"/>
                </a:solidFill>
              </a:rPr>
              <a:pPr>
                <a:defRPr/>
              </a:pPr>
              <a:t>4</a:t>
            </a:fld>
            <a:endParaRPr lang="en-US" altLang="zh-CN" sz="1100" dirty="0">
              <a:solidFill>
                <a:prstClr val="black"/>
              </a:solidFill>
            </a:endParaRPr>
          </a:p>
        </p:txBody>
      </p:sp>
    </p:spTree>
    <p:extLst>
      <p:ext uri="{BB962C8B-B14F-4D97-AF65-F5344CB8AC3E}">
        <p14:creationId xmlns:p14="http://schemas.microsoft.com/office/powerpoint/2010/main" xmlns="" val="2549009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备注占位符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16393" indent="-216393" defTabSz="865571" fontAlgn="base">
              <a:spcBef>
                <a:spcPct val="0"/>
              </a:spcBef>
              <a:spcAft>
                <a:spcPct val="0"/>
              </a:spcAft>
              <a:buFontTx/>
              <a:buAutoNum type="arabicPeriod"/>
              <a:defRPr/>
            </a:pPr>
            <a:r>
              <a:rPr lang="zh-CN" altLang="en-US" dirty="0"/>
              <a:t>请根据经节起始的节数更改编号，可以使用修改起始编号的功能。</a:t>
            </a:r>
            <a:endParaRPr lang="en-US" altLang="zh-CN" dirty="0"/>
          </a:p>
          <a:p>
            <a:pPr marL="216393" indent="-216393">
              <a:spcBef>
                <a:spcPct val="0"/>
              </a:spcBef>
              <a:buFontTx/>
              <a:buAutoNum type="arabicPeriod"/>
            </a:pPr>
            <a:r>
              <a:rPr lang="zh-CN" altLang="en-US" dirty="0"/>
              <a:t>请注意正文对齐</a:t>
            </a:r>
            <a:r>
              <a:rPr lang="zh-CN" altLang="de-DE" dirty="0"/>
              <a:t>，</a:t>
            </a:r>
            <a:r>
              <a:rPr lang="zh-CN" altLang="en-US" dirty="0"/>
              <a:t>标题字体</a:t>
            </a:r>
            <a:r>
              <a:rPr lang="en-US" altLang="zh-CN" dirty="0"/>
              <a:t>36</a:t>
            </a:r>
            <a:r>
              <a:rPr lang="zh-CN" altLang="en-US" dirty="0"/>
              <a:t>，内容字体</a:t>
            </a:r>
            <a:r>
              <a:rPr lang="en-US" altLang="zh-CN" dirty="0"/>
              <a:t>34</a:t>
            </a:r>
            <a:r>
              <a:rPr lang="zh-CN" altLang="en-US" dirty="0"/>
              <a:t>。</a:t>
            </a:r>
            <a:endParaRPr lang="en-US" altLang="zh-CN" dirty="0"/>
          </a:p>
          <a:p>
            <a:pPr marL="216393" indent="-216393">
              <a:spcBef>
                <a:spcPct val="0"/>
              </a:spcBef>
              <a:buFontTx/>
              <a:buAutoNum type="arabicPeriod"/>
            </a:pPr>
            <a:r>
              <a:rPr lang="zh-CN" altLang="en-US" dirty="0"/>
              <a:t>经文版本：新标点和合本神版</a:t>
            </a:r>
            <a:endParaRPr lang="en-US" altLang="zh-CN" dirty="0"/>
          </a:p>
          <a:p>
            <a:pPr marL="216393" indent="-216393">
              <a:spcBef>
                <a:spcPct val="0"/>
              </a:spcBef>
              <a:buFontTx/>
              <a:buAutoNum type="arabicPeriod"/>
            </a:pPr>
            <a:r>
              <a:rPr lang="zh-CN" altLang="en-US" dirty="0"/>
              <a:t>推荐圣经网站：</a:t>
            </a:r>
            <a:r>
              <a:rPr lang="de-DE" altLang="zh-CN" dirty="0"/>
              <a:t>https://</a:t>
            </a:r>
            <a:r>
              <a:rPr lang="de-DE" altLang="zh-CN" sz="900" dirty="0"/>
              <a:t>www.bible.com/zh-CN/bible/48/gen.1</a:t>
            </a:r>
            <a:endParaRPr lang="en-US" altLang="zh-CN" sz="900" dirty="0"/>
          </a:p>
          <a:p>
            <a:pPr marL="216393" indent="-216393">
              <a:spcBef>
                <a:spcPct val="0"/>
              </a:spcBef>
              <a:buFontTx/>
              <a:buAutoNum type="arabicPeriod"/>
            </a:pPr>
            <a:endParaRPr lang="en-US" altLang="zh-CN" dirty="0"/>
          </a:p>
        </p:txBody>
      </p:sp>
      <p:sp>
        <p:nvSpPr>
          <p:cNvPr id="18436" name="灯片编号占位符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4200">
                <a:solidFill>
                  <a:schemeClr val="tx1"/>
                </a:solidFill>
                <a:latin typeface="Arial" panose="020B0604020202020204" pitchFamily="34" charset="0"/>
                <a:ea typeface="SimSun" panose="02010600030101010101" pitchFamily="2" charset="-122"/>
              </a:defRPr>
            </a:lvl1pPr>
            <a:lvl2pPr marL="703276" indent="-270491">
              <a:defRPr sz="4200">
                <a:solidFill>
                  <a:schemeClr val="tx1"/>
                </a:solidFill>
                <a:latin typeface="Arial" panose="020B0604020202020204" pitchFamily="34" charset="0"/>
                <a:ea typeface="SimSun" panose="02010600030101010101" pitchFamily="2" charset="-122"/>
              </a:defRPr>
            </a:lvl2pPr>
            <a:lvl3pPr marL="1081964" indent="-216393">
              <a:defRPr sz="4200">
                <a:solidFill>
                  <a:schemeClr val="tx1"/>
                </a:solidFill>
                <a:latin typeface="Arial" panose="020B0604020202020204" pitchFamily="34" charset="0"/>
                <a:ea typeface="SimSun" panose="02010600030101010101" pitchFamily="2" charset="-122"/>
              </a:defRPr>
            </a:lvl3pPr>
            <a:lvl4pPr marL="1514749" indent="-216393">
              <a:defRPr sz="4200">
                <a:solidFill>
                  <a:schemeClr val="tx1"/>
                </a:solidFill>
                <a:latin typeface="Arial" panose="020B0604020202020204" pitchFamily="34" charset="0"/>
                <a:ea typeface="SimSun" panose="02010600030101010101" pitchFamily="2" charset="-122"/>
              </a:defRPr>
            </a:lvl4pPr>
            <a:lvl5pPr marL="1947535" indent="-216393">
              <a:defRPr sz="4200">
                <a:solidFill>
                  <a:schemeClr val="tx1"/>
                </a:solidFill>
                <a:latin typeface="Arial" panose="020B0604020202020204" pitchFamily="34" charset="0"/>
                <a:ea typeface="SimSun" panose="02010600030101010101" pitchFamily="2" charset="-122"/>
              </a:defRPr>
            </a:lvl5pPr>
            <a:lvl6pPr marL="2380320"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6pPr>
            <a:lvl7pPr marL="2813106"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7pPr>
            <a:lvl8pPr marL="3245891"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8pPr>
            <a:lvl9pPr marL="3678677"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9pPr>
          </a:lstStyle>
          <a:p>
            <a:pPr>
              <a:defRPr/>
            </a:pPr>
            <a:fld id="{0DE83C14-6CE8-4ACC-9351-037547C59088}" type="slidenum">
              <a:rPr lang="zh-CN" altLang="en-US" sz="1100" smtClean="0">
                <a:solidFill>
                  <a:prstClr val="black"/>
                </a:solidFill>
              </a:rPr>
              <a:pPr>
                <a:defRPr/>
              </a:pPr>
              <a:t>5</a:t>
            </a:fld>
            <a:endParaRPr lang="en-US" altLang="zh-CN" sz="1100" dirty="0">
              <a:solidFill>
                <a:prstClr val="black"/>
              </a:solidFill>
            </a:endParaRPr>
          </a:p>
        </p:txBody>
      </p:sp>
    </p:spTree>
    <p:extLst>
      <p:ext uri="{BB962C8B-B14F-4D97-AF65-F5344CB8AC3E}">
        <p14:creationId xmlns:p14="http://schemas.microsoft.com/office/powerpoint/2010/main" xmlns="" val="2093115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备注占位符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16393" indent="-216393" defTabSz="865571" fontAlgn="base">
              <a:spcBef>
                <a:spcPct val="0"/>
              </a:spcBef>
              <a:spcAft>
                <a:spcPct val="0"/>
              </a:spcAft>
              <a:buFontTx/>
              <a:buAutoNum type="arabicPeriod"/>
              <a:defRPr/>
            </a:pPr>
            <a:r>
              <a:rPr lang="zh-CN" altLang="en-US" dirty="0"/>
              <a:t>请根据经节起始的节数更改编号，可以使用修改起始编号的功能。</a:t>
            </a:r>
            <a:endParaRPr lang="en-US" altLang="zh-CN" dirty="0"/>
          </a:p>
          <a:p>
            <a:pPr marL="216393" indent="-216393">
              <a:spcBef>
                <a:spcPct val="0"/>
              </a:spcBef>
              <a:buFontTx/>
              <a:buAutoNum type="arabicPeriod"/>
            </a:pPr>
            <a:r>
              <a:rPr lang="zh-CN" altLang="en-US" dirty="0"/>
              <a:t>请注意正文对齐</a:t>
            </a:r>
            <a:r>
              <a:rPr lang="zh-CN" altLang="de-DE" dirty="0"/>
              <a:t>，</a:t>
            </a:r>
            <a:r>
              <a:rPr lang="zh-CN" altLang="en-US" dirty="0"/>
              <a:t>标题字体</a:t>
            </a:r>
            <a:r>
              <a:rPr lang="en-US" altLang="zh-CN" dirty="0"/>
              <a:t>36</a:t>
            </a:r>
            <a:r>
              <a:rPr lang="zh-CN" altLang="en-US" dirty="0"/>
              <a:t>，内容字体</a:t>
            </a:r>
            <a:r>
              <a:rPr lang="en-US" altLang="zh-CN" dirty="0"/>
              <a:t>34</a:t>
            </a:r>
            <a:r>
              <a:rPr lang="zh-CN" altLang="en-US" dirty="0"/>
              <a:t>。</a:t>
            </a:r>
            <a:endParaRPr lang="en-US" altLang="zh-CN" dirty="0"/>
          </a:p>
          <a:p>
            <a:pPr marL="216393" indent="-216393">
              <a:spcBef>
                <a:spcPct val="0"/>
              </a:spcBef>
              <a:buFontTx/>
              <a:buAutoNum type="arabicPeriod"/>
            </a:pPr>
            <a:r>
              <a:rPr lang="zh-CN" altLang="en-US" dirty="0"/>
              <a:t>经文版本：新标点和合本神版</a:t>
            </a:r>
            <a:endParaRPr lang="en-US" altLang="zh-CN" dirty="0"/>
          </a:p>
          <a:p>
            <a:pPr marL="216393" indent="-216393">
              <a:spcBef>
                <a:spcPct val="0"/>
              </a:spcBef>
              <a:buFontTx/>
              <a:buAutoNum type="arabicPeriod"/>
            </a:pPr>
            <a:r>
              <a:rPr lang="zh-CN" altLang="en-US" dirty="0"/>
              <a:t>推荐圣经网站：</a:t>
            </a:r>
            <a:r>
              <a:rPr lang="de-DE" altLang="zh-CN" dirty="0"/>
              <a:t>https://</a:t>
            </a:r>
            <a:r>
              <a:rPr lang="de-DE" altLang="zh-CN" sz="900" dirty="0"/>
              <a:t>www.bible.com/zh-CN/bible/48/gen.1</a:t>
            </a:r>
            <a:endParaRPr lang="en-US" altLang="zh-CN" sz="900" dirty="0"/>
          </a:p>
          <a:p>
            <a:pPr marL="216393" indent="-216393">
              <a:spcBef>
                <a:spcPct val="0"/>
              </a:spcBef>
              <a:buFontTx/>
              <a:buAutoNum type="arabicPeriod"/>
            </a:pPr>
            <a:endParaRPr lang="en-US" altLang="zh-CN" dirty="0"/>
          </a:p>
        </p:txBody>
      </p:sp>
      <p:sp>
        <p:nvSpPr>
          <p:cNvPr id="18436" name="灯片编号占位符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4200">
                <a:solidFill>
                  <a:schemeClr val="tx1"/>
                </a:solidFill>
                <a:latin typeface="Arial" panose="020B0604020202020204" pitchFamily="34" charset="0"/>
                <a:ea typeface="SimSun" panose="02010600030101010101" pitchFamily="2" charset="-122"/>
              </a:defRPr>
            </a:lvl1pPr>
            <a:lvl2pPr marL="703276" indent="-270491">
              <a:defRPr sz="4200">
                <a:solidFill>
                  <a:schemeClr val="tx1"/>
                </a:solidFill>
                <a:latin typeface="Arial" panose="020B0604020202020204" pitchFamily="34" charset="0"/>
                <a:ea typeface="SimSun" panose="02010600030101010101" pitchFamily="2" charset="-122"/>
              </a:defRPr>
            </a:lvl2pPr>
            <a:lvl3pPr marL="1081964" indent="-216393">
              <a:defRPr sz="4200">
                <a:solidFill>
                  <a:schemeClr val="tx1"/>
                </a:solidFill>
                <a:latin typeface="Arial" panose="020B0604020202020204" pitchFamily="34" charset="0"/>
                <a:ea typeface="SimSun" panose="02010600030101010101" pitchFamily="2" charset="-122"/>
              </a:defRPr>
            </a:lvl3pPr>
            <a:lvl4pPr marL="1514749" indent="-216393">
              <a:defRPr sz="4200">
                <a:solidFill>
                  <a:schemeClr val="tx1"/>
                </a:solidFill>
                <a:latin typeface="Arial" panose="020B0604020202020204" pitchFamily="34" charset="0"/>
                <a:ea typeface="SimSun" panose="02010600030101010101" pitchFamily="2" charset="-122"/>
              </a:defRPr>
            </a:lvl4pPr>
            <a:lvl5pPr marL="1947535" indent="-216393">
              <a:defRPr sz="4200">
                <a:solidFill>
                  <a:schemeClr val="tx1"/>
                </a:solidFill>
                <a:latin typeface="Arial" panose="020B0604020202020204" pitchFamily="34" charset="0"/>
                <a:ea typeface="SimSun" panose="02010600030101010101" pitchFamily="2" charset="-122"/>
              </a:defRPr>
            </a:lvl5pPr>
            <a:lvl6pPr marL="2380320"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6pPr>
            <a:lvl7pPr marL="2813106"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7pPr>
            <a:lvl8pPr marL="3245891"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8pPr>
            <a:lvl9pPr marL="3678677"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9pPr>
          </a:lstStyle>
          <a:p>
            <a:pPr>
              <a:defRPr/>
            </a:pPr>
            <a:fld id="{0DE83C14-6CE8-4ACC-9351-037547C59088}" type="slidenum">
              <a:rPr lang="zh-CN" altLang="en-US" sz="1100" smtClean="0">
                <a:solidFill>
                  <a:prstClr val="black"/>
                </a:solidFill>
              </a:rPr>
              <a:pPr>
                <a:defRPr/>
              </a:pPr>
              <a:t>6</a:t>
            </a:fld>
            <a:endParaRPr lang="en-US" altLang="zh-CN" sz="1100" dirty="0">
              <a:solidFill>
                <a:prstClr val="black"/>
              </a:solidFill>
            </a:endParaRPr>
          </a:p>
        </p:txBody>
      </p:sp>
    </p:spTree>
    <p:extLst>
      <p:ext uri="{BB962C8B-B14F-4D97-AF65-F5344CB8AC3E}">
        <p14:creationId xmlns:p14="http://schemas.microsoft.com/office/powerpoint/2010/main" xmlns="" val="2821903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备注占位符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16393" indent="-216393" defTabSz="865571" fontAlgn="base">
              <a:spcBef>
                <a:spcPct val="0"/>
              </a:spcBef>
              <a:spcAft>
                <a:spcPct val="0"/>
              </a:spcAft>
              <a:buFontTx/>
              <a:buAutoNum type="arabicPeriod"/>
              <a:defRPr/>
            </a:pPr>
            <a:r>
              <a:rPr lang="zh-CN" altLang="en-US" dirty="0"/>
              <a:t>请根据经节起始的节数更改编号，可以使用修改起始编号的功能。</a:t>
            </a:r>
            <a:endParaRPr lang="en-US" altLang="zh-CN" dirty="0"/>
          </a:p>
          <a:p>
            <a:pPr marL="216393" indent="-216393">
              <a:spcBef>
                <a:spcPct val="0"/>
              </a:spcBef>
              <a:buFontTx/>
              <a:buAutoNum type="arabicPeriod"/>
            </a:pPr>
            <a:r>
              <a:rPr lang="zh-CN" altLang="en-US" dirty="0"/>
              <a:t>请注意正文对齐</a:t>
            </a:r>
            <a:r>
              <a:rPr lang="zh-CN" altLang="de-DE" dirty="0"/>
              <a:t>，</a:t>
            </a:r>
            <a:r>
              <a:rPr lang="zh-CN" altLang="en-US" dirty="0"/>
              <a:t>标题字体</a:t>
            </a:r>
            <a:r>
              <a:rPr lang="en-US" altLang="zh-CN" dirty="0"/>
              <a:t>36</a:t>
            </a:r>
            <a:r>
              <a:rPr lang="zh-CN" altLang="en-US" dirty="0"/>
              <a:t>，内容字体</a:t>
            </a:r>
            <a:r>
              <a:rPr lang="en-US" altLang="zh-CN" dirty="0"/>
              <a:t>34</a:t>
            </a:r>
            <a:r>
              <a:rPr lang="zh-CN" altLang="en-US" dirty="0"/>
              <a:t>。</a:t>
            </a:r>
            <a:endParaRPr lang="en-US" altLang="zh-CN" dirty="0"/>
          </a:p>
          <a:p>
            <a:pPr marL="216393" indent="-216393">
              <a:spcBef>
                <a:spcPct val="0"/>
              </a:spcBef>
              <a:buFontTx/>
              <a:buAutoNum type="arabicPeriod"/>
            </a:pPr>
            <a:r>
              <a:rPr lang="zh-CN" altLang="en-US" dirty="0"/>
              <a:t>经文版本：新标点和合本神版</a:t>
            </a:r>
            <a:endParaRPr lang="en-US" altLang="zh-CN" dirty="0"/>
          </a:p>
          <a:p>
            <a:pPr marL="216393" indent="-216393">
              <a:spcBef>
                <a:spcPct val="0"/>
              </a:spcBef>
              <a:buFontTx/>
              <a:buAutoNum type="arabicPeriod"/>
            </a:pPr>
            <a:r>
              <a:rPr lang="zh-CN" altLang="en-US" dirty="0"/>
              <a:t>推荐圣经网站：</a:t>
            </a:r>
            <a:r>
              <a:rPr lang="de-DE" altLang="zh-CN" dirty="0"/>
              <a:t>https://</a:t>
            </a:r>
            <a:r>
              <a:rPr lang="de-DE" altLang="zh-CN" sz="900" dirty="0"/>
              <a:t>www.bible.com/zh-CN/bible/48/gen.1</a:t>
            </a:r>
            <a:endParaRPr lang="en-US" altLang="zh-CN" sz="900" dirty="0"/>
          </a:p>
          <a:p>
            <a:pPr marL="216393" indent="-216393">
              <a:spcBef>
                <a:spcPct val="0"/>
              </a:spcBef>
              <a:buFontTx/>
              <a:buAutoNum type="arabicPeriod"/>
            </a:pPr>
            <a:endParaRPr lang="en-US" altLang="zh-CN" dirty="0"/>
          </a:p>
        </p:txBody>
      </p:sp>
      <p:sp>
        <p:nvSpPr>
          <p:cNvPr id="18436" name="灯片编号占位符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4200">
                <a:solidFill>
                  <a:schemeClr val="tx1"/>
                </a:solidFill>
                <a:latin typeface="Arial" panose="020B0604020202020204" pitchFamily="34" charset="0"/>
                <a:ea typeface="SimSun" panose="02010600030101010101" pitchFamily="2" charset="-122"/>
              </a:defRPr>
            </a:lvl1pPr>
            <a:lvl2pPr marL="703276" indent="-270491">
              <a:defRPr sz="4200">
                <a:solidFill>
                  <a:schemeClr val="tx1"/>
                </a:solidFill>
                <a:latin typeface="Arial" panose="020B0604020202020204" pitchFamily="34" charset="0"/>
                <a:ea typeface="SimSun" panose="02010600030101010101" pitchFamily="2" charset="-122"/>
              </a:defRPr>
            </a:lvl2pPr>
            <a:lvl3pPr marL="1081964" indent="-216393">
              <a:defRPr sz="4200">
                <a:solidFill>
                  <a:schemeClr val="tx1"/>
                </a:solidFill>
                <a:latin typeface="Arial" panose="020B0604020202020204" pitchFamily="34" charset="0"/>
                <a:ea typeface="SimSun" panose="02010600030101010101" pitchFamily="2" charset="-122"/>
              </a:defRPr>
            </a:lvl3pPr>
            <a:lvl4pPr marL="1514749" indent="-216393">
              <a:defRPr sz="4200">
                <a:solidFill>
                  <a:schemeClr val="tx1"/>
                </a:solidFill>
                <a:latin typeface="Arial" panose="020B0604020202020204" pitchFamily="34" charset="0"/>
                <a:ea typeface="SimSun" panose="02010600030101010101" pitchFamily="2" charset="-122"/>
              </a:defRPr>
            </a:lvl4pPr>
            <a:lvl5pPr marL="1947535" indent="-216393">
              <a:defRPr sz="4200">
                <a:solidFill>
                  <a:schemeClr val="tx1"/>
                </a:solidFill>
                <a:latin typeface="Arial" panose="020B0604020202020204" pitchFamily="34" charset="0"/>
                <a:ea typeface="SimSun" panose="02010600030101010101" pitchFamily="2" charset="-122"/>
              </a:defRPr>
            </a:lvl5pPr>
            <a:lvl6pPr marL="2380320"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6pPr>
            <a:lvl7pPr marL="2813106"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7pPr>
            <a:lvl8pPr marL="3245891"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8pPr>
            <a:lvl9pPr marL="3678677"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9pPr>
          </a:lstStyle>
          <a:p>
            <a:pPr>
              <a:defRPr/>
            </a:pPr>
            <a:fld id="{0DE83C14-6CE8-4ACC-9351-037547C59088}" type="slidenum">
              <a:rPr lang="zh-CN" altLang="en-US" sz="1100" smtClean="0">
                <a:solidFill>
                  <a:prstClr val="black"/>
                </a:solidFill>
              </a:rPr>
              <a:pPr>
                <a:defRPr/>
              </a:pPr>
              <a:t>7</a:t>
            </a:fld>
            <a:endParaRPr lang="en-US" altLang="zh-CN" sz="1100" dirty="0">
              <a:solidFill>
                <a:prstClr val="black"/>
              </a:solidFill>
            </a:endParaRPr>
          </a:p>
        </p:txBody>
      </p:sp>
    </p:spTree>
    <p:extLst>
      <p:ext uri="{BB962C8B-B14F-4D97-AF65-F5344CB8AC3E}">
        <p14:creationId xmlns:p14="http://schemas.microsoft.com/office/powerpoint/2010/main" xmlns="" val="1408837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备注占位符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16393" indent="-216393" defTabSz="865571" fontAlgn="base">
              <a:spcBef>
                <a:spcPct val="0"/>
              </a:spcBef>
              <a:spcAft>
                <a:spcPct val="0"/>
              </a:spcAft>
              <a:buFontTx/>
              <a:buAutoNum type="arabicPeriod"/>
              <a:defRPr/>
            </a:pPr>
            <a:r>
              <a:rPr lang="zh-CN" altLang="en-US" dirty="0"/>
              <a:t>请根据经节起始的节数更改编号，可以使用修改起始编号的功能。</a:t>
            </a:r>
            <a:endParaRPr lang="en-US" altLang="zh-CN" dirty="0"/>
          </a:p>
          <a:p>
            <a:pPr marL="216393" indent="-216393">
              <a:spcBef>
                <a:spcPct val="0"/>
              </a:spcBef>
              <a:buFontTx/>
              <a:buAutoNum type="arabicPeriod"/>
            </a:pPr>
            <a:r>
              <a:rPr lang="zh-CN" altLang="en-US" dirty="0"/>
              <a:t>请注意正文对齐</a:t>
            </a:r>
            <a:r>
              <a:rPr lang="zh-CN" altLang="de-DE" dirty="0"/>
              <a:t>，</a:t>
            </a:r>
            <a:r>
              <a:rPr lang="zh-CN" altLang="en-US" dirty="0"/>
              <a:t>标题字体</a:t>
            </a:r>
            <a:r>
              <a:rPr lang="en-US" altLang="zh-CN" dirty="0"/>
              <a:t>36</a:t>
            </a:r>
            <a:r>
              <a:rPr lang="zh-CN" altLang="en-US" dirty="0"/>
              <a:t>，内容字体</a:t>
            </a:r>
            <a:r>
              <a:rPr lang="en-US" altLang="zh-CN" dirty="0"/>
              <a:t>34</a:t>
            </a:r>
            <a:r>
              <a:rPr lang="zh-CN" altLang="en-US" dirty="0"/>
              <a:t>。</a:t>
            </a:r>
            <a:endParaRPr lang="en-US" altLang="zh-CN" dirty="0"/>
          </a:p>
          <a:p>
            <a:pPr marL="216393" indent="-216393">
              <a:spcBef>
                <a:spcPct val="0"/>
              </a:spcBef>
              <a:buFontTx/>
              <a:buAutoNum type="arabicPeriod"/>
            </a:pPr>
            <a:r>
              <a:rPr lang="zh-CN" altLang="en-US" dirty="0"/>
              <a:t>经文版本：新标点和合本神版</a:t>
            </a:r>
            <a:endParaRPr lang="en-US" altLang="zh-CN" dirty="0"/>
          </a:p>
          <a:p>
            <a:pPr marL="216393" indent="-216393">
              <a:spcBef>
                <a:spcPct val="0"/>
              </a:spcBef>
              <a:buFontTx/>
              <a:buAutoNum type="arabicPeriod"/>
            </a:pPr>
            <a:r>
              <a:rPr lang="zh-CN" altLang="en-US" dirty="0"/>
              <a:t>推荐圣经网站：</a:t>
            </a:r>
            <a:r>
              <a:rPr lang="de-DE" altLang="zh-CN" dirty="0"/>
              <a:t>https://</a:t>
            </a:r>
            <a:r>
              <a:rPr lang="de-DE" altLang="zh-CN" sz="900" dirty="0"/>
              <a:t>www.bible.com/zh-CN/bible/48/gen.1</a:t>
            </a:r>
            <a:endParaRPr lang="en-US" altLang="zh-CN" sz="900" dirty="0"/>
          </a:p>
          <a:p>
            <a:pPr marL="216393" indent="-216393">
              <a:spcBef>
                <a:spcPct val="0"/>
              </a:spcBef>
              <a:buFontTx/>
              <a:buAutoNum type="arabicPeriod"/>
            </a:pPr>
            <a:endParaRPr lang="en-US" altLang="zh-CN" dirty="0"/>
          </a:p>
        </p:txBody>
      </p:sp>
      <p:sp>
        <p:nvSpPr>
          <p:cNvPr id="18436" name="灯片编号占位符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4200">
                <a:solidFill>
                  <a:schemeClr val="tx1"/>
                </a:solidFill>
                <a:latin typeface="Arial" panose="020B0604020202020204" pitchFamily="34" charset="0"/>
                <a:ea typeface="SimSun" panose="02010600030101010101" pitchFamily="2" charset="-122"/>
              </a:defRPr>
            </a:lvl1pPr>
            <a:lvl2pPr marL="703276" indent="-270491">
              <a:defRPr sz="4200">
                <a:solidFill>
                  <a:schemeClr val="tx1"/>
                </a:solidFill>
                <a:latin typeface="Arial" panose="020B0604020202020204" pitchFamily="34" charset="0"/>
                <a:ea typeface="SimSun" panose="02010600030101010101" pitchFamily="2" charset="-122"/>
              </a:defRPr>
            </a:lvl2pPr>
            <a:lvl3pPr marL="1081964" indent="-216393">
              <a:defRPr sz="4200">
                <a:solidFill>
                  <a:schemeClr val="tx1"/>
                </a:solidFill>
                <a:latin typeface="Arial" panose="020B0604020202020204" pitchFamily="34" charset="0"/>
                <a:ea typeface="SimSun" panose="02010600030101010101" pitchFamily="2" charset="-122"/>
              </a:defRPr>
            </a:lvl3pPr>
            <a:lvl4pPr marL="1514749" indent="-216393">
              <a:defRPr sz="4200">
                <a:solidFill>
                  <a:schemeClr val="tx1"/>
                </a:solidFill>
                <a:latin typeface="Arial" panose="020B0604020202020204" pitchFamily="34" charset="0"/>
                <a:ea typeface="SimSun" panose="02010600030101010101" pitchFamily="2" charset="-122"/>
              </a:defRPr>
            </a:lvl4pPr>
            <a:lvl5pPr marL="1947535" indent="-216393">
              <a:defRPr sz="4200">
                <a:solidFill>
                  <a:schemeClr val="tx1"/>
                </a:solidFill>
                <a:latin typeface="Arial" panose="020B0604020202020204" pitchFamily="34" charset="0"/>
                <a:ea typeface="SimSun" panose="02010600030101010101" pitchFamily="2" charset="-122"/>
              </a:defRPr>
            </a:lvl5pPr>
            <a:lvl6pPr marL="2380320"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6pPr>
            <a:lvl7pPr marL="2813106"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7pPr>
            <a:lvl8pPr marL="3245891"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8pPr>
            <a:lvl9pPr marL="3678677"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9pPr>
          </a:lstStyle>
          <a:p>
            <a:pPr>
              <a:defRPr/>
            </a:pPr>
            <a:fld id="{0DE83C14-6CE8-4ACC-9351-037547C59088}" type="slidenum">
              <a:rPr lang="zh-CN" altLang="en-US" sz="1100" smtClean="0">
                <a:solidFill>
                  <a:prstClr val="black"/>
                </a:solidFill>
              </a:rPr>
              <a:pPr>
                <a:defRPr/>
              </a:pPr>
              <a:t>8</a:t>
            </a:fld>
            <a:endParaRPr lang="en-US" altLang="zh-CN" sz="1100" dirty="0">
              <a:solidFill>
                <a:prstClr val="black"/>
              </a:solidFill>
            </a:endParaRPr>
          </a:p>
        </p:txBody>
      </p:sp>
    </p:spTree>
    <p:extLst>
      <p:ext uri="{BB962C8B-B14F-4D97-AF65-F5344CB8AC3E}">
        <p14:creationId xmlns:p14="http://schemas.microsoft.com/office/powerpoint/2010/main" xmlns="" val="3911576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备注占位符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16393" indent="-216393" defTabSz="865571" fontAlgn="base">
              <a:spcBef>
                <a:spcPct val="0"/>
              </a:spcBef>
              <a:spcAft>
                <a:spcPct val="0"/>
              </a:spcAft>
              <a:buFontTx/>
              <a:buAutoNum type="arabicPeriod"/>
              <a:defRPr/>
            </a:pPr>
            <a:r>
              <a:rPr lang="zh-CN" altLang="en-US" dirty="0"/>
              <a:t>请根据经节起始的节数更改编号，可以使用修改起始编号的功能。</a:t>
            </a:r>
            <a:endParaRPr lang="en-US" altLang="zh-CN" dirty="0"/>
          </a:p>
          <a:p>
            <a:pPr marL="216393" indent="-216393">
              <a:spcBef>
                <a:spcPct val="0"/>
              </a:spcBef>
              <a:buFontTx/>
              <a:buAutoNum type="arabicPeriod"/>
            </a:pPr>
            <a:r>
              <a:rPr lang="zh-CN" altLang="en-US" dirty="0"/>
              <a:t>请注意正文对齐</a:t>
            </a:r>
            <a:r>
              <a:rPr lang="zh-CN" altLang="de-DE" dirty="0"/>
              <a:t>，</a:t>
            </a:r>
            <a:r>
              <a:rPr lang="zh-CN" altLang="en-US" dirty="0"/>
              <a:t>标题字体</a:t>
            </a:r>
            <a:r>
              <a:rPr lang="en-US" altLang="zh-CN" dirty="0"/>
              <a:t>36</a:t>
            </a:r>
            <a:r>
              <a:rPr lang="zh-CN" altLang="en-US" dirty="0"/>
              <a:t>，内容字体</a:t>
            </a:r>
            <a:r>
              <a:rPr lang="en-US" altLang="zh-CN" dirty="0"/>
              <a:t>34</a:t>
            </a:r>
            <a:r>
              <a:rPr lang="zh-CN" altLang="en-US" dirty="0"/>
              <a:t>。</a:t>
            </a:r>
            <a:endParaRPr lang="en-US" altLang="zh-CN" dirty="0"/>
          </a:p>
          <a:p>
            <a:pPr marL="216393" indent="-216393">
              <a:spcBef>
                <a:spcPct val="0"/>
              </a:spcBef>
              <a:buFontTx/>
              <a:buAutoNum type="arabicPeriod"/>
            </a:pPr>
            <a:r>
              <a:rPr lang="zh-CN" altLang="en-US" dirty="0"/>
              <a:t>经文版本：新标点和合本神版</a:t>
            </a:r>
            <a:endParaRPr lang="en-US" altLang="zh-CN" dirty="0"/>
          </a:p>
          <a:p>
            <a:pPr marL="216393" indent="-216393">
              <a:spcBef>
                <a:spcPct val="0"/>
              </a:spcBef>
              <a:buFontTx/>
              <a:buAutoNum type="arabicPeriod"/>
            </a:pPr>
            <a:r>
              <a:rPr lang="zh-CN" altLang="en-US" dirty="0"/>
              <a:t>推荐圣经网站：</a:t>
            </a:r>
            <a:r>
              <a:rPr lang="de-DE" altLang="zh-CN" dirty="0"/>
              <a:t>https://</a:t>
            </a:r>
            <a:r>
              <a:rPr lang="de-DE" altLang="zh-CN" sz="900" dirty="0"/>
              <a:t>www.bible.com/zh-CN/bible/48/gen.1</a:t>
            </a:r>
            <a:endParaRPr lang="en-US" altLang="zh-CN" sz="900" dirty="0"/>
          </a:p>
          <a:p>
            <a:pPr marL="216393" indent="-216393">
              <a:spcBef>
                <a:spcPct val="0"/>
              </a:spcBef>
              <a:buFontTx/>
              <a:buAutoNum type="arabicPeriod"/>
            </a:pPr>
            <a:endParaRPr lang="en-US" altLang="zh-CN" dirty="0"/>
          </a:p>
        </p:txBody>
      </p:sp>
      <p:sp>
        <p:nvSpPr>
          <p:cNvPr id="18436" name="灯片编号占位符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4200">
                <a:solidFill>
                  <a:schemeClr val="tx1"/>
                </a:solidFill>
                <a:latin typeface="Arial" panose="020B0604020202020204" pitchFamily="34" charset="0"/>
                <a:ea typeface="SimSun" panose="02010600030101010101" pitchFamily="2" charset="-122"/>
              </a:defRPr>
            </a:lvl1pPr>
            <a:lvl2pPr marL="703276" indent="-270491">
              <a:defRPr sz="4200">
                <a:solidFill>
                  <a:schemeClr val="tx1"/>
                </a:solidFill>
                <a:latin typeface="Arial" panose="020B0604020202020204" pitchFamily="34" charset="0"/>
                <a:ea typeface="SimSun" panose="02010600030101010101" pitchFamily="2" charset="-122"/>
              </a:defRPr>
            </a:lvl2pPr>
            <a:lvl3pPr marL="1081964" indent="-216393">
              <a:defRPr sz="4200">
                <a:solidFill>
                  <a:schemeClr val="tx1"/>
                </a:solidFill>
                <a:latin typeface="Arial" panose="020B0604020202020204" pitchFamily="34" charset="0"/>
                <a:ea typeface="SimSun" panose="02010600030101010101" pitchFamily="2" charset="-122"/>
              </a:defRPr>
            </a:lvl3pPr>
            <a:lvl4pPr marL="1514749" indent="-216393">
              <a:defRPr sz="4200">
                <a:solidFill>
                  <a:schemeClr val="tx1"/>
                </a:solidFill>
                <a:latin typeface="Arial" panose="020B0604020202020204" pitchFamily="34" charset="0"/>
                <a:ea typeface="SimSun" panose="02010600030101010101" pitchFamily="2" charset="-122"/>
              </a:defRPr>
            </a:lvl4pPr>
            <a:lvl5pPr marL="1947535" indent="-216393">
              <a:defRPr sz="4200">
                <a:solidFill>
                  <a:schemeClr val="tx1"/>
                </a:solidFill>
                <a:latin typeface="Arial" panose="020B0604020202020204" pitchFamily="34" charset="0"/>
                <a:ea typeface="SimSun" panose="02010600030101010101" pitchFamily="2" charset="-122"/>
              </a:defRPr>
            </a:lvl5pPr>
            <a:lvl6pPr marL="2380320"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6pPr>
            <a:lvl7pPr marL="2813106"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7pPr>
            <a:lvl8pPr marL="3245891"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8pPr>
            <a:lvl9pPr marL="3678677" indent="-216393" eaLnBrk="0" fontAlgn="base" hangingPunct="0">
              <a:spcBef>
                <a:spcPct val="0"/>
              </a:spcBef>
              <a:spcAft>
                <a:spcPct val="0"/>
              </a:spcAft>
              <a:defRPr sz="4200">
                <a:solidFill>
                  <a:schemeClr val="tx1"/>
                </a:solidFill>
                <a:latin typeface="Arial" panose="020B0604020202020204" pitchFamily="34" charset="0"/>
                <a:ea typeface="SimSun" panose="02010600030101010101" pitchFamily="2" charset="-122"/>
              </a:defRPr>
            </a:lvl9pPr>
          </a:lstStyle>
          <a:p>
            <a:pPr>
              <a:defRPr/>
            </a:pPr>
            <a:fld id="{0DE83C14-6CE8-4ACC-9351-037547C59088}" type="slidenum">
              <a:rPr lang="zh-CN" altLang="en-US" sz="1100" smtClean="0">
                <a:solidFill>
                  <a:prstClr val="black"/>
                </a:solidFill>
              </a:rPr>
              <a:pPr>
                <a:defRPr/>
              </a:pPr>
              <a:t>9</a:t>
            </a:fld>
            <a:endParaRPr lang="en-US" altLang="zh-CN" sz="1100" dirty="0">
              <a:solidFill>
                <a:prstClr val="black"/>
              </a:solidFill>
            </a:endParaRPr>
          </a:p>
        </p:txBody>
      </p:sp>
    </p:spTree>
    <p:extLst>
      <p:ext uri="{BB962C8B-B14F-4D97-AF65-F5344CB8AC3E}">
        <p14:creationId xmlns:p14="http://schemas.microsoft.com/office/powerpoint/2010/main" xmlns="" val="2880835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de-DE"/>
              <a:t>Mastertitelformat bearbeiten</a:t>
            </a:r>
          </a:p>
        </p:txBody>
      </p:sp>
      <p:sp>
        <p:nvSpPr>
          <p:cNvPr id="3" name="Untertitel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p:cNvSpPr>
            <a:spLocks noGrp="1"/>
          </p:cNvSpPr>
          <p:nvPr>
            <p:ph type="dt" sz="half" idx="10"/>
          </p:nvPr>
        </p:nvSpPr>
        <p:spPr>
          <a:xfrm>
            <a:off x="628650" y="6356350"/>
            <a:ext cx="2057400" cy="365125"/>
          </a:xfrm>
          <a:prstGeom prst="rect">
            <a:avLst/>
          </a:prstGeom>
        </p:spPr>
        <p:txBody>
          <a:bodyPr/>
          <a:lstStyle>
            <a:lvl1pPr eaLnBrk="1" hangingPunct="1">
              <a:defRPr/>
            </a:lvl1pPr>
          </a:lstStyle>
          <a:p>
            <a:pPr fontAlgn="base">
              <a:spcBef>
                <a:spcPct val="0"/>
              </a:spcBef>
              <a:spcAft>
                <a:spcPct val="0"/>
              </a:spcAft>
              <a:defRPr/>
            </a:pPr>
            <a:fld id="{247DCC49-1774-4EF9-A28F-5F1B9FFCE8E5}" type="datetimeFigureOut">
              <a:rPr lang="de-DE" altLang="zh-CN" sz="4400" smtClean="0">
                <a:solidFill>
                  <a:prstClr val="black"/>
                </a:solidFill>
                <a:latin typeface="Arial" charset="0"/>
                <a:cs typeface="Arial" charset="0"/>
              </a:rPr>
              <a:pPr fontAlgn="base">
                <a:spcBef>
                  <a:spcPct val="0"/>
                </a:spcBef>
                <a:spcAft>
                  <a:spcPct val="0"/>
                </a:spcAft>
                <a:defRPr/>
              </a:pPr>
              <a:t>09.12.2018</a:t>
            </a:fld>
            <a:endParaRPr lang="de-DE" altLang="zh-CN" sz="4400">
              <a:solidFill>
                <a:prstClr val="black"/>
              </a:solidFill>
              <a:latin typeface="Arial" charset="0"/>
              <a:cs typeface="Arial" charset="0"/>
            </a:endParaRPr>
          </a:p>
        </p:txBody>
      </p:sp>
      <p:sp>
        <p:nvSpPr>
          <p:cNvPr id="5" name="Fußzeilenplatzhalter 4"/>
          <p:cNvSpPr>
            <a:spLocks noGrp="1"/>
          </p:cNvSpPr>
          <p:nvPr>
            <p:ph type="ftr" sz="quarter" idx="11"/>
          </p:nvPr>
        </p:nvSpPr>
        <p:spPr>
          <a:xfrm>
            <a:off x="3028950" y="6356350"/>
            <a:ext cx="3086100" cy="365125"/>
          </a:xfrm>
          <a:prstGeom prst="rect">
            <a:avLst/>
          </a:prstGeom>
        </p:spPr>
        <p:txBody>
          <a:bodyPr/>
          <a:lstStyle>
            <a:lvl1pPr eaLnBrk="1" hangingPunct="1">
              <a:defRPr/>
            </a:lvl1pPr>
          </a:lstStyle>
          <a:p>
            <a:pPr fontAlgn="base">
              <a:spcBef>
                <a:spcPct val="0"/>
              </a:spcBef>
              <a:spcAft>
                <a:spcPct val="0"/>
              </a:spcAft>
              <a:defRPr/>
            </a:pPr>
            <a:endParaRPr lang="de-DE" altLang="zh-CN" sz="4400">
              <a:solidFill>
                <a:prstClr val="black"/>
              </a:solidFill>
              <a:latin typeface="Arial" charset="0"/>
              <a:cs typeface="Arial" charset="0"/>
            </a:endParaRPr>
          </a:p>
        </p:txBody>
      </p:sp>
      <p:sp>
        <p:nvSpPr>
          <p:cNvPr id="6" name="Foliennummernplatzhalter 5"/>
          <p:cNvSpPr>
            <a:spLocks noGrp="1"/>
          </p:cNvSpPr>
          <p:nvPr>
            <p:ph type="sldNum" sz="quarter" idx="12"/>
          </p:nvPr>
        </p:nvSpPr>
        <p:spPr>
          <a:xfrm>
            <a:off x="6457950" y="6356350"/>
            <a:ext cx="2057400" cy="365125"/>
          </a:xfrm>
          <a:prstGeom prst="rect">
            <a:avLst/>
          </a:prstGeom>
        </p:spPr>
        <p:txBody>
          <a:bodyPr/>
          <a:lstStyle>
            <a:lvl1pPr eaLnBrk="1" hangingPunct="1">
              <a:defRPr/>
            </a:lvl1pPr>
          </a:lstStyle>
          <a:p>
            <a:pPr fontAlgn="base">
              <a:spcBef>
                <a:spcPct val="0"/>
              </a:spcBef>
              <a:spcAft>
                <a:spcPct val="0"/>
              </a:spcAft>
              <a:defRPr/>
            </a:pPr>
            <a:fld id="{7689672C-F418-465E-831D-4D2B80A63241}" type="slidenum">
              <a:rPr lang="de-DE" altLang="zh-CN" sz="4400" smtClean="0">
                <a:solidFill>
                  <a:prstClr val="black"/>
                </a:solidFill>
                <a:latin typeface="Arial" charset="0"/>
                <a:cs typeface="Arial" charset="0"/>
              </a:rPr>
              <a:pPr fontAlgn="base">
                <a:spcBef>
                  <a:spcPct val="0"/>
                </a:spcBef>
                <a:spcAft>
                  <a:spcPct val="0"/>
                </a:spcAft>
                <a:defRPr/>
              </a:pPr>
              <a:t>‹Nr.›</a:t>
            </a:fld>
            <a:endParaRPr lang="de-DE" altLang="zh-CN" sz="4400">
              <a:solidFill>
                <a:prstClr val="black"/>
              </a:solidFill>
              <a:latin typeface="Arial" charset="0"/>
              <a:cs typeface="Arial" charset="0"/>
            </a:endParaRPr>
          </a:p>
        </p:txBody>
      </p:sp>
    </p:spTree>
    <p:extLst>
      <p:ext uri="{BB962C8B-B14F-4D97-AF65-F5344CB8AC3E}">
        <p14:creationId xmlns:p14="http://schemas.microsoft.com/office/powerpoint/2010/main" xmlns="" val="780726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fontAlgn="base">
              <a:spcBef>
                <a:spcPct val="0"/>
              </a:spcBef>
              <a:spcAft>
                <a:spcPct val="0"/>
              </a:spcAft>
            </a:pPr>
            <a:fld id="{7F7FE3EF-59E8-4A4C-82D7-A88D1C9201BC}" type="datetimeFigureOut">
              <a:rPr lang="de-DE" sz="4400">
                <a:solidFill>
                  <a:prstClr val="black"/>
                </a:solidFill>
                <a:latin typeface="Arial" charset="0"/>
                <a:ea typeface="SimSun" pitchFamily="2" charset="-122"/>
                <a:cs typeface="Arial" charset="0"/>
              </a:rPr>
              <a:pPr fontAlgn="base">
                <a:spcBef>
                  <a:spcPct val="0"/>
                </a:spcBef>
                <a:spcAft>
                  <a:spcPct val="0"/>
                </a:spcAft>
              </a:pPr>
              <a:t>09.12.2018</a:t>
            </a:fld>
            <a:endParaRPr lang="de-DE" sz="4400">
              <a:solidFill>
                <a:prstClr val="black"/>
              </a:solidFill>
              <a:latin typeface="Arial" charset="0"/>
              <a:ea typeface="SimSun" pitchFamily="2" charset="-122"/>
              <a:cs typeface="Arial" charset="0"/>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fontAlgn="base">
              <a:spcBef>
                <a:spcPct val="0"/>
              </a:spcBef>
              <a:spcAft>
                <a:spcPct val="0"/>
              </a:spcAft>
            </a:pPr>
            <a:endParaRPr lang="de-DE" sz="4400">
              <a:solidFill>
                <a:prstClr val="black"/>
              </a:solidFill>
              <a:latin typeface="Arial" charset="0"/>
              <a:ea typeface="SimSun" pitchFamily="2" charset="-122"/>
              <a:cs typeface="Arial" charset="0"/>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fontAlgn="base">
              <a:spcBef>
                <a:spcPct val="0"/>
              </a:spcBef>
              <a:spcAft>
                <a:spcPct val="0"/>
              </a:spcAft>
            </a:pPr>
            <a:fld id="{7C2BFF71-F871-4D94-8744-63E46F021BBA}" type="slidenum">
              <a:rPr lang="de-DE" sz="4400">
                <a:solidFill>
                  <a:prstClr val="black"/>
                </a:solidFill>
                <a:latin typeface="Arial" charset="0"/>
                <a:ea typeface="SimSun" pitchFamily="2" charset="-122"/>
                <a:cs typeface="Arial" charset="0"/>
              </a:rPr>
              <a:pPr fontAlgn="base">
                <a:spcBef>
                  <a:spcPct val="0"/>
                </a:spcBef>
                <a:spcAft>
                  <a:spcPct val="0"/>
                </a:spcAft>
              </a:pPr>
              <a:t>‹Nr.›</a:t>
            </a:fld>
            <a:endParaRPr lang="de-DE" sz="4400">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725590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fontAlgn="base">
              <a:spcBef>
                <a:spcPct val="0"/>
              </a:spcBef>
              <a:spcAft>
                <a:spcPct val="0"/>
              </a:spcAft>
            </a:pPr>
            <a:fld id="{7F7FE3EF-59E8-4A4C-82D7-A88D1C9201BC}" type="datetimeFigureOut">
              <a:rPr lang="de-DE" sz="4400">
                <a:solidFill>
                  <a:prstClr val="black"/>
                </a:solidFill>
                <a:latin typeface="Arial" charset="0"/>
                <a:ea typeface="SimSun" pitchFamily="2" charset="-122"/>
                <a:cs typeface="Arial" charset="0"/>
              </a:rPr>
              <a:pPr fontAlgn="base">
                <a:spcBef>
                  <a:spcPct val="0"/>
                </a:spcBef>
                <a:spcAft>
                  <a:spcPct val="0"/>
                </a:spcAft>
              </a:pPr>
              <a:t>09.12.2018</a:t>
            </a:fld>
            <a:endParaRPr lang="de-DE" sz="4400">
              <a:solidFill>
                <a:prstClr val="black"/>
              </a:solidFill>
              <a:latin typeface="Arial" charset="0"/>
              <a:ea typeface="SimSun" pitchFamily="2" charset="-122"/>
              <a:cs typeface="Arial" charset="0"/>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fontAlgn="base">
              <a:spcBef>
                <a:spcPct val="0"/>
              </a:spcBef>
              <a:spcAft>
                <a:spcPct val="0"/>
              </a:spcAft>
            </a:pPr>
            <a:endParaRPr lang="de-DE" sz="4400">
              <a:solidFill>
                <a:prstClr val="black"/>
              </a:solidFill>
              <a:latin typeface="Arial" charset="0"/>
              <a:ea typeface="SimSun" pitchFamily="2" charset="-122"/>
              <a:cs typeface="Arial" charset="0"/>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fontAlgn="base">
              <a:spcBef>
                <a:spcPct val="0"/>
              </a:spcBef>
              <a:spcAft>
                <a:spcPct val="0"/>
              </a:spcAft>
            </a:pPr>
            <a:fld id="{7C2BFF71-F871-4D94-8744-63E46F021BBA}" type="slidenum">
              <a:rPr lang="de-DE" sz="4400">
                <a:solidFill>
                  <a:prstClr val="black"/>
                </a:solidFill>
                <a:latin typeface="Arial" charset="0"/>
                <a:ea typeface="SimSun" pitchFamily="2" charset="-122"/>
                <a:cs typeface="Arial" charset="0"/>
              </a:rPr>
              <a:pPr fontAlgn="base">
                <a:spcBef>
                  <a:spcPct val="0"/>
                </a:spcBef>
                <a:spcAft>
                  <a:spcPct val="0"/>
                </a:spcAft>
              </a:pPr>
              <a:t>‹Nr.›</a:t>
            </a:fld>
            <a:endParaRPr lang="de-DE" sz="4400">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725590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fontAlgn="base">
              <a:spcBef>
                <a:spcPct val="0"/>
              </a:spcBef>
              <a:spcAft>
                <a:spcPct val="0"/>
              </a:spcAft>
            </a:pPr>
            <a:fld id="{7F7FE3EF-59E8-4A4C-82D7-A88D1C9201BC}" type="datetimeFigureOut">
              <a:rPr lang="de-DE" sz="4400">
                <a:solidFill>
                  <a:prstClr val="black"/>
                </a:solidFill>
                <a:latin typeface="Arial" charset="0"/>
                <a:ea typeface="SimSun" pitchFamily="2" charset="-122"/>
                <a:cs typeface="Arial" charset="0"/>
              </a:rPr>
              <a:pPr fontAlgn="base">
                <a:spcBef>
                  <a:spcPct val="0"/>
                </a:spcBef>
                <a:spcAft>
                  <a:spcPct val="0"/>
                </a:spcAft>
              </a:pPr>
              <a:t>09.12.2018</a:t>
            </a:fld>
            <a:endParaRPr lang="de-DE" sz="4400">
              <a:solidFill>
                <a:prstClr val="black"/>
              </a:solidFill>
              <a:latin typeface="Arial" charset="0"/>
              <a:ea typeface="SimSun" pitchFamily="2" charset="-122"/>
              <a:cs typeface="Arial" charset="0"/>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fontAlgn="base">
              <a:spcBef>
                <a:spcPct val="0"/>
              </a:spcBef>
              <a:spcAft>
                <a:spcPct val="0"/>
              </a:spcAft>
            </a:pPr>
            <a:endParaRPr lang="de-DE" sz="4400">
              <a:solidFill>
                <a:prstClr val="black"/>
              </a:solidFill>
              <a:latin typeface="Arial" charset="0"/>
              <a:ea typeface="SimSun" pitchFamily="2" charset="-122"/>
              <a:cs typeface="Arial" charset="0"/>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fontAlgn="base">
              <a:spcBef>
                <a:spcPct val="0"/>
              </a:spcBef>
              <a:spcAft>
                <a:spcPct val="0"/>
              </a:spcAft>
            </a:pPr>
            <a:fld id="{7C2BFF71-F871-4D94-8744-63E46F021BBA}" type="slidenum">
              <a:rPr lang="de-DE" sz="4400">
                <a:solidFill>
                  <a:prstClr val="black"/>
                </a:solidFill>
                <a:latin typeface="Arial" charset="0"/>
                <a:ea typeface="SimSun" pitchFamily="2" charset="-122"/>
                <a:cs typeface="Arial" charset="0"/>
              </a:rPr>
              <a:pPr fontAlgn="base">
                <a:spcBef>
                  <a:spcPct val="0"/>
                </a:spcBef>
                <a:spcAft>
                  <a:spcPct val="0"/>
                </a:spcAft>
              </a:pPr>
              <a:t>‹Nr.›</a:t>
            </a:fld>
            <a:endParaRPr lang="de-DE" sz="4400">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725590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fontAlgn="base">
              <a:spcBef>
                <a:spcPct val="0"/>
              </a:spcBef>
              <a:spcAft>
                <a:spcPct val="0"/>
              </a:spcAft>
            </a:pPr>
            <a:fld id="{7F7FE3EF-59E8-4A4C-82D7-A88D1C9201BC}" type="datetimeFigureOut">
              <a:rPr lang="de-DE" sz="4400">
                <a:solidFill>
                  <a:prstClr val="black"/>
                </a:solidFill>
                <a:latin typeface="Arial" charset="0"/>
                <a:ea typeface="SimSun" pitchFamily="2" charset="-122"/>
                <a:cs typeface="Arial" charset="0"/>
              </a:rPr>
              <a:pPr fontAlgn="base">
                <a:spcBef>
                  <a:spcPct val="0"/>
                </a:spcBef>
                <a:spcAft>
                  <a:spcPct val="0"/>
                </a:spcAft>
              </a:pPr>
              <a:t>09.12.2018</a:t>
            </a:fld>
            <a:endParaRPr lang="de-DE" sz="4400">
              <a:solidFill>
                <a:prstClr val="black"/>
              </a:solidFill>
              <a:latin typeface="Arial" charset="0"/>
              <a:ea typeface="SimSun" pitchFamily="2" charset="-122"/>
              <a:cs typeface="Arial" charset="0"/>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fontAlgn="base">
              <a:spcBef>
                <a:spcPct val="0"/>
              </a:spcBef>
              <a:spcAft>
                <a:spcPct val="0"/>
              </a:spcAft>
            </a:pPr>
            <a:endParaRPr lang="de-DE" sz="4400">
              <a:solidFill>
                <a:prstClr val="black"/>
              </a:solidFill>
              <a:latin typeface="Arial" charset="0"/>
              <a:ea typeface="SimSun" pitchFamily="2" charset="-122"/>
              <a:cs typeface="Arial" charset="0"/>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fontAlgn="base">
              <a:spcBef>
                <a:spcPct val="0"/>
              </a:spcBef>
              <a:spcAft>
                <a:spcPct val="0"/>
              </a:spcAft>
            </a:pPr>
            <a:fld id="{7C2BFF71-F871-4D94-8744-63E46F021BBA}" type="slidenum">
              <a:rPr lang="de-DE" sz="4400">
                <a:solidFill>
                  <a:prstClr val="black"/>
                </a:solidFill>
                <a:latin typeface="Arial" charset="0"/>
                <a:ea typeface="SimSun" pitchFamily="2" charset="-122"/>
                <a:cs typeface="Arial" charset="0"/>
              </a:rPr>
              <a:pPr fontAlgn="base">
                <a:spcBef>
                  <a:spcPct val="0"/>
                </a:spcBef>
                <a:spcAft>
                  <a:spcPct val="0"/>
                </a:spcAft>
              </a:pPr>
              <a:t>‹Nr.›</a:t>
            </a:fld>
            <a:endParaRPr lang="de-DE" sz="4400">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725590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fontAlgn="base">
              <a:spcBef>
                <a:spcPct val="0"/>
              </a:spcBef>
              <a:spcAft>
                <a:spcPct val="0"/>
              </a:spcAft>
            </a:pPr>
            <a:fld id="{7F7FE3EF-59E8-4A4C-82D7-A88D1C9201BC}" type="datetimeFigureOut">
              <a:rPr lang="de-DE" sz="4400">
                <a:solidFill>
                  <a:prstClr val="black"/>
                </a:solidFill>
                <a:latin typeface="Arial" charset="0"/>
                <a:ea typeface="SimSun" pitchFamily="2" charset="-122"/>
                <a:cs typeface="Arial" charset="0"/>
              </a:rPr>
              <a:pPr fontAlgn="base">
                <a:spcBef>
                  <a:spcPct val="0"/>
                </a:spcBef>
                <a:spcAft>
                  <a:spcPct val="0"/>
                </a:spcAft>
              </a:pPr>
              <a:t>09.12.2018</a:t>
            </a:fld>
            <a:endParaRPr lang="de-DE" sz="4400">
              <a:solidFill>
                <a:prstClr val="black"/>
              </a:solidFill>
              <a:latin typeface="Arial" charset="0"/>
              <a:ea typeface="SimSun" pitchFamily="2" charset="-122"/>
              <a:cs typeface="Arial" charset="0"/>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fontAlgn="base">
              <a:spcBef>
                <a:spcPct val="0"/>
              </a:spcBef>
              <a:spcAft>
                <a:spcPct val="0"/>
              </a:spcAft>
            </a:pPr>
            <a:endParaRPr lang="de-DE" sz="4400">
              <a:solidFill>
                <a:prstClr val="black"/>
              </a:solidFill>
              <a:latin typeface="Arial" charset="0"/>
              <a:ea typeface="SimSun" pitchFamily="2" charset="-122"/>
              <a:cs typeface="Arial" charset="0"/>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fontAlgn="base">
              <a:spcBef>
                <a:spcPct val="0"/>
              </a:spcBef>
              <a:spcAft>
                <a:spcPct val="0"/>
              </a:spcAft>
            </a:pPr>
            <a:fld id="{7C2BFF71-F871-4D94-8744-63E46F021BBA}" type="slidenum">
              <a:rPr lang="de-DE" sz="4400">
                <a:solidFill>
                  <a:prstClr val="black"/>
                </a:solidFill>
                <a:latin typeface="Arial" charset="0"/>
                <a:ea typeface="SimSun" pitchFamily="2" charset="-122"/>
                <a:cs typeface="Arial" charset="0"/>
              </a:rPr>
              <a:pPr fontAlgn="base">
                <a:spcBef>
                  <a:spcPct val="0"/>
                </a:spcBef>
                <a:spcAft>
                  <a:spcPct val="0"/>
                </a:spcAft>
              </a:pPr>
              <a:t>‹Nr.›</a:t>
            </a:fld>
            <a:endParaRPr lang="de-DE" sz="4400">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725590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fontAlgn="base">
              <a:spcBef>
                <a:spcPct val="0"/>
              </a:spcBef>
              <a:spcAft>
                <a:spcPct val="0"/>
              </a:spcAft>
            </a:pPr>
            <a:fld id="{7F7FE3EF-59E8-4A4C-82D7-A88D1C9201BC}" type="datetimeFigureOut">
              <a:rPr lang="de-DE" sz="4400">
                <a:solidFill>
                  <a:prstClr val="black"/>
                </a:solidFill>
                <a:latin typeface="Arial" charset="0"/>
                <a:ea typeface="SimSun" pitchFamily="2" charset="-122"/>
                <a:cs typeface="Arial" charset="0"/>
              </a:rPr>
              <a:pPr fontAlgn="base">
                <a:spcBef>
                  <a:spcPct val="0"/>
                </a:spcBef>
                <a:spcAft>
                  <a:spcPct val="0"/>
                </a:spcAft>
              </a:pPr>
              <a:t>09.12.2018</a:t>
            </a:fld>
            <a:endParaRPr lang="de-DE" sz="4400">
              <a:solidFill>
                <a:prstClr val="black"/>
              </a:solidFill>
              <a:latin typeface="Arial" charset="0"/>
              <a:ea typeface="SimSun" pitchFamily="2" charset="-122"/>
              <a:cs typeface="Arial" charset="0"/>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fontAlgn="base">
              <a:spcBef>
                <a:spcPct val="0"/>
              </a:spcBef>
              <a:spcAft>
                <a:spcPct val="0"/>
              </a:spcAft>
            </a:pPr>
            <a:endParaRPr lang="de-DE" sz="4400">
              <a:solidFill>
                <a:prstClr val="black"/>
              </a:solidFill>
              <a:latin typeface="Arial" charset="0"/>
              <a:ea typeface="SimSun" pitchFamily="2" charset="-122"/>
              <a:cs typeface="Arial" charset="0"/>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fontAlgn="base">
              <a:spcBef>
                <a:spcPct val="0"/>
              </a:spcBef>
              <a:spcAft>
                <a:spcPct val="0"/>
              </a:spcAft>
            </a:pPr>
            <a:fld id="{7C2BFF71-F871-4D94-8744-63E46F021BBA}" type="slidenum">
              <a:rPr lang="de-DE" sz="4400">
                <a:solidFill>
                  <a:prstClr val="black"/>
                </a:solidFill>
                <a:latin typeface="Arial" charset="0"/>
                <a:ea typeface="SimSun" pitchFamily="2" charset="-122"/>
                <a:cs typeface="Arial" charset="0"/>
              </a:rPr>
              <a:pPr fontAlgn="base">
                <a:spcBef>
                  <a:spcPct val="0"/>
                </a:spcBef>
                <a:spcAft>
                  <a:spcPct val="0"/>
                </a:spcAft>
              </a:pPr>
              <a:t>‹Nr.›</a:t>
            </a:fld>
            <a:endParaRPr lang="de-DE" sz="4400">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725590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fontAlgn="base">
              <a:spcBef>
                <a:spcPct val="0"/>
              </a:spcBef>
              <a:spcAft>
                <a:spcPct val="0"/>
              </a:spcAft>
            </a:pPr>
            <a:fld id="{7F7FE3EF-59E8-4A4C-82D7-A88D1C9201BC}" type="datetimeFigureOut">
              <a:rPr lang="de-DE" sz="4400">
                <a:solidFill>
                  <a:prstClr val="black"/>
                </a:solidFill>
                <a:latin typeface="Arial" charset="0"/>
                <a:ea typeface="SimSun" pitchFamily="2" charset="-122"/>
                <a:cs typeface="Arial" charset="0"/>
              </a:rPr>
              <a:pPr fontAlgn="base">
                <a:spcBef>
                  <a:spcPct val="0"/>
                </a:spcBef>
                <a:spcAft>
                  <a:spcPct val="0"/>
                </a:spcAft>
              </a:pPr>
              <a:t>09.12.2018</a:t>
            </a:fld>
            <a:endParaRPr lang="de-DE" sz="4400">
              <a:solidFill>
                <a:prstClr val="black"/>
              </a:solidFill>
              <a:latin typeface="Arial" charset="0"/>
              <a:ea typeface="SimSun" pitchFamily="2" charset="-122"/>
              <a:cs typeface="Arial" charset="0"/>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fontAlgn="base">
              <a:spcBef>
                <a:spcPct val="0"/>
              </a:spcBef>
              <a:spcAft>
                <a:spcPct val="0"/>
              </a:spcAft>
            </a:pPr>
            <a:endParaRPr lang="de-DE" sz="4400">
              <a:solidFill>
                <a:prstClr val="black"/>
              </a:solidFill>
              <a:latin typeface="Arial" charset="0"/>
              <a:ea typeface="SimSun" pitchFamily="2" charset="-122"/>
              <a:cs typeface="Arial" charset="0"/>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fontAlgn="base">
              <a:spcBef>
                <a:spcPct val="0"/>
              </a:spcBef>
              <a:spcAft>
                <a:spcPct val="0"/>
              </a:spcAft>
            </a:pPr>
            <a:fld id="{7C2BFF71-F871-4D94-8744-63E46F021BBA}" type="slidenum">
              <a:rPr lang="de-DE" sz="4400">
                <a:solidFill>
                  <a:prstClr val="black"/>
                </a:solidFill>
                <a:latin typeface="Arial" charset="0"/>
                <a:ea typeface="SimSun" pitchFamily="2" charset="-122"/>
                <a:cs typeface="Arial" charset="0"/>
              </a:rPr>
              <a:pPr fontAlgn="base">
                <a:spcBef>
                  <a:spcPct val="0"/>
                </a:spcBef>
                <a:spcAft>
                  <a:spcPct val="0"/>
                </a:spcAft>
              </a:pPr>
              <a:t>‹Nr.›</a:t>
            </a:fld>
            <a:endParaRPr lang="de-DE" sz="4400">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725590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fontAlgn="base">
              <a:spcBef>
                <a:spcPct val="0"/>
              </a:spcBef>
              <a:spcAft>
                <a:spcPct val="0"/>
              </a:spcAft>
            </a:pPr>
            <a:fld id="{7F7FE3EF-59E8-4A4C-82D7-A88D1C9201BC}" type="datetimeFigureOut">
              <a:rPr lang="de-DE" sz="4400">
                <a:solidFill>
                  <a:prstClr val="black"/>
                </a:solidFill>
                <a:latin typeface="Arial" charset="0"/>
                <a:ea typeface="SimSun" pitchFamily="2" charset="-122"/>
                <a:cs typeface="Arial" charset="0"/>
              </a:rPr>
              <a:pPr fontAlgn="base">
                <a:spcBef>
                  <a:spcPct val="0"/>
                </a:spcBef>
                <a:spcAft>
                  <a:spcPct val="0"/>
                </a:spcAft>
              </a:pPr>
              <a:t>09.12.2018</a:t>
            </a:fld>
            <a:endParaRPr lang="de-DE" sz="4400">
              <a:solidFill>
                <a:prstClr val="black"/>
              </a:solidFill>
              <a:latin typeface="Arial" charset="0"/>
              <a:ea typeface="SimSun" pitchFamily="2" charset="-122"/>
              <a:cs typeface="Arial" charset="0"/>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fontAlgn="base">
              <a:spcBef>
                <a:spcPct val="0"/>
              </a:spcBef>
              <a:spcAft>
                <a:spcPct val="0"/>
              </a:spcAft>
            </a:pPr>
            <a:endParaRPr lang="de-DE" sz="4400">
              <a:solidFill>
                <a:prstClr val="black"/>
              </a:solidFill>
              <a:latin typeface="Arial" charset="0"/>
              <a:ea typeface="SimSun" pitchFamily="2" charset="-122"/>
              <a:cs typeface="Arial" charset="0"/>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fontAlgn="base">
              <a:spcBef>
                <a:spcPct val="0"/>
              </a:spcBef>
              <a:spcAft>
                <a:spcPct val="0"/>
              </a:spcAft>
            </a:pPr>
            <a:fld id="{7C2BFF71-F871-4D94-8744-63E46F021BBA}" type="slidenum">
              <a:rPr lang="de-DE" sz="4400">
                <a:solidFill>
                  <a:prstClr val="black"/>
                </a:solidFill>
                <a:latin typeface="Arial" charset="0"/>
                <a:ea typeface="SimSun" pitchFamily="2" charset="-122"/>
                <a:cs typeface="Arial" charset="0"/>
              </a:rPr>
              <a:pPr fontAlgn="base">
                <a:spcBef>
                  <a:spcPct val="0"/>
                </a:spcBef>
                <a:spcAft>
                  <a:spcPct val="0"/>
                </a:spcAft>
              </a:pPr>
              <a:t>‹Nr.›</a:t>
            </a:fld>
            <a:endParaRPr lang="de-DE" sz="4400">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7255906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Line 5">
            <a:extLst>
              <a:ext uri="{FF2B5EF4-FFF2-40B4-BE49-F238E27FC236}">
                <a16:creationId xmlns:a16="http://schemas.microsoft.com/office/drawing/2014/main" xmlns="" id="{2C07A02D-D4ED-4B82-93EE-A2D2BF88C283}"/>
              </a:ext>
            </a:extLst>
          </p:cNvPr>
          <p:cNvSpPr>
            <a:spLocks noChangeShapeType="1"/>
          </p:cNvSpPr>
          <p:nvPr/>
        </p:nvSpPr>
        <p:spPr bwMode="auto">
          <a:xfrm flipV="1">
            <a:off x="381000" y="1143000"/>
            <a:ext cx="6400801" cy="0"/>
          </a:xfrm>
          <a:prstGeom prst="line">
            <a:avLst/>
          </a:prstGeom>
          <a:noFill/>
          <a:ln w="76200">
            <a:solidFill>
              <a:srgbClr val="07B5EB"/>
            </a:solidFill>
            <a:round/>
            <a:headEnd/>
            <a:tailEnd/>
          </a:ln>
          <a:extLst>
            <a:ext uri="{909E8E84-426E-40DD-AFC4-6F175D3DCCD1}">
              <a14:hiddenFill xmlns:a14="http://schemas.microsoft.com/office/drawing/2010/main" xmlns="">
                <a:noFill/>
              </a14:hiddenFill>
            </a:ext>
          </a:extLst>
        </p:spPr>
        <p:txBody>
          <a:bodyPr/>
          <a:lstStyle/>
          <a:p>
            <a:pPr fontAlgn="base">
              <a:spcBef>
                <a:spcPct val="0"/>
              </a:spcBef>
              <a:spcAft>
                <a:spcPct val="0"/>
              </a:spcAft>
            </a:pPr>
            <a:endParaRPr lang="de-DE" sz="4400">
              <a:ln>
                <a:solidFill>
                  <a:srgbClr val="00B0F0"/>
                </a:solidFill>
              </a:ln>
              <a:solidFill>
                <a:prstClr val="black"/>
              </a:solidFill>
              <a:latin typeface="Arial" charset="0"/>
              <a:ea typeface="SimSun" pitchFamily="2" charset="-122"/>
              <a:cs typeface="Arial" charset="0"/>
            </a:endParaRPr>
          </a:p>
        </p:txBody>
      </p:sp>
      <p:pic>
        <p:nvPicPr>
          <p:cNvPr id="8" name="Grafik 7">
            <a:extLst>
              <a:ext uri="{FF2B5EF4-FFF2-40B4-BE49-F238E27FC236}">
                <a16:creationId xmlns:a16="http://schemas.microsoft.com/office/drawing/2014/main" xmlns="" id="{026929BE-2DEA-4A90-8A91-A7B4C799B4CD}"/>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004310" y="76203"/>
            <a:ext cx="2139690" cy="2057391"/>
          </a:xfrm>
          <a:prstGeom prst="rect">
            <a:avLst/>
          </a:prstGeom>
        </p:spPr>
      </p:pic>
    </p:spTree>
    <p:extLst>
      <p:ext uri="{BB962C8B-B14F-4D97-AF65-F5344CB8AC3E}">
        <p14:creationId xmlns:p14="http://schemas.microsoft.com/office/powerpoint/2010/main" xmlns="" val="2358560663"/>
      </p:ext>
    </p:extLst>
  </p:cSld>
  <p:clrMap bg1="lt1" tx1="dk1" bg2="lt2" tx2="dk2" accent1="accent1" accent2="accent2" accent3="accent3" accent4="accent4" accent5="accent5" accent6="accent6" hlink="hlink" folHlink="folHlink"/>
  <p:sldLayoutIdLst>
    <p:sldLayoutId id="2147483661" r:id="rId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SimSun" pitchFamily="2" charset="-122"/>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SimSun" pitchFamily="2" charset="-122"/>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SimSun" pitchFamily="2" charset="-122"/>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SimSun" pitchFamily="2" charset="-122"/>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SimSun" pitchFamily="2" charset="-122"/>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9pPr>
    </p:titleStyle>
    <p:bodyStyle>
      <a:lvl1pPr algn="l" rtl="0" eaLnBrk="1" fontAlgn="base" hangingPunct="1">
        <a:lnSpc>
          <a:spcPct val="90000"/>
        </a:lnSpc>
        <a:spcBef>
          <a:spcPts val="1000"/>
        </a:spcBef>
        <a:spcAft>
          <a:spcPct val="0"/>
        </a:spcAft>
        <a:buFont typeface="Arial" charset="0"/>
        <a:defRPr sz="2800" kern="1200">
          <a:solidFill>
            <a:schemeClr val="tx1"/>
          </a:solidFill>
          <a:latin typeface="+mn-lt"/>
          <a:ea typeface="SimSun" pitchFamily="2" charset="-122"/>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SimSun" pitchFamily="2" charset="-122"/>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SimSun" pitchFamily="2" charset="-122"/>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SimSun" pitchFamily="2" charset="-122"/>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SimSun"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xmlns="" id="{4FA92943-1630-4A63-A692-F43D83208241}"/>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7467600" y="76203"/>
            <a:ext cx="1676400" cy="1611921"/>
          </a:xfrm>
          <a:prstGeom prst="rect">
            <a:avLst/>
          </a:prstGeom>
        </p:spPr>
      </p:pic>
      <p:sp>
        <p:nvSpPr>
          <p:cNvPr id="8" name="Line 5">
            <a:extLst>
              <a:ext uri="{FF2B5EF4-FFF2-40B4-BE49-F238E27FC236}">
                <a16:creationId xmlns:a16="http://schemas.microsoft.com/office/drawing/2014/main" xmlns="" id="{1A5DA7BB-F6FE-4305-9293-3CEDA6D521B5}"/>
              </a:ext>
            </a:extLst>
          </p:cNvPr>
          <p:cNvSpPr>
            <a:spLocks noChangeShapeType="1"/>
          </p:cNvSpPr>
          <p:nvPr userDrawn="1"/>
        </p:nvSpPr>
        <p:spPr bwMode="auto">
          <a:xfrm flipV="1">
            <a:off x="381000" y="1143000"/>
            <a:ext cx="6934200" cy="0"/>
          </a:xfrm>
          <a:prstGeom prst="line">
            <a:avLst/>
          </a:prstGeom>
          <a:noFill/>
          <a:ln w="76200">
            <a:solidFill>
              <a:srgbClr val="07B5EB"/>
            </a:solidFill>
            <a:round/>
            <a:headEnd/>
            <a:tailEnd/>
          </a:ln>
          <a:extLst>
            <a:ext uri="{909E8E84-426E-40DD-AFC4-6F175D3DCCD1}">
              <a14:hiddenFill xmlns:a14="http://schemas.microsoft.com/office/drawing/2010/main" xmlns="">
                <a:noFill/>
              </a14:hiddenFill>
            </a:ext>
          </a:extLst>
        </p:spPr>
        <p:txBody>
          <a:bodyPr/>
          <a:lstStyle/>
          <a:p>
            <a:pPr fontAlgn="base">
              <a:spcBef>
                <a:spcPct val="0"/>
              </a:spcBef>
              <a:spcAft>
                <a:spcPct val="0"/>
              </a:spcAft>
            </a:pPr>
            <a:endParaRPr lang="de-DE" sz="4400">
              <a:ln>
                <a:solidFill>
                  <a:srgbClr val="00B0F0"/>
                </a:solidFill>
              </a:ln>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141727352"/>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xmlns="" id="{4FA92943-1630-4A63-A692-F43D83208241}"/>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7467600" y="76203"/>
            <a:ext cx="1676400" cy="1611921"/>
          </a:xfrm>
          <a:prstGeom prst="rect">
            <a:avLst/>
          </a:prstGeom>
        </p:spPr>
      </p:pic>
      <p:sp>
        <p:nvSpPr>
          <p:cNvPr id="8" name="Line 5">
            <a:extLst>
              <a:ext uri="{FF2B5EF4-FFF2-40B4-BE49-F238E27FC236}">
                <a16:creationId xmlns:a16="http://schemas.microsoft.com/office/drawing/2014/main" xmlns="" id="{1A5DA7BB-F6FE-4305-9293-3CEDA6D521B5}"/>
              </a:ext>
            </a:extLst>
          </p:cNvPr>
          <p:cNvSpPr>
            <a:spLocks noChangeShapeType="1"/>
          </p:cNvSpPr>
          <p:nvPr userDrawn="1"/>
        </p:nvSpPr>
        <p:spPr bwMode="auto">
          <a:xfrm flipV="1">
            <a:off x="381000" y="1143000"/>
            <a:ext cx="6934200" cy="0"/>
          </a:xfrm>
          <a:prstGeom prst="line">
            <a:avLst/>
          </a:prstGeom>
          <a:noFill/>
          <a:ln w="76200">
            <a:solidFill>
              <a:srgbClr val="07B5EB"/>
            </a:solidFill>
            <a:round/>
            <a:headEnd/>
            <a:tailEnd/>
          </a:ln>
          <a:extLst>
            <a:ext uri="{909E8E84-426E-40DD-AFC4-6F175D3DCCD1}">
              <a14:hiddenFill xmlns:a14="http://schemas.microsoft.com/office/drawing/2010/main" xmlns="">
                <a:noFill/>
              </a14:hiddenFill>
            </a:ext>
          </a:extLst>
        </p:spPr>
        <p:txBody>
          <a:bodyPr/>
          <a:lstStyle/>
          <a:p>
            <a:pPr fontAlgn="base">
              <a:spcBef>
                <a:spcPct val="0"/>
              </a:spcBef>
              <a:spcAft>
                <a:spcPct val="0"/>
              </a:spcAft>
            </a:pPr>
            <a:endParaRPr lang="de-DE" sz="4400">
              <a:ln>
                <a:solidFill>
                  <a:srgbClr val="00B0F0"/>
                </a:solidFill>
              </a:ln>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141727352"/>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xmlns="" id="{4FA92943-1630-4A63-A692-F43D83208241}"/>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7467600" y="76203"/>
            <a:ext cx="1676400" cy="1611921"/>
          </a:xfrm>
          <a:prstGeom prst="rect">
            <a:avLst/>
          </a:prstGeom>
        </p:spPr>
      </p:pic>
      <p:sp>
        <p:nvSpPr>
          <p:cNvPr id="8" name="Line 5">
            <a:extLst>
              <a:ext uri="{FF2B5EF4-FFF2-40B4-BE49-F238E27FC236}">
                <a16:creationId xmlns:a16="http://schemas.microsoft.com/office/drawing/2014/main" xmlns="" id="{1A5DA7BB-F6FE-4305-9293-3CEDA6D521B5}"/>
              </a:ext>
            </a:extLst>
          </p:cNvPr>
          <p:cNvSpPr>
            <a:spLocks noChangeShapeType="1"/>
          </p:cNvSpPr>
          <p:nvPr userDrawn="1"/>
        </p:nvSpPr>
        <p:spPr bwMode="auto">
          <a:xfrm flipV="1">
            <a:off x="381000" y="1143000"/>
            <a:ext cx="6934200" cy="0"/>
          </a:xfrm>
          <a:prstGeom prst="line">
            <a:avLst/>
          </a:prstGeom>
          <a:noFill/>
          <a:ln w="76200">
            <a:solidFill>
              <a:srgbClr val="07B5EB"/>
            </a:solidFill>
            <a:round/>
            <a:headEnd/>
            <a:tailEnd/>
          </a:ln>
          <a:extLst>
            <a:ext uri="{909E8E84-426E-40DD-AFC4-6F175D3DCCD1}">
              <a14:hiddenFill xmlns:a14="http://schemas.microsoft.com/office/drawing/2010/main" xmlns="">
                <a:noFill/>
              </a14:hiddenFill>
            </a:ext>
          </a:extLst>
        </p:spPr>
        <p:txBody>
          <a:bodyPr/>
          <a:lstStyle/>
          <a:p>
            <a:pPr fontAlgn="base">
              <a:spcBef>
                <a:spcPct val="0"/>
              </a:spcBef>
              <a:spcAft>
                <a:spcPct val="0"/>
              </a:spcAft>
            </a:pPr>
            <a:endParaRPr lang="de-DE" sz="4400">
              <a:ln>
                <a:solidFill>
                  <a:srgbClr val="00B0F0"/>
                </a:solidFill>
              </a:ln>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14172735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xmlns="" id="{4FA92943-1630-4A63-A692-F43D83208241}"/>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7467600" y="76203"/>
            <a:ext cx="1676400" cy="1611921"/>
          </a:xfrm>
          <a:prstGeom prst="rect">
            <a:avLst/>
          </a:prstGeom>
        </p:spPr>
      </p:pic>
      <p:sp>
        <p:nvSpPr>
          <p:cNvPr id="8" name="Line 5">
            <a:extLst>
              <a:ext uri="{FF2B5EF4-FFF2-40B4-BE49-F238E27FC236}">
                <a16:creationId xmlns:a16="http://schemas.microsoft.com/office/drawing/2014/main" xmlns="" id="{1A5DA7BB-F6FE-4305-9293-3CEDA6D521B5}"/>
              </a:ext>
            </a:extLst>
          </p:cNvPr>
          <p:cNvSpPr>
            <a:spLocks noChangeShapeType="1"/>
          </p:cNvSpPr>
          <p:nvPr userDrawn="1"/>
        </p:nvSpPr>
        <p:spPr bwMode="auto">
          <a:xfrm flipV="1">
            <a:off x="381000" y="1143000"/>
            <a:ext cx="6934200" cy="0"/>
          </a:xfrm>
          <a:prstGeom prst="line">
            <a:avLst/>
          </a:prstGeom>
          <a:noFill/>
          <a:ln w="76200">
            <a:solidFill>
              <a:srgbClr val="07B5EB"/>
            </a:solidFill>
            <a:round/>
            <a:headEnd/>
            <a:tailEnd/>
          </a:ln>
          <a:extLst>
            <a:ext uri="{909E8E84-426E-40DD-AFC4-6F175D3DCCD1}">
              <a14:hiddenFill xmlns:a14="http://schemas.microsoft.com/office/drawing/2010/main" xmlns="">
                <a:noFill/>
              </a14:hiddenFill>
            </a:ext>
          </a:extLst>
        </p:spPr>
        <p:txBody>
          <a:bodyPr/>
          <a:lstStyle/>
          <a:p>
            <a:pPr fontAlgn="base">
              <a:spcBef>
                <a:spcPct val="0"/>
              </a:spcBef>
              <a:spcAft>
                <a:spcPct val="0"/>
              </a:spcAft>
            </a:pPr>
            <a:endParaRPr lang="de-DE" sz="4400">
              <a:ln>
                <a:solidFill>
                  <a:srgbClr val="00B0F0"/>
                </a:solidFill>
              </a:ln>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141727352"/>
      </p:ext>
    </p:extLst>
  </p:cSld>
  <p:clrMap bg1="lt1" tx1="dk1" bg2="lt2" tx2="dk2" accent1="accent1" accent2="accent2" accent3="accent3" accent4="accent4" accent5="accent5" accent6="accent6" hlink="hlink" folHlink="folHlink"/>
  <p:sldLayoutIdLst>
    <p:sldLayoutId id="214748366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xmlns="" id="{4FA92943-1630-4A63-A692-F43D83208241}"/>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7467600" y="76203"/>
            <a:ext cx="1676400" cy="1611921"/>
          </a:xfrm>
          <a:prstGeom prst="rect">
            <a:avLst/>
          </a:prstGeom>
        </p:spPr>
      </p:pic>
      <p:sp>
        <p:nvSpPr>
          <p:cNvPr id="8" name="Line 5">
            <a:extLst>
              <a:ext uri="{FF2B5EF4-FFF2-40B4-BE49-F238E27FC236}">
                <a16:creationId xmlns:a16="http://schemas.microsoft.com/office/drawing/2014/main" xmlns="" id="{1A5DA7BB-F6FE-4305-9293-3CEDA6D521B5}"/>
              </a:ext>
            </a:extLst>
          </p:cNvPr>
          <p:cNvSpPr>
            <a:spLocks noChangeShapeType="1"/>
          </p:cNvSpPr>
          <p:nvPr userDrawn="1"/>
        </p:nvSpPr>
        <p:spPr bwMode="auto">
          <a:xfrm flipV="1">
            <a:off x="381000" y="1143000"/>
            <a:ext cx="6934200" cy="0"/>
          </a:xfrm>
          <a:prstGeom prst="line">
            <a:avLst/>
          </a:prstGeom>
          <a:noFill/>
          <a:ln w="76200">
            <a:solidFill>
              <a:srgbClr val="07B5EB"/>
            </a:solidFill>
            <a:round/>
            <a:headEnd/>
            <a:tailEnd/>
          </a:ln>
          <a:extLst>
            <a:ext uri="{909E8E84-426E-40DD-AFC4-6F175D3DCCD1}">
              <a14:hiddenFill xmlns:a14="http://schemas.microsoft.com/office/drawing/2010/main" xmlns="">
                <a:noFill/>
              </a14:hiddenFill>
            </a:ext>
          </a:extLst>
        </p:spPr>
        <p:txBody>
          <a:bodyPr/>
          <a:lstStyle/>
          <a:p>
            <a:pPr fontAlgn="base">
              <a:spcBef>
                <a:spcPct val="0"/>
              </a:spcBef>
              <a:spcAft>
                <a:spcPct val="0"/>
              </a:spcAft>
            </a:pPr>
            <a:endParaRPr lang="de-DE" sz="4400">
              <a:ln>
                <a:solidFill>
                  <a:srgbClr val="00B0F0"/>
                </a:solidFill>
              </a:ln>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141727352"/>
      </p:ext>
    </p:extLst>
  </p:cSld>
  <p:clrMap bg1="lt1" tx1="dk1" bg2="lt2" tx2="dk2" accent1="accent1" accent2="accent2" accent3="accent3" accent4="accent4" accent5="accent5" accent6="accent6" hlink="hlink" folHlink="folHlink"/>
  <p:sldLayoutIdLst>
    <p:sldLayoutId id="214748367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xmlns="" id="{4FA92943-1630-4A63-A692-F43D83208241}"/>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7467600" y="76203"/>
            <a:ext cx="1676400" cy="1611921"/>
          </a:xfrm>
          <a:prstGeom prst="rect">
            <a:avLst/>
          </a:prstGeom>
        </p:spPr>
      </p:pic>
      <p:sp>
        <p:nvSpPr>
          <p:cNvPr id="8" name="Line 5">
            <a:extLst>
              <a:ext uri="{FF2B5EF4-FFF2-40B4-BE49-F238E27FC236}">
                <a16:creationId xmlns:a16="http://schemas.microsoft.com/office/drawing/2014/main" xmlns="" id="{1A5DA7BB-F6FE-4305-9293-3CEDA6D521B5}"/>
              </a:ext>
            </a:extLst>
          </p:cNvPr>
          <p:cNvSpPr>
            <a:spLocks noChangeShapeType="1"/>
          </p:cNvSpPr>
          <p:nvPr userDrawn="1"/>
        </p:nvSpPr>
        <p:spPr bwMode="auto">
          <a:xfrm flipV="1">
            <a:off x="381000" y="1143000"/>
            <a:ext cx="6934200" cy="0"/>
          </a:xfrm>
          <a:prstGeom prst="line">
            <a:avLst/>
          </a:prstGeom>
          <a:noFill/>
          <a:ln w="76200">
            <a:solidFill>
              <a:srgbClr val="07B5EB"/>
            </a:solidFill>
            <a:round/>
            <a:headEnd/>
            <a:tailEnd/>
          </a:ln>
          <a:extLst>
            <a:ext uri="{909E8E84-426E-40DD-AFC4-6F175D3DCCD1}">
              <a14:hiddenFill xmlns:a14="http://schemas.microsoft.com/office/drawing/2010/main" xmlns="">
                <a:noFill/>
              </a14:hiddenFill>
            </a:ext>
          </a:extLst>
        </p:spPr>
        <p:txBody>
          <a:bodyPr/>
          <a:lstStyle/>
          <a:p>
            <a:pPr fontAlgn="base">
              <a:spcBef>
                <a:spcPct val="0"/>
              </a:spcBef>
              <a:spcAft>
                <a:spcPct val="0"/>
              </a:spcAft>
            </a:pPr>
            <a:endParaRPr lang="de-DE" sz="4400">
              <a:ln>
                <a:solidFill>
                  <a:srgbClr val="00B0F0"/>
                </a:solidFill>
              </a:ln>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141727352"/>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xmlns="" id="{4FA92943-1630-4A63-A692-F43D83208241}"/>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7467600" y="76203"/>
            <a:ext cx="1676400" cy="1611921"/>
          </a:xfrm>
          <a:prstGeom prst="rect">
            <a:avLst/>
          </a:prstGeom>
        </p:spPr>
      </p:pic>
      <p:sp>
        <p:nvSpPr>
          <p:cNvPr id="8" name="Line 5">
            <a:extLst>
              <a:ext uri="{FF2B5EF4-FFF2-40B4-BE49-F238E27FC236}">
                <a16:creationId xmlns:a16="http://schemas.microsoft.com/office/drawing/2014/main" xmlns="" id="{1A5DA7BB-F6FE-4305-9293-3CEDA6D521B5}"/>
              </a:ext>
            </a:extLst>
          </p:cNvPr>
          <p:cNvSpPr>
            <a:spLocks noChangeShapeType="1"/>
          </p:cNvSpPr>
          <p:nvPr userDrawn="1"/>
        </p:nvSpPr>
        <p:spPr bwMode="auto">
          <a:xfrm flipV="1">
            <a:off x="381000" y="1143000"/>
            <a:ext cx="6934200" cy="0"/>
          </a:xfrm>
          <a:prstGeom prst="line">
            <a:avLst/>
          </a:prstGeom>
          <a:noFill/>
          <a:ln w="76200">
            <a:solidFill>
              <a:srgbClr val="07B5EB"/>
            </a:solidFill>
            <a:round/>
            <a:headEnd/>
            <a:tailEnd/>
          </a:ln>
          <a:extLst>
            <a:ext uri="{909E8E84-426E-40DD-AFC4-6F175D3DCCD1}">
              <a14:hiddenFill xmlns:a14="http://schemas.microsoft.com/office/drawing/2010/main" xmlns="">
                <a:noFill/>
              </a14:hiddenFill>
            </a:ext>
          </a:extLst>
        </p:spPr>
        <p:txBody>
          <a:bodyPr/>
          <a:lstStyle/>
          <a:p>
            <a:pPr fontAlgn="base">
              <a:spcBef>
                <a:spcPct val="0"/>
              </a:spcBef>
              <a:spcAft>
                <a:spcPct val="0"/>
              </a:spcAft>
            </a:pPr>
            <a:endParaRPr lang="de-DE" sz="4400">
              <a:ln>
                <a:solidFill>
                  <a:srgbClr val="00B0F0"/>
                </a:solidFill>
              </a:ln>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141727352"/>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xmlns="" id="{4FA92943-1630-4A63-A692-F43D83208241}"/>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7467600" y="76203"/>
            <a:ext cx="1676400" cy="1611921"/>
          </a:xfrm>
          <a:prstGeom prst="rect">
            <a:avLst/>
          </a:prstGeom>
        </p:spPr>
      </p:pic>
      <p:sp>
        <p:nvSpPr>
          <p:cNvPr id="8" name="Line 5">
            <a:extLst>
              <a:ext uri="{FF2B5EF4-FFF2-40B4-BE49-F238E27FC236}">
                <a16:creationId xmlns:a16="http://schemas.microsoft.com/office/drawing/2014/main" xmlns="" id="{1A5DA7BB-F6FE-4305-9293-3CEDA6D521B5}"/>
              </a:ext>
            </a:extLst>
          </p:cNvPr>
          <p:cNvSpPr>
            <a:spLocks noChangeShapeType="1"/>
          </p:cNvSpPr>
          <p:nvPr userDrawn="1"/>
        </p:nvSpPr>
        <p:spPr bwMode="auto">
          <a:xfrm flipV="1">
            <a:off x="381000" y="1143000"/>
            <a:ext cx="6934200" cy="0"/>
          </a:xfrm>
          <a:prstGeom prst="line">
            <a:avLst/>
          </a:prstGeom>
          <a:noFill/>
          <a:ln w="76200">
            <a:solidFill>
              <a:srgbClr val="07B5EB"/>
            </a:solidFill>
            <a:round/>
            <a:headEnd/>
            <a:tailEnd/>
          </a:ln>
          <a:extLst>
            <a:ext uri="{909E8E84-426E-40DD-AFC4-6F175D3DCCD1}">
              <a14:hiddenFill xmlns:a14="http://schemas.microsoft.com/office/drawing/2010/main" xmlns="">
                <a:noFill/>
              </a14:hiddenFill>
            </a:ext>
          </a:extLst>
        </p:spPr>
        <p:txBody>
          <a:bodyPr/>
          <a:lstStyle/>
          <a:p>
            <a:pPr fontAlgn="base">
              <a:spcBef>
                <a:spcPct val="0"/>
              </a:spcBef>
              <a:spcAft>
                <a:spcPct val="0"/>
              </a:spcAft>
            </a:pPr>
            <a:endParaRPr lang="de-DE" sz="4400">
              <a:ln>
                <a:solidFill>
                  <a:srgbClr val="00B0F0"/>
                </a:solidFill>
              </a:ln>
              <a:solidFill>
                <a:prstClr val="black"/>
              </a:solidFill>
              <a:latin typeface="Arial" charset="0"/>
              <a:ea typeface="SimSun" pitchFamily="2" charset="-122"/>
              <a:cs typeface="Arial" charset="0"/>
            </a:endParaRPr>
          </a:p>
        </p:txBody>
      </p:sp>
    </p:spTree>
    <p:extLst>
      <p:ext uri="{BB962C8B-B14F-4D97-AF65-F5344CB8AC3E}">
        <p14:creationId xmlns:p14="http://schemas.microsoft.com/office/powerpoint/2010/main" xmlns="" val="2141727352"/>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xmlns="" id="{0B37476B-8428-4F61-B05E-6208373CF70E}"/>
              </a:ext>
            </a:extLst>
          </p:cNvPr>
          <p:cNvSpPr txBox="1">
            <a:spLocks/>
          </p:cNvSpPr>
          <p:nvPr/>
        </p:nvSpPr>
        <p:spPr bwMode="auto">
          <a:xfrm>
            <a:off x="381000" y="342902"/>
            <a:ext cx="6553202" cy="72389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lnSpc>
                <a:spcPct val="90000"/>
              </a:lnSpc>
              <a:spcBef>
                <a:spcPct val="0"/>
              </a:spcBef>
              <a:spcAft>
                <a:spcPct val="0"/>
              </a:spcAft>
              <a:defRPr sz="6000" kern="1200">
                <a:solidFill>
                  <a:schemeClr val="tx1"/>
                </a:solidFill>
                <a:latin typeface="+mj-lt"/>
                <a:ea typeface="SimSun" pitchFamily="2" charset="-122"/>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9pPr>
          </a:lstStyle>
          <a:p>
            <a:pPr algn="l" eaLnBrk="1" hangingPunct="1">
              <a:defRPr/>
            </a:pPr>
            <a:r>
              <a:rPr lang="zh-CN" altLang="de-DE" sz="4200" dirty="0">
                <a:solidFill>
                  <a:srgbClr val="3333CC"/>
                </a:solidFill>
                <a:latin typeface="SimHei" pitchFamily="2" charset="-122"/>
                <a:ea typeface="SimHei" pitchFamily="2" charset="-122"/>
              </a:rPr>
              <a:t>主日证道</a:t>
            </a:r>
            <a:endParaRPr lang="de-DE" altLang="zh-CN" sz="4200" dirty="0">
              <a:solidFill>
                <a:srgbClr val="3333CC"/>
              </a:solidFill>
              <a:latin typeface="SimHei" pitchFamily="2" charset="-122"/>
              <a:ea typeface="SimHei" pitchFamily="2" charset="-122"/>
            </a:endParaRPr>
          </a:p>
        </p:txBody>
      </p:sp>
      <p:sp>
        <p:nvSpPr>
          <p:cNvPr id="5" name="Inhaltsplatzhalter 2">
            <a:extLst>
              <a:ext uri="{FF2B5EF4-FFF2-40B4-BE49-F238E27FC236}">
                <a16:creationId xmlns:a16="http://schemas.microsoft.com/office/drawing/2014/main" xmlns="" id="{9E7C82D2-62A4-41D2-A512-3F93328BC64E}"/>
              </a:ext>
            </a:extLst>
          </p:cNvPr>
          <p:cNvSpPr txBox="1">
            <a:spLocks/>
          </p:cNvSpPr>
          <p:nvPr/>
        </p:nvSpPr>
        <p:spPr bwMode="auto">
          <a:xfrm>
            <a:off x="381000" y="1524000"/>
            <a:ext cx="6593680" cy="41909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sz="2400" kern="1200">
                <a:solidFill>
                  <a:schemeClr val="tx1"/>
                </a:solidFill>
                <a:latin typeface="+mn-lt"/>
                <a:ea typeface="SimSun" pitchFamily="2" charset="-122"/>
                <a:cs typeface="+mn-cs"/>
              </a:defRPr>
            </a:lvl1pPr>
            <a:lvl2pPr marL="457200" indent="0" algn="ctr" rtl="0" eaLnBrk="0" fontAlgn="base" hangingPunct="0">
              <a:lnSpc>
                <a:spcPct val="90000"/>
              </a:lnSpc>
              <a:spcBef>
                <a:spcPts val="500"/>
              </a:spcBef>
              <a:spcAft>
                <a:spcPct val="0"/>
              </a:spcAft>
              <a:buFont typeface="Arial" charset="0"/>
              <a:buNone/>
              <a:defRPr sz="2000" kern="1200">
                <a:solidFill>
                  <a:schemeClr val="tx1"/>
                </a:solidFill>
                <a:latin typeface="+mn-lt"/>
                <a:ea typeface="SimSun" pitchFamily="2" charset="-122"/>
                <a:cs typeface="+mn-cs"/>
              </a:defRPr>
            </a:lvl2pPr>
            <a:lvl3pPr marL="914400" indent="0" algn="ctr" rtl="0" eaLnBrk="0" fontAlgn="base" hangingPunct="0">
              <a:lnSpc>
                <a:spcPct val="90000"/>
              </a:lnSpc>
              <a:spcBef>
                <a:spcPts val="500"/>
              </a:spcBef>
              <a:spcAft>
                <a:spcPct val="0"/>
              </a:spcAft>
              <a:buFont typeface="Arial" charset="0"/>
              <a:buNone/>
              <a:defRPr sz="1800" kern="1200">
                <a:solidFill>
                  <a:schemeClr val="tx1"/>
                </a:solidFill>
                <a:latin typeface="+mn-lt"/>
                <a:ea typeface="SimSun" pitchFamily="2" charset="-122"/>
                <a:cs typeface="+mn-cs"/>
              </a:defRPr>
            </a:lvl3pPr>
            <a:lvl4pPr marL="13716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4pPr>
            <a:lvl5pPr marL="18288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eaLnBrk="1" hangingPunct="1">
              <a:defRPr/>
            </a:pPr>
            <a:endParaRPr lang="de-DE" altLang="zh-CN" sz="6600" dirty="0">
              <a:solidFill>
                <a:prstClr val="black"/>
              </a:solidFill>
              <a:latin typeface="SimHei" pitchFamily="2" charset="-122"/>
              <a:ea typeface="SimHei" pitchFamily="2" charset="-122"/>
            </a:endParaRPr>
          </a:p>
          <a:p>
            <a:pPr eaLnBrk="1" hangingPunct="1">
              <a:defRPr/>
            </a:pPr>
            <a:r>
              <a:rPr lang="zh-CN" altLang="de-DE" sz="6600" dirty="0">
                <a:solidFill>
                  <a:prstClr val="black"/>
                </a:solidFill>
                <a:latin typeface="SimHei" pitchFamily="2" charset="-122"/>
                <a:ea typeface="SimHei" pitchFamily="2" charset="-122"/>
              </a:rPr>
              <a:t>奇妙的医治</a:t>
            </a:r>
            <a:endParaRPr lang="zh-CN" altLang="en-US" sz="6600" dirty="0">
              <a:solidFill>
                <a:prstClr val="black"/>
              </a:solidFill>
              <a:latin typeface="SimHei" pitchFamily="2" charset="-122"/>
              <a:ea typeface="SimHei" pitchFamily="2" charset="-122"/>
            </a:endParaRPr>
          </a:p>
        </p:txBody>
      </p:sp>
    </p:spTree>
    <p:extLst>
      <p:ext uri="{BB962C8B-B14F-4D97-AF65-F5344CB8AC3E}">
        <p14:creationId xmlns:p14="http://schemas.microsoft.com/office/powerpoint/2010/main" xmlns="" val="1094081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2">
            <a:extLst>
              <a:ext uri="{FF2B5EF4-FFF2-40B4-BE49-F238E27FC236}">
                <a16:creationId xmlns:a16="http://schemas.microsoft.com/office/drawing/2014/main" xmlns="" id="{E80F16BA-AC56-45D3-9D6A-739065CD559B}"/>
              </a:ext>
            </a:extLst>
          </p:cNvPr>
          <p:cNvSpPr txBox="1">
            <a:spLocks/>
          </p:cNvSpPr>
          <p:nvPr/>
        </p:nvSpPr>
        <p:spPr bwMode="auto">
          <a:xfrm>
            <a:off x="381000" y="1295400"/>
            <a:ext cx="77724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sz="2400" kern="1200">
                <a:solidFill>
                  <a:schemeClr val="tx1"/>
                </a:solidFill>
                <a:latin typeface="+mn-lt"/>
                <a:ea typeface="SimSun" pitchFamily="2" charset="-122"/>
                <a:cs typeface="+mn-cs"/>
              </a:defRPr>
            </a:lvl1pPr>
            <a:lvl2pPr marL="457200" indent="0" algn="ctr" rtl="0" eaLnBrk="0" fontAlgn="base" hangingPunct="0">
              <a:lnSpc>
                <a:spcPct val="90000"/>
              </a:lnSpc>
              <a:spcBef>
                <a:spcPts val="500"/>
              </a:spcBef>
              <a:spcAft>
                <a:spcPct val="0"/>
              </a:spcAft>
              <a:buFont typeface="Arial" charset="0"/>
              <a:buNone/>
              <a:defRPr sz="2000" kern="1200">
                <a:solidFill>
                  <a:schemeClr val="tx1"/>
                </a:solidFill>
                <a:latin typeface="+mn-lt"/>
                <a:ea typeface="SimSun" pitchFamily="2" charset="-122"/>
                <a:cs typeface="+mn-cs"/>
              </a:defRPr>
            </a:lvl2pPr>
            <a:lvl3pPr marL="914400" indent="0" algn="ctr" rtl="0" eaLnBrk="0" fontAlgn="base" hangingPunct="0">
              <a:lnSpc>
                <a:spcPct val="90000"/>
              </a:lnSpc>
              <a:spcBef>
                <a:spcPts val="500"/>
              </a:spcBef>
              <a:spcAft>
                <a:spcPct val="0"/>
              </a:spcAft>
              <a:buFont typeface="Arial" charset="0"/>
              <a:buNone/>
              <a:defRPr sz="1800" kern="1200">
                <a:solidFill>
                  <a:schemeClr val="tx1"/>
                </a:solidFill>
                <a:latin typeface="+mn-lt"/>
                <a:ea typeface="SimSun" pitchFamily="2" charset="-122"/>
                <a:cs typeface="+mn-cs"/>
              </a:defRPr>
            </a:lvl3pPr>
            <a:lvl4pPr marL="13716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4pPr>
            <a:lvl5pPr marL="18288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defRPr/>
            </a:pPr>
            <a:r>
              <a:rPr lang="zh-CN" altLang="de-DE" sz="3400" dirty="0">
                <a:solidFill>
                  <a:prstClr val="black"/>
                </a:solidFill>
                <a:latin typeface="黑体" panose="02010609060101010101" pitchFamily="49" charset="-122"/>
                <a:ea typeface="黑体" panose="02010609060101010101" pitchFamily="49" charset="-122"/>
              </a:rPr>
              <a:t>引言：</a:t>
            </a:r>
            <a:endParaRPr lang="de-DE" altLang="zh-CN" sz="3400" dirty="0">
              <a:solidFill>
                <a:prstClr val="black"/>
              </a:solidFill>
              <a:latin typeface="黑体" panose="02010609060101010101" pitchFamily="49" charset="-122"/>
              <a:ea typeface="黑体" panose="02010609060101010101" pitchFamily="49" charset="-122"/>
            </a:endParaRPr>
          </a:p>
          <a:p>
            <a:pPr marL="514350" indent="-514350" algn="just">
              <a:buFont typeface="+mj-lt"/>
              <a:buAutoNum type="arabicPeriod"/>
              <a:defRPr/>
            </a:pPr>
            <a:r>
              <a:rPr lang="zh-CN" altLang="de-DE" sz="3400" dirty="0">
                <a:solidFill>
                  <a:prstClr val="black"/>
                </a:solidFill>
                <a:latin typeface="黑体" panose="02010609060101010101" pitchFamily="49" charset="-122"/>
                <a:ea typeface="黑体" panose="02010609060101010101" pitchFamily="49" charset="-122"/>
              </a:rPr>
              <a:t>我们渴望成长成熟，渴慕内在的更新和改变，成为美好的样子。</a:t>
            </a:r>
          </a:p>
          <a:p>
            <a:pPr marL="514350" indent="-514350" algn="just" eaLnBrk="1">
              <a:buFont typeface="+mj-lt"/>
              <a:buAutoNum type="arabicPeriod"/>
              <a:defRPr/>
            </a:pPr>
            <a:r>
              <a:rPr lang="zh-CN" altLang="de-DE" sz="3400" dirty="0">
                <a:solidFill>
                  <a:prstClr val="black"/>
                </a:solidFill>
                <a:latin typeface="黑体" panose="02010609060101010101" pitchFamily="49" charset="-122"/>
                <a:ea typeface="黑体" panose="02010609060101010101" pitchFamily="49" charset="-122"/>
              </a:rPr>
              <a:t>福音改变生命。真实的信仰透过信心，将神对人的心意转化为个人内在的属灵养分，成为神喜悦的样子。</a:t>
            </a:r>
          </a:p>
          <a:p>
            <a:pPr marL="514350" indent="-514350" algn="just" eaLnBrk="1">
              <a:buFont typeface="+mj-lt"/>
              <a:buAutoNum type="arabicPeriod"/>
              <a:defRPr/>
            </a:pPr>
            <a:r>
              <a:rPr lang="zh-CN" altLang="de-DE" sz="3400" dirty="0">
                <a:solidFill>
                  <a:prstClr val="black"/>
                </a:solidFill>
                <a:latin typeface="黑体" panose="02010609060101010101" pitchFamily="49" charset="-122"/>
                <a:ea typeface="黑体" panose="02010609060101010101" pitchFamily="49" charset="-122"/>
              </a:rPr>
              <a:t>透过信心成长更新的经历每个人并不相同。什么推动我们接受和相信，什么阻碍我们的信心停止生长？</a:t>
            </a:r>
          </a:p>
          <a:p>
            <a:pPr marL="514350" indent="-514350" algn="just">
              <a:buFont typeface="+mj-lt"/>
              <a:buAutoNum type="arabicPeriod"/>
              <a:defRPr/>
            </a:pPr>
            <a:endParaRPr lang="zh-CN" altLang="de-DE" sz="3400" dirty="0">
              <a:solidFill>
                <a:prstClr val="black"/>
              </a:solidFill>
              <a:latin typeface="黑体" panose="02010609060101010101" pitchFamily="49" charset="-122"/>
              <a:ea typeface="黑体" panose="02010609060101010101" pitchFamily="49" charset="-122"/>
            </a:endParaRPr>
          </a:p>
        </p:txBody>
      </p:sp>
      <p:sp>
        <p:nvSpPr>
          <p:cNvPr id="4" name="Titel 1">
            <a:extLst>
              <a:ext uri="{FF2B5EF4-FFF2-40B4-BE49-F238E27FC236}">
                <a16:creationId xmlns:a16="http://schemas.microsoft.com/office/drawing/2014/main" xmlns="" id="{E033A20B-9EEA-40F3-BBE8-00AC51960652}"/>
              </a:ext>
            </a:extLst>
          </p:cNvPr>
          <p:cNvSpPr txBox="1">
            <a:spLocks/>
          </p:cNvSpPr>
          <p:nvPr/>
        </p:nvSpPr>
        <p:spPr bwMode="auto">
          <a:xfrm>
            <a:off x="381000" y="342902"/>
            <a:ext cx="6553202" cy="72389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lnSpc>
                <a:spcPct val="90000"/>
              </a:lnSpc>
              <a:spcBef>
                <a:spcPct val="0"/>
              </a:spcBef>
              <a:spcAft>
                <a:spcPct val="0"/>
              </a:spcAft>
              <a:defRPr sz="6000" kern="1200">
                <a:solidFill>
                  <a:schemeClr val="tx1"/>
                </a:solidFill>
                <a:latin typeface="+mj-lt"/>
                <a:ea typeface="SimSun" pitchFamily="2" charset="-122"/>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9pPr>
          </a:lstStyle>
          <a:p>
            <a:pPr algn="l" eaLnBrk="1" hangingPunct="1">
              <a:defRPr/>
            </a:pPr>
            <a:r>
              <a:rPr lang="zh-CN" altLang="de-DE" sz="3600" dirty="0">
                <a:solidFill>
                  <a:srgbClr val="3333CC"/>
                </a:solidFill>
                <a:latin typeface="SimHei" pitchFamily="2" charset="-122"/>
                <a:ea typeface="SimHei" pitchFamily="2" charset="-122"/>
              </a:rPr>
              <a:t>奇妙的医治</a:t>
            </a:r>
            <a:r>
              <a:rPr lang="de-DE" altLang="zh-CN" sz="3600" dirty="0">
                <a:solidFill>
                  <a:srgbClr val="3333CC"/>
                </a:solidFill>
                <a:latin typeface="SimHei" pitchFamily="2" charset="-122"/>
                <a:ea typeface="SimHei" pitchFamily="2" charset="-122"/>
              </a:rPr>
              <a:t>(</a:t>
            </a:r>
            <a:r>
              <a:rPr lang="zh-CN" altLang="de-DE" sz="3600" dirty="0">
                <a:solidFill>
                  <a:srgbClr val="3333CC"/>
                </a:solidFill>
                <a:latin typeface="SimHei" pitchFamily="2" charset="-122"/>
                <a:ea typeface="SimHei" pitchFamily="2" charset="-122"/>
              </a:rPr>
              <a:t>王下</a:t>
            </a:r>
            <a:r>
              <a:rPr lang="de-DE" altLang="zh-CN" sz="3600" dirty="0">
                <a:solidFill>
                  <a:srgbClr val="3333CC"/>
                </a:solidFill>
                <a:latin typeface="SimHei" pitchFamily="2" charset="-122"/>
                <a:ea typeface="SimHei" pitchFamily="2" charset="-122"/>
              </a:rPr>
              <a:t>5:1-19)</a:t>
            </a:r>
          </a:p>
        </p:txBody>
      </p:sp>
    </p:spTree>
    <p:extLst>
      <p:ext uri="{BB962C8B-B14F-4D97-AF65-F5344CB8AC3E}">
        <p14:creationId xmlns:p14="http://schemas.microsoft.com/office/powerpoint/2010/main" xmlns="" val="2750608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fade">
                                      <p:cBhvr>
                                        <p:cTn id="7" dur="5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fade">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fade">
                                      <p:cBhvr>
                                        <p:cTn id="17"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2">
            <a:extLst>
              <a:ext uri="{FF2B5EF4-FFF2-40B4-BE49-F238E27FC236}">
                <a16:creationId xmlns:a16="http://schemas.microsoft.com/office/drawing/2014/main" xmlns="" id="{E80F16BA-AC56-45D3-9D6A-739065CD559B}"/>
              </a:ext>
            </a:extLst>
          </p:cNvPr>
          <p:cNvSpPr txBox="1">
            <a:spLocks/>
          </p:cNvSpPr>
          <p:nvPr/>
        </p:nvSpPr>
        <p:spPr bwMode="auto">
          <a:xfrm>
            <a:off x="381000" y="1295400"/>
            <a:ext cx="77724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sz="2400" kern="1200">
                <a:solidFill>
                  <a:schemeClr val="tx1"/>
                </a:solidFill>
                <a:latin typeface="+mn-lt"/>
                <a:ea typeface="SimSun" pitchFamily="2" charset="-122"/>
                <a:cs typeface="+mn-cs"/>
              </a:defRPr>
            </a:lvl1pPr>
            <a:lvl2pPr marL="457200" indent="0" algn="ctr" rtl="0" eaLnBrk="0" fontAlgn="base" hangingPunct="0">
              <a:lnSpc>
                <a:spcPct val="90000"/>
              </a:lnSpc>
              <a:spcBef>
                <a:spcPts val="500"/>
              </a:spcBef>
              <a:spcAft>
                <a:spcPct val="0"/>
              </a:spcAft>
              <a:buFont typeface="Arial" charset="0"/>
              <a:buNone/>
              <a:defRPr sz="2000" kern="1200">
                <a:solidFill>
                  <a:schemeClr val="tx1"/>
                </a:solidFill>
                <a:latin typeface="+mn-lt"/>
                <a:ea typeface="SimSun" pitchFamily="2" charset="-122"/>
                <a:cs typeface="+mn-cs"/>
              </a:defRPr>
            </a:lvl2pPr>
            <a:lvl3pPr marL="914400" indent="0" algn="ctr" rtl="0" eaLnBrk="0" fontAlgn="base" hangingPunct="0">
              <a:lnSpc>
                <a:spcPct val="90000"/>
              </a:lnSpc>
              <a:spcBef>
                <a:spcPts val="500"/>
              </a:spcBef>
              <a:spcAft>
                <a:spcPct val="0"/>
              </a:spcAft>
              <a:buFont typeface="Arial" charset="0"/>
              <a:buNone/>
              <a:defRPr sz="1800" kern="1200">
                <a:solidFill>
                  <a:schemeClr val="tx1"/>
                </a:solidFill>
                <a:latin typeface="+mn-lt"/>
                <a:ea typeface="SimSun" pitchFamily="2" charset="-122"/>
                <a:cs typeface="+mn-cs"/>
              </a:defRPr>
            </a:lvl3pPr>
            <a:lvl4pPr marL="13716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4pPr>
            <a:lvl5pPr marL="18288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defRPr/>
            </a:pPr>
            <a:r>
              <a:rPr lang="zh-CN" altLang="de-DE" sz="3400" dirty="0">
                <a:solidFill>
                  <a:prstClr val="black"/>
                </a:solidFill>
                <a:latin typeface="黑体" panose="02010609060101010101" pitchFamily="49" charset="-122"/>
                <a:ea typeface="黑体" panose="02010609060101010101" pitchFamily="49" charset="-122"/>
              </a:rPr>
              <a:t>引言：</a:t>
            </a:r>
            <a:endParaRPr lang="de-DE" altLang="zh-CN" sz="3400" dirty="0">
              <a:solidFill>
                <a:prstClr val="black"/>
              </a:solidFill>
              <a:latin typeface="黑体" panose="02010609060101010101" pitchFamily="49" charset="-122"/>
              <a:ea typeface="黑体" panose="02010609060101010101" pitchFamily="49" charset="-122"/>
            </a:endParaRPr>
          </a:p>
          <a:p>
            <a:pPr marL="514350" indent="-514350" algn="just">
              <a:buFont typeface="+mj-lt"/>
              <a:buAutoNum type="arabicPeriod" startAt="4"/>
              <a:defRPr/>
            </a:pPr>
            <a:r>
              <a:rPr lang="zh-CN" altLang="de-DE" sz="3400" dirty="0">
                <a:solidFill>
                  <a:prstClr val="black"/>
                </a:solidFill>
                <a:latin typeface="黑体" panose="02010609060101010101" pitchFamily="49" charset="-122"/>
                <a:ea typeface="黑体" panose="02010609060101010101" pitchFamily="49" charset="-122"/>
              </a:rPr>
              <a:t>信仰从起初听闻到真实的经历，内在要跨越怎样的历程？</a:t>
            </a:r>
          </a:p>
          <a:p>
            <a:pPr marL="514350" indent="-514350" algn="just">
              <a:buFont typeface="+mj-lt"/>
              <a:buAutoNum type="arabicPeriod" startAt="4"/>
              <a:defRPr/>
            </a:pPr>
            <a:r>
              <a:rPr lang="zh-CN" altLang="de-DE" sz="3400" dirty="0">
                <a:solidFill>
                  <a:prstClr val="black"/>
                </a:solidFill>
                <a:latin typeface="黑体" panose="02010609060101010101" pitchFamily="49" charset="-122"/>
                <a:ea typeface="黑体" panose="02010609060101010101" pitchFamily="49" charset="-122"/>
              </a:rPr>
              <a:t>乃缦的信心之旅让我们省思内在生命成长的历程，使我们在信心的突破上有所反省。</a:t>
            </a:r>
          </a:p>
          <a:p>
            <a:pPr algn="just">
              <a:defRPr/>
            </a:pPr>
            <a:endParaRPr lang="zh-CN" altLang="de-DE" sz="3400" dirty="0">
              <a:solidFill>
                <a:prstClr val="black"/>
              </a:solidFill>
              <a:latin typeface="黑体" panose="02010609060101010101" pitchFamily="49" charset="-122"/>
              <a:ea typeface="黑体" panose="02010609060101010101" pitchFamily="49" charset="-122"/>
            </a:endParaRPr>
          </a:p>
        </p:txBody>
      </p:sp>
      <p:sp>
        <p:nvSpPr>
          <p:cNvPr id="4" name="Titel 1">
            <a:extLst>
              <a:ext uri="{FF2B5EF4-FFF2-40B4-BE49-F238E27FC236}">
                <a16:creationId xmlns:a16="http://schemas.microsoft.com/office/drawing/2014/main" xmlns="" id="{E033A20B-9EEA-40F3-BBE8-00AC51960652}"/>
              </a:ext>
            </a:extLst>
          </p:cNvPr>
          <p:cNvSpPr txBox="1">
            <a:spLocks/>
          </p:cNvSpPr>
          <p:nvPr/>
        </p:nvSpPr>
        <p:spPr bwMode="auto">
          <a:xfrm>
            <a:off x="381000" y="342902"/>
            <a:ext cx="6553202" cy="72389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lnSpc>
                <a:spcPct val="90000"/>
              </a:lnSpc>
              <a:spcBef>
                <a:spcPct val="0"/>
              </a:spcBef>
              <a:spcAft>
                <a:spcPct val="0"/>
              </a:spcAft>
              <a:defRPr sz="6000" kern="1200">
                <a:solidFill>
                  <a:schemeClr val="tx1"/>
                </a:solidFill>
                <a:latin typeface="+mj-lt"/>
                <a:ea typeface="SimSun" pitchFamily="2" charset="-122"/>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9pPr>
          </a:lstStyle>
          <a:p>
            <a:pPr algn="l" eaLnBrk="1" hangingPunct="1">
              <a:defRPr/>
            </a:pPr>
            <a:r>
              <a:rPr lang="zh-CN" altLang="de-DE" sz="3600" dirty="0">
                <a:solidFill>
                  <a:srgbClr val="3333CC"/>
                </a:solidFill>
                <a:latin typeface="SimHei" pitchFamily="2" charset="-122"/>
                <a:ea typeface="SimHei" pitchFamily="2" charset="-122"/>
              </a:rPr>
              <a:t>奇妙的医治</a:t>
            </a:r>
            <a:r>
              <a:rPr lang="de-DE" altLang="zh-CN" sz="3600" dirty="0">
                <a:solidFill>
                  <a:srgbClr val="3333CC"/>
                </a:solidFill>
                <a:latin typeface="SimHei" pitchFamily="2" charset="-122"/>
                <a:ea typeface="SimHei" pitchFamily="2" charset="-122"/>
              </a:rPr>
              <a:t>(</a:t>
            </a:r>
            <a:r>
              <a:rPr lang="zh-CN" altLang="de-DE" sz="3600" dirty="0">
                <a:solidFill>
                  <a:srgbClr val="3333CC"/>
                </a:solidFill>
                <a:latin typeface="SimHei" pitchFamily="2" charset="-122"/>
                <a:ea typeface="SimHei" pitchFamily="2" charset="-122"/>
              </a:rPr>
              <a:t>王下</a:t>
            </a:r>
            <a:r>
              <a:rPr lang="de-DE" altLang="zh-CN" sz="3600" dirty="0">
                <a:solidFill>
                  <a:srgbClr val="3333CC"/>
                </a:solidFill>
                <a:latin typeface="SimHei" pitchFamily="2" charset="-122"/>
                <a:ea typeface="SimHei" pitchFamily="2" charset="-122"/>
              </a:rPr>
              <a:t>5:1-19)</a:t>
            </a:r>
          </a:p>
        </p:txBody>
      </p:sp>
    </p:spTree>
    <p:extLst>
      <p:ext uri="{BB962C8B-B14F-4D97-AF65-F5344CB8AC3E}">
        <p14:creationId xmlns:p14="http://schemas.microsoft.com/office/powerpoint/2010/main" xmlns="" val="942577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2">
            <a:extLst>
              <a:ext uri="{FF2B5EF4-FFF2-40B4-BE49-F238E27FC236}">
                <a16:creationId xmlns:a16="http://schemas.microsoft.com/office/drawing/2014/main" xmlns="" id="{E80F16BA-AC56-45D3-9D6A-739065CD559B}"/>
              </a:ext>
            </a:extLst>
          </p:cNvPr>
          <p:cNvSpPr txBox="1">
            <a:spLocks/>
          </p:cNvSpPr>
          <p:nvPr/>
        </p:nvSpPr>
        <p:spPr bwMode="auto">
          <a:xfrm>
            <a:off x="381000" y="1295400"/>
            <a:ext cx="73152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sz="2400" kern="1200">
                <a:solidFill>
                  <a:schemeClr val="tx1"/>
                </a:solidFill>
                <a:latin typeface="+mn-lt"/>
                <a:ea typeface="SimSun" pitchFamily="2" charset="-122"/>
                <a:cs typeface="+mn-cs"/>
              </a:defRPr>
            </a:lvl1pPr>
            <a:lvl2pPr marL="457200" indent="0" algn="ctr" rtl="0" eaLnBrk="0" fontAlgn="base" hangingPunct="0">
              <a:lnSpc>
                <a:spcPct val="90000"/>
              </a:lnSpc>
              <a:spcBef>
                <a:spcPts val="500"/>
              </a:spcBef>
              <a:spcAft>
                <a:spcPct val="0"/>
              </a:spcAft>
              <a:buFont typeface="Arial" charset="0"/>
              <a:buNone/>
              <a:defRPr sz="2000" kern="1200">
                <a:solidFill>
                  <a:schemeClr val="tx1"/>
                </a:solidFill>
                <a:latin typeface="+mn-lt"/>
                <a:ea typeface="SimSun" pitchFamily="2" charset="-122"/>
                <a:cs typeface="+mn-cs"/>
              </a:defRPr>
            </a:lvl2pPr>
            <a:lvl3pPr marL="914400" indent="0" algn="ctr" rtl="0" eaLnBrk="0" fontAlgn="base" hangingPunct="0">
              <a:lnSpc>
                <a:spcPct val="90000"/>
              </a:lnSpc>
              <a:spcBef>
                <a:spcPts val="500"/>
              </a:spcBef>
              <a:spcAft>
                <a:spcPct val="0"/>
              </a:spcAft>
              <a:buFont typeface="Arial" charset="0"/>
              <a:buNone/>
              <a:defRPr sz="1800" kern="1200">
                <a:solidFill>
                  <a:schemeClr val="tx1"/>
                </a:solidFill>
                <a:latin typeface="+mn-lt"/>
                <a:ea typeface="SimSun" pitchFamily="2" charset="-122"/>
                <a:cs typeface="+mn-cs"/>
              </a:defRPr>
            </a:lvl3pPr>
            <a:lvl4pPr marL="13716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4pPr>
            <a:lvl5pPr marL="18288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zh-CN" altLang="de-DE" sz="3400" dirty="0">
                <a:solidFill>
                  <a:prstClr val="black"/>
                </a:solidFill>
                <a:latin typeface="黑体" panose="02010609060101010101" pitchFamily="49" charset="-122"/>
                <a:ea typeface="黑体" panose="02010609060101010101" pitchFamily="49" charset="-122"/>
              </a:rPr>
              <a:t>经文理解与应用：</a:t>
            </a:r>
          </a:p>
          <a:p>
            <a:pPr marL="514350" indent="-514350" algn="just">
              <a:buFont typeface="+mj-lt"/>
              <a:buAutoNum type="arabicPeriod"/>
              <a:defRPr/>
            </a:pPr>
            <a:r>
              <a:rPr lang="zh-CN" altLang="de-DE" sz="3400" dirty="0">
                <a:solidFill>
                  <a:prstClr val="black"/>
                </a:solidFill>
                <a:latin typeface="黑体" panose="02010609060101010101" pitchFamily="49" charset="-122"/>
                <a:ea typeface="黑体" panose="02010609060101010101" pitchFamily="49" charset="-122"/>
              </a:rPr>
              <a:t>身居高位、拥有一切的乃缦，人生遭遇自己无法解决的困难。</a:t>
            </a:r>
          </a:p>
          <a:p>
            <a:pPr marL="514350" indent="-514350" algn="just">
              <a:buFont typeface="+mj-lt"/>
              <a:buAutoNum type="arabicPeriod"/>
              <a:defRPr/>
            </a:pPr>
            <a:r>
              <a:rPr lang="zh-CN" altLang="de-DE" sz="3400" dirty="0">
                <a:solidFill>
                  <a:prstClr val="black"/>
                </a:solidFill>
                <a:latin typeface="黑体" panose="02010609060101010101" pitchFamily="49" charset="-122"/>
                <a:ea typeface="黑体" panose="02010609060101010101" pitchFamily="49" charset="-122"/>
              </a:rPr>
              <a:t>从听闻到可以接受尝试的历程：</a:t>
            </a:r>
          </a:p>
          <a:p>
            <a:pPr marL="971550" lvl="1" indent="-514350" algn="just">
              <a:spcBef>
                <a:spcPts val="1000"/>
              </a:spcBef>
              <a:buFont typeface="Arial" panose="020B0604020202020204" pitchFamily="34" charset="0"/>
              <a:buChar char="•"/>
              <a:defRPr/>
            </a:pPr>
            <a:r>
              <a:rPr lang="zh-CN" altLang="de-DE" sz="3000" dirty="0">
                <a:solidFill>
                  <a:prstClr val="black"/>
                </a:solidFill>
                <a:latin typeface="黑体" panose="02010609060101010101" pitchFamily="49" charset="-122"/>
                <a:ea typeface="黑体" panose="02010609060101010101" pitchFamily="49" charset="-122"/>
              </a:rPr>
              <a:t>讲者与听者之间的差异可能成为拒绝的理由：民族、地位、身份、性别、学识等等</a:t>
            </a:r>
          </a:p>
          <a:p>
            <a:pPr marL="971550" lvl="1" indent="-514350" algn="just">
              <a:spcBef>
                <a:spcPts val="1000"/>
              </a:spcBef>
              <a:buFont typeface="Arial" panose="020B0604020202020204" pitchFamily="34" charset="0"/>
              <a:buChar char="•"/>
              <a:defRPr/>
            </a:pPr>
            <a:r>
              <a:rPr lang="zh-CN" altLang="de-DE" sz="3000" dirty="0">
                <a:solidFill>
                  <a:prstClr val="black"/>
                </a:solidFill>
                <a:latin typeface="黑体" panose="02010609060101010101" pitchFamily="49" charset="-122"/>
                <a:ea typeface="黑体" panose="02010609060101010101" pitchFamily="49" charset="-122"/>
              </a:rPr>
              <a:t>初信</a:t>
            </a:r>
            <a:r>
              <a:rPr lang="de-DE" altLang="zh-CN" sz="3000" dirty="0">
                <a:solidFill>
                  <a:prstClr val="black"/>
                </a:solidFill>
                <a:latin typeface="黑体" panose="02010609060101010101" pitchFamily="49" charset="-122"/>
                <a:ea typeface="黑体" panose="02010609060101010101" pitchFamily="49" charset="-122"/>
              </a:rPr>
              <a:t>:  </a:t>
            </a:r>
            <a:r>
              <a:rPr lang="zh-CN" altLang="de-DE" sz="3000" dirty="0">
                <a:solidFill>
                  <a:prstClr val="black"/>
                </a:solidFill>
                <a:latin typeface="黑体" panose="02010609060101010101" pitchFamily="49" charset="-122"/>
                <a:ea typeface="黑体" panose="02010609060101010101" pitchFamily="49" charset="-122"/>
              </a:rPr>
              <a:t>走投无路的乃缦选择尝试。</a:t>
            </a:r>
          </a:p>
          <a:p>
            <a:pPr lvl="1" algn="just">
              <a:spcBef>
                <a:spcPts val="1000"/>
              </a:spcBef>
              <a:defRPr/>
            </a:pPr>
            <a:endParaRPr lang="de-DE" altLang="zh-CN" sz="3000" dirty="0">
              <a:solidFill>
                <a:prstClr val="black"/>
              </a:solidFill>
              <a:latin typeface="黑体" panose="02010609060101010101" pitchFamily="49" charset="-122"/>
              <a:ea typeface="黑体" panose="02010609060101010101" pitchFamily="49" charset="-122"/>
            </a:endParaRPr>
          </a:p>
          <a:p>
            <a:pPr algn="just">
              <a:defRPr/>
            </a:pPr>
            <a:endParaRPr lang="zh-CN" altLang="de-DE" sz="3400" dirty="0">
              <a:solidFill>
                <a:prstClr val="black"/>
              </a:solidFill>
              <a:latin typeface="黑体" panose="02010609060101010101" pitchFamily="49" charset="-122"/>
              <a:ea typeface="黑体" panose="02010609060101010101" pitchFamily="49" charset="-122"/>
            </a:endParaRPr>
          </a:p>
        </p:txBody>
      </p:sp>
      <p:sp>
        <p:nvSpPr>
          <p:cNvPr id="4" name="Titel 1">
            <a:extLst>
              <a:ext uri="{FF2B5EF4-FFF2-40B4-BE49-F238E27FC236}">
                <a16:creationId xmlns:a16="http://schemas.microsoft.com/office/drawing/2014/main" xmlns="" id="{E033A20B-9EEA-40F3-BBE8-00AC51960652}"/>
              </a:ext>
            </a:extLst>
          </p:cNvPr>
          <p:cNvSpPr txBox="1">
            <a:spLocks/>
          </p:cNvSpPr>
          <p:nvPr/>
        </p:nvSpPr>
        <p:spPr bwMode="auto">
          <a:xfrm>
            <a:off x="381000" y="342902"/>
            <a:ext cx="6553202" cy="72389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lnSpc>
                <a:spcPct val="90000"/>
              </a:lnSpc>
              <a:spcBef>
                <a:spcPct val="0"/>
              </a:spcBef>
              <a:spcAft>
                <a:spcPct val="0"/>
              </a:spcAft>
              <a:defRPr sz="6000" kern="1200">
                <a:solidFill>
                  <a:schemeClr val="tx1"/>
                </a:solidFill>
                <a:latin typeface="+mj-lt"/>
                <a:ea typeface="SimSun" pitchFamily="2" charset="-122"/>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9pPr>
          </a:lstStyle>
          <a:p>
            <a:pPr algn="l" eaLnBrk="1" hangingPunct="1">
              <a:defRPr/>
            </a:pPr>
            <a:r>
              <a:rPr lang="zh-CN" altLang="de-DE" sz="3600" dirty="0">
                <a:solidFill>
                  <a:srgbClr val="3333CC"/>
                </a:solidFill>
                <a:latin typeface="SimHei" pitchFamily="2" charset="-122"/>
                <a:ea typeface="SimHei" pitchFamily="2" charset="-122"/>
              </a:rPr>
              <a:t>奇妙的医治</a:t>
            </a:r>
            <a:r>
              <a:rPr lang="de-DE" altLang="zh-CN" sz="3600" dirty="0">
                <a:solidFill>
                  <a:srgbClr val="3333CC"/>
                </a:solidFill>
                <a:latin typeface="SimHei" pitchFamily="2" charset="-122"/>
                <a:ea typeface="SimHei" pitchFamily="2" charset="-122"/>
              </a:rPr>
              <a:t>(</a:t>
            </a:r>
            <a:r>
              <a:rPr lang="zh-CN" altLang="de-DE" sz="3600" dirty="0">
                <a:solidFill>
                  <a:srgbClr val="3333CC"/>
                </a:solidFill>
                <a:latin typeface="SimHei" pitchFamily="2" charset="-122"/>
                <a:ea typeface="SimHei" pitchFamily="2" charset="-122"/>
              </a:rPr>
              <a:t>王下</a:t>
            </a:r>
            <a:r>
              <a:rPr lang="de-DE" altLang="zh-CN" sz="3600" dirty="0">
                <a:solidFill>
                  <a:srgbClr val="3333CC"/>
                </a:solidFill>
                <a:latin typeface="SimHei" pitchFamily="2" charset="-122"/>
                <a:ea typeface="SimHei" pitchFamily="2" charset="-122"/>
              </a:rPr>
              <a:t>5:1-19)</a:t>
            </a:r>
          </a:p>
        </p:txBody>
      </p:sp>
    </p:spTree>
    <p:extLst>
      <p:ext uri="{BB962C8B-B14F-4D97-AF65-F5344CB8AC3E}">
        <p14:creationId xmlns:p14="http://schemas.microsoft.com/office/powerpoint/2010/main" xmlns="" val="2820575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fade">
                                      <p:cBhvr>
                                        <p:cTn id="7" dur="5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fade">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fade">
                                      <p:cBhvr>
                                        <p:cTn id="17" dur="500"/>
                                        <p:tgtEl>
                                          <p:spTgt spid="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xEl>
                                              <p:pRg st="4" end="4"/>
                                            </p:txEl>
                                          </p:spTgt>
                                        </p:tgtEl>
                                        <p:attrNameLst>
                                          <p:attrName>style.visibility</p:attrName>
                                        </p:attrNameLst>
                                      </p:cBhvr>
                                      <p:to>
                                        <p:strVal val="visible"/>
                                      </p:to>
                                    </p:set>
                                    <p:animEffect transition="in" filter="fade">
                                      <p:cBhvr>
                                        <p:cTn id="22"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2">
            <a:extLst>
              <a:ext uri="{FF2B5EF4-FFF2-40B4-BE49-F238E27FC236}">
                <a16:creationId xmlns:a16="http://schemas.microsoft.com/office/drawing/2014/main" xmlns="" id="{E80F16BA-AC56-45D3-9D6A-739065CD559B}"/>
              </a:ext>
            </a:extLst>
          </p:cNvPr>
          <p:cNvSpPr txBox="1">
            <a:spLocks/>
          </p:cNvSpPr>
          <p:nvPr/>
        </p:nvSpPr>
        <p:spPr bwMode="auto">
          <a:xfrm>
            <a:off x="381000" y="1295400"/>
            <a:ext cx="73152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sz="2400" kern="1200">
                <a:solidFill>
                  <a:schemeClr val="tx1"/>
                </a:solidFill>
                <a:latin typeface="+mn-lt"/>
                <a:ea typeface="SimSun" pitchFamily="2" charset="-122"/>
                <a:cs typeface="+mn-cs"/>
              </a:defRPr>
            </a:lvl1pPr>
            <a:lvl2pPr marL="457200" indent="0" algn="ctr" rtl="0" eaLnBrk="0" fontAlgn="base" hangingPunct="0">
              <a:lnSpc>
                <a:spcPct val="90000"/>
              </a:lnSpc>
              <a:spcBef>
                <a:spcPts val="500"/>
              </a:spcBef>
              <a:spcAft>
                <a:spcPct val="0"/>
              </a:spcAft>
              <a:buFont typeface="Arial" charset="0"/>
              <a:buNone/>
              <a:defRPr sz="2000" kern="1200">
                <a:solidFill>
                  <a:schemeClr val="tx1"/>
                </a:solidFill>
                <a:latin typeface="+mn-lt"/>
                <a:ea typeface="SimSun" pitchFamily="2" charset="-122"/>
                <a:cs typeface="+mn-cs"/>
              </a:defRPr>
            </a:lvl2pPr>
            <a:lvl3pPr marL="914400" indent="0" algn="ctr" rtl="0" eaLnBrk="0" fontAlgn="base" hangingPunct="0">
              <a:lnSpc>
                <a:spcPct val="90000"/>
              </a:lnSpc>
              <a:spcBef>
                <a:spcPts val="500"/>
              </a:spcBef>
              <a:spcAft>
                <a:spcPct val="0"/>
              </a:spcAft>
              <a:buFont typeface="Arial" charset="0"/>
              <a:buNone/>
              <a:defRPr sz="1800" kern="1200">
                <a:solidFill>
                  <a:schemeClr val="tx1"/>
                </a:solidFill>
                <a:latin typeface="+mn-lt"/>
                <a:ea typeface="SimSun" pitchFamily="2" charset="-122"/>
                <a:cs typeface="+mn-cs"/>
              </a:defRPr>
            </a:lvl3pPr>
            <a:lvl4pPr marL="13716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4pPr>
            <a:lvl5pPr marL="18288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zh-CN" altLang="de-DE" sz="3400" dirty="0">
                <a:solidFill>
                  <a:prstClr val="black"/>
                </a:solidFill>
                <a:latin typeface="黑体" panose="02010609060101010101" pitchFamily="49" charset="-122"/>
                <a:ea typeface="黑体" panose="02010609060101010101" pitchFamily="49" charset="-122"/>
              </a:rPr>
              <a:t>经文理解与应用：</a:t>
            </a:r>
          </a:p>
          <a:p>
            <a:pPr marL="514350" indent="-514350" algn="just">
              <a:buFont typeface="+mj-lt"/>
              <a:buAutoNum type="arabicPeriod" startAt="3"/>
              <a:defRPr/>
            </a:pPr>
            <a:r>
              <a:rPr lang="zh-CN" altLang="de-DE" sz="3400" dirty="0">
                <a:solidFill>
                  <a:prstClr val="black"/>
                </a:solidFill>
                <a:latin typeface="黑体" panose="02010609060101010101" pitchFamily="49" charset="-122"/>
                <a:ea typeface="黑体" panose="02010609060101010101" pitchFamily="49" charset="-122"/>
              </a:rPr>
              <a:t>带着自己过去的背景经验</a:t>
            </a:r>
            <a:r>
              <a:rPr lang="de-DE" altLang="zh-CN" sz="3400" dirty="0">
                <a:solidFill>
                  <a:prstClr val="black"/>
                </a:solidFill>
                <a:latin typeface="黑体" panose="02010609060101010101" pitchFamily="49" charset="-122"/>
                <a:ea typeface="黑体" panose="02010609060101010101" pitchFamily="49" charset="-122"/>
              </a:rPr>
              <a:t>, </a:t>
            </a:r>
            <a:r>
              <a:rPr lang="zh-CN" altLang="de-DE" sz="3400" dirty="0">
                <a:solidFill>
                  <a:prstClr val="black"/>
                </a:solidFill>
                <a:latin typeface="黑体" panose="02010609060101010101" pitchFamily="49" charset="-122"/>
                <a:ea typeface="黑体" panose="02010609060101010101" pitchFamily="49" charset="-122"/>
              </a:rPr>
              <a:t>在行动上的寻求与配合（求王同意，金银衣物，王的信等等）。可能将神当成偶像等等。</a:t>
            </a:r>
            <a:endParaRPr lang="de-DE" altLang="zh-CN" sz="3400" dirty="0">
              <a:solidFill>
                <a:prstClr val="black"/>
              </a:solidFill>
              <a:latin typeface="黑体" panose="02010609060101010101" pitchFamily="49" charset="-122"/>
              <a:ea typeface="黑体" panose="02010609060101010101" pitchFamily="49" charset="-122"/>
            </a:endParaRPr>
          </a:p>
          <a:p>
            <a:pPr marL="514350" indent="-514350" algn="just">
              <a:buFont typeface="+mj-lt"/>
              <a:buAutoNum type="arabicPeriod" startAt="3"/>
              <a:defRPr/>
            </a:pPr>
            <a:r>
              <a:rPr lang="zh-CN" altLang="de-DE" sz="3400" dirty="0">
                <a:solidFill>
                  <a:prstClr val="black"/>
                </a:solidFill>
                <a:latin typeface="黑体" panose="02010609060101010101" pitchFamily="49" charset="-122"/>
                <a:ea typeface="黑体" panose="02010609060101010101" pitchFamily="49" charset="-122"/>
              </a:rPr>
              <a:t>真实的冲突：神透过以利沙给予的态度、治疗方法与乃缦的经验与期待不吻合，乃曼的反感，抗拒，甚至可能放弃。</a:t>
            </a:r>
          </a:p>
          <a:p>
            <a:pPr algn="just">
              <a:defRPr/>
            </a:pPr>
            <a:endParaRPr lang="zh-CN" altLang="de-DE" sz="3400" dirty="0">
              <a:solidFill>
                <a:prstClr val="black"/>
              </a:solidFill>
              <a:latin typeface="黑体" panose="02010609060101010101" pitchFamily="49" charset="-122"/>
              <a:ea typeface="黑体" panose="02010609060101010101" pitchFamily="49" charset="-122"/>
            </a:endParaRPr>
          </a:p>
          <a:p>
            <a:pPr lvl="1" algn="just">
              <a:spcBef>
                <a:spcPts val="1000"/>
              </a:spcBef>
              <a:defRPr/>
            </a:pPr>
            <a:endParaRPr lang="de-DE" altLang="zh-CN" sz="3000" dirty="0">
              <a:solidFill>
                <a:prstClr val="black"/>
              </a:solidFill>
              <a:latin typeface="黑体" panose="02010609060101010101" pitchFamily="49" charset="-122"/>
              <a:ea typeface="黑体" panose="02010609060101010101" pitchFamily="49" charset="-122"/>
            </a:endParaRPr>
          </a:p>
          <a:p>
            <a:pPr algn="just">
              <a:defRPr/>
            </a:pPr>
            <a:endParaRPr lang="zh-CN" altLang="de-DE" sz="3400" dirty="0">
              <a:solidFill>
                <a:prstClr val="black"/>
              </a:solidFill>
              <a:latin typeface="黑体" panose="02010609060101010101" pitchFamily="49" charset="-122"/>
              <a:ea typeface="黑体" panose="02010609060101010101" pitchFamily="49" charset="-122"/>
            </a:endParaRPr>
          </a:p>
        </p:txBody>
      </p:sp>
      <p:sp>
        <p:nvSpPr>
          <p:cNvPr id="4" name="Titel 1">
            <a:extLst>
              <a:ext uri="{FF2B5EF4-FFF2-40B4-BE49-F238E27FC236}">
                <a16:creationId xmlns:a16="http://schemas.microsoft.com/office/drawing/2014/main" xmlns="" id="{E033A20B-9EEA-40F3-BBE8-00AC51960652}"/>
              </a:ext>
            </a:extLst>
          </p:cNvPr>
          <p:cNvSpPr txBox="1">
            <a:spLocks/>
          </p:cNvSpPr>
          <p:nvPr/>
        </p:nvSpPr>
        <p:spPr bwMode="auto">
          <a:xfrm>
            <a:off x="381000" y="342902"/>
            <a:ext cx="6553202" cy="72389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lnSpc>
                <a:spcPct val="90000"/>
              </a:lnSpc>
              <a:spcBef>
                <a:spcPct val="0"/>
              </a:spcBef>
              <a:spcAft>
                <a:spcPct val="0"/>
              </a:spcAft>
              <a:defRPr sz="6000" kern="1200">
                <a:solidFill>
                  <a:schemeClr val="tx1"/>
                </a:solidFill>
                <a:latin typeface="+mj-lt"/>
                <a:ea typeface="SimSun" pitchFamily="2" charset="-122"/>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9pPr>
          </a:lstStyle>
          <a:p>
            <a:pPr algn="l" eaLnBrk="1" hangingPunct="1">
              <a:defRPr/>
            </a:pPr>
            <a:r>
              <a:rPr lang="zh-CN" altLang="de-DE" sz="3600" dirty="0">
                <a:solidFill>
                  <a:srgbClr val="3333CC"/>
                </a:solidFill>
                <a:latin typeface="SimHei" pitchFamily="2" charset="-122"/>
                <a:ea typeface="SimHei" pitchFamily="2" charset="-122"/>
              </a:rPr>
              <a:t>奇妙的医治</a:t>
            </a:r>
            <a:r>
              <a:rPr lang="de-DE" altLang="zh-CN" sz="3600" dirty="0">
                <a:solidFill>
                  <a:srgbClr val="3333CC"/>
                </a:solidFill>
                <a:latin typeface="SimHei" pitchFamily="2" charset="-122"/>
                <a:ea typeface="SimHei" pitchFamily="2" charset="-122"/>
              </a:rPr>
              <a:t>(</a:t>
            </a:r>
            <a:r>
              <a:rPr lang="zh-CN" altLang="de-DE" sz="3600" dirty="0">
                <a:solidFill>
                  <a:srgbClr val="3333CC"/>
                </a:solidFill>
                <a:latin typeface="SimHei" pitchFamily="2" charset="-122"/>
                <a:ea typeface="SimHei" pitchFamily="2" charset="-122"/>
              </a:rPr>
              <a:t>王下</a:t>
            </a:r>
            <a:r>
              <a:rPr lang="de-DE" altLang="zh-CN" sz="3600" dirty="0">
                <a:solidFill>
                  <a:srgbClr val="3333CC"/>
                </a:solidFill>
                <a:latin typeface="SimHei" pitchFamily="2" charset="-122"/>
                <a:ea typeface="SimHei" pitchFamily="2" charset="-122"/>
              </a:rPr>
              <a:t>5:1-19)</a:t>
            </a:r>
          </a:p>
        </p:txBody>
      </p:sp>
    </p:spTree>
    <p:extLst>
      <p:ext uri="{BB962C8B-B14F-4D97-AF65-F5344CB8AC3E}">
        <p14:creationId xmlns:p14="http://schemas.microsoft.com/office/powerpoint/2010/main" xmlns="" val="29665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2">
            <a:extLst>
              <a:ext uri="{FF2B5EF4-FFF2-40B4-BE49-F238E27FC236}">
                <a16:creationId xmlns:a16="http://schemas.microsoft.com/office/drawing/2014/main" xmlns="" id="{E80F16BA-AC56-45D3-9D6A-739065CD559B}"/>
              </a:ext>
            </a:extLst>
          </p:cNvPr>
          <p:cNvSpPr txBox="1">
            <a:spLocks/>
          </p:cNvSpPr>
          <p:nvPr/>
        </p:nvSpPr>
        <p:spPr bwMode="auto">
          <a:xfrm>
            <a:off x="381000" y="1295400"/>
            <a:ext cx="76962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sz="2400" kern="1200">
                <a:solidFill>
                  <a:schemeClr val="tx1"/>
                </a:solidFill>
                <a:latin typeface="+mn-lt"/>
                <a:ea typeface="SimSun" pitchFamily="2" charset="-122"/>
                <a:cs typeface="+mn-cs"/>
              </a:defRPr>
            </a:lvl1pPr>
            <a:lvl2pPr marL="457200" indent="0" algn="ctr" rtl="0" eaLnBrk="0" fontAlgn="base" hangingPunct="0">
              <a:lnSpc>
                <a:spcPct val="90000"/>
              </a:lnSpc>
              <a:spcBef>
                <a:spcPts val="500"/>
              </a:spcBef>
              <a:spcAft>
                <a:spcPct val="0"/>
              </a:spcAft>
              <a:buFont typeface="Arial" charset="0"/>
              <a:buNone/>
              <a:defRPr sz="2000" kern="1200">
                <a:solidFill>
                  <a:schemeClr val="tx1"/>
                </a:solidFill>
                <a:latin typeface="+mn-lt"/>
                <a:ea typeface="SimSun" pitchFamily="2" charset="-122"/>
                <a:cs typeface="+mn-cs"/>
              </a:defRPr>
            </a:lvl2pPr>
            <a:lvl3pPr marL="914400" indent="0" algn="ctr" rtl="0" eaLnBrk="0" fontAlgn="base" hangingPunct="0">
              <a:lnSpc>
                <a:spcPct val="90000"/>
              </a:lnSpc>
              <a:spcBef>
                <a:spcPts val="500"/>
              </a:spcBef>
              <a:spcAft>
                <a:spcPct val="0"/>
              </a:spcAft>
              <a:buFont typeface="Arial" charset="0"/>
              <a:buNone/>
              <a:defRPr sz="1800" kern="1200">
                <a:solidFill>
                  <a:schemeClr val="tx1"/>
                </a:solidFill>
                <a:latin typeface="+mn-lt"/>
                <a:ea typeface="SimSun" pitchFamily="2" charset="-122"/>
                <a:cs typeface="+mn-cs"/>
              </a:defRPr>
            </a:lvl3pPr>
            <a:lvl4pPr marL="13716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4pPr>
            <a:lvl5pPr marL="18288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zh-CN" altLang="de-DE" sz="3400" dirty="0">
                <a:solidFill>
                  <a:prstClr val="black"/>
                </a:solidFill>
                <a:latin typeface="黑体" panose="02010609060101010101" pitchFamily="49" charset="-122"/>
                <a:ea typeface="黑体" panose="02010609060101010101" pitchFamily="49" charset="-122"/>
              </a:rPr>
              <a:t>经文理解与应用：</a:t>
            </a:r>
          </a:p>
          <a:p>
            <a:pPr marL="514350" indent="-514350" algn="just">
              <a:buFont typeface="+mj-lt"/>
              <a:buAutoNum type="arabicPeriod" startAt="5"/>
              <a:defRPr/>
            </a:pPr>
            <a:r>
              <a:rPr lang="zh-CN" altLang="de-DE" sz="3400" dirty="0">
                <a:solidFill>
                  <a:prstClr val="black"/>
                </a:solidFill>
                <a:latin typeface="黑体" panose="02010609060101010101" pitchFamily="49" charset="-122"/>
                <a:ea typeface="黑体" panose="02010609060101010101" pitchFamily="49" charset="-122"/>
              </a:rPr>
              <a:t>外人外力（仆人）的推动、支持和坚固；自我权衡中，乃缦选择谦卑的顺从，以行动配合。</a:t>
            </a:r>
            <a:endParaRPr lang="de-DE" altLang="zh-CN" sz="3400" dirty="0">
              <a:solidFill>
                <a:prstClr val="black"/>
              </a:solidFill>
              <a:latin typeface="黑体" panose="02010609060101010101" pitchFamily="49" charset="-122"/>
              <a:ea typeface="黑体" panose="02010609060101010101" pitchFamily="49" charset="-122"/>
            </a:endParaRPr>
          </a:p>
          <a:p>
            <a:pPr marL="514350" indent="-514350" algn="just" eaLnBrk="1">
              <a:buFont typeface="+mj-lt"/>
              <a:buAutoNum type="arabicPeriod" startAt="5"/>
              <a:defRPr/>
            </a:pPr>
            <a:r>
              <a:rPr lang="zh-CN" altLang="de-DE" sz="3400" dirty="0">
                <a:solidFill>
                  <a:prstClr val="black"/>
                </a:solidFill>
                <a:latin typeface="黑体" panose="02010609060101010101" pitchFamily="49" charset="-122"/>
                <a:ea typeface="黑体" panose="02010609060101010101" pitchFamily="49" charset="-122"/>
              </a:rPr>
              <a:t>在简单的要求和指令中坚持践行，忍耐踏实的操练，行出神的命令和教导。</a:t>
            </a:r>
          </a:p>
          <a:p>
            <a:pPr marL="514350" indent="-514350" algn="just" eaLnBrk="1">
              <a:buFont typeface="+mj-lt"/>
              <a:buAutoNum type="arabicPeriod" startAt="5"/>
              <a:defRPr/>
            </a:pPr>
            <a:r>
              <a:rPr lang="zh-CN" altLang="de-DE" sz="3400" dirty="0">
                <a:solidFill>
                  <a:prstClr val="black"/>
                </a:solidFill>
                <a:latin typeface="黑体" panose="02010609060101010101" pitchFamily="49" charset="-122"/>
                <a:ea typeface="黑体" panose="02010609060101010101" pitchFamily="49" charset="-122"/>
              </a:rPr>
              <a:t>在顺服和践行中，经历改变和更新的果效：乃缦从初信时没底、没把握到全身心的降服，进入坚信阶段。</a:t>
            </a:r>
            <a:endParaRPr lang="de-DE" altLang="zh-CN" sz="3000" dirty="0">
              <a:solidFill>
                <a:prstClr val="black"/>
              </a:solidFill>
              <a:latin typeface="黑体" panose="02010609060101010101" pitchFamily="49" charset="-122"/>
              <a:ea typeface="黑体" panose="02010609060101010101" pitchFamily="49" charset="-122"/>
            </a:endParaRPr>
          </a:p>
          <a:p>
            <a:pPr algn="just">
              <a:defRPr/>
            </a:pPr>
            <a:endParaRPr lang="zh-CN" altLang="de-DE" sz="3400" dirty="0">
              <a:solidFill>
                <a:prstClr val="black"/>
              </a:solidFill>
              <a:latin typeface="黑体" panose="02010609060101010101" pitchFamily="49" charset="-122"/>
              <a:ea typeface="黑体" panose="02010609060101010101" pitchFamily="49" charset="-122"/>
            </a:endParaRPr>
          </a:p>
        </p:txBody>
      </p:sp>
      <p:sp>
        <p:nvSpPr>
          <p:cNvPr id="4" name="Titel 1">
            <a:extLst>
              <a:ext uri="{FF2B5EF4-FFF2-40B4-BE49-F238E27FC236}">
                <a16:creationId xmlns:a16="http://schemas.microsoft.com/office/drawing/2014/main" xmlns="" id="{E033A20B-9EEA-40F3-BBE8-00AC51960652}"/>
              </a:ext>
            </a:extLst>
          </p:cNvPr>
          <p:cNvSpPr txBox="1">
            <a:spLocks/>
          </p:cNvSpPr>
          <p:nvPr/>
        </p:nvSpPr>
        <p:spPr bwMode="auto">
          <a:xfrm>
            <a:off x="381000" y="342902"/>
            <a:ext cx="6553202" cy="72389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lnSpc>
                <a:spcPct val="90000"/>
              </a:lnSpc>
              <a:spcBef>
                <a:spcPct val="0"/>
              </a:spcBef>
              <a:spcAft>
                <a:spcPct val="0"/>
              </a:spcAft>
              <a:defRPr sz="6000" kern="1200">
                <a:solidFill>
                  <a:schemeClr val="tx1"/>
                </a:solidFill>
                <a:latin typeface="+mj-lt"/>
                <a:ea typeface="SimSun" pitchFamily="2" charset="-122"/>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9pPr>
          </a:lstStyle>
          <a:p>
            <a:pPr algn="l" eaLnBrk="1" hangingPunct="1">
              <a:defRPr/>
            </a:pPr>
            <a:r>
              <a:rPr lang="zh-CN" altLang="de-DE" sz="3600" dirty="0">
                <a:solidFill>
                  <a:srgbClr val="3333CC"/>
                </a:solidFill>
                <a:latin typeface="SimHei" pitchFamily="2" charset="-122"/>
                <a:ea typeface="SimHei" pitchFamily="2" charset="-122"/>
              </a:rPr>
              <a:t>奇妙的医治</a:t>
            </a:r>
            <a:r>
              <a:rPr lang="de-DE" altLang="zh-CN" sz="3600" dirty="0">
                <a:solidFill>
                  <a:srgbClr val="3333CC"/>
                </a:solidFill>
                <a:latin typeface="SimHei" pitchFamily="2" charset="-122"/>
                <a:ea typeface="SimHei" pitchFamily="2" charset="-122"/>
              </a:rPr>
              <a:t>(</a:t>
            </a:r>
            <a:r>
              <a:rPr lang="zh-CN" altLang="de-DE" sz="3600" dirty="0">
                <a:solidFill>
                  <a:srgbClr val="3333CC"/>
                </a:solidFill>
                <a:latin typeface="SimHei" pitchFamily="2" charset="-122"/>
                <a:ea typeface="SimHei" pitchFamily="2" charset="-122"/>
              </a:rPr>
              <a:t>王下</a:t>
            </a:r>
            <a:r>
              <a:rPr lang="de-DE" altLang="zh-CN" sz="3600" dirty="0">
                <a:solidFill>
                  <a:srgbClr val="3333CC"/>
                </a:solidFill>
                <a:latin typeface="SimHei" pitchFamily="2" charset="-122"/>
                <a:ea typeface="SimHei" pitchFamily="2" charset="-122"/>
              </a:rPr>
              <a:t>5:1-19)</a:t>
            </a:r>
          </a:p>
        </p:txBody>
      </p:sp>
    </p:spTree>
    <p:extLst>
      <p:ext uri="{BB962C8B-B14F-4D97-AF65-F5344CB8AC3E}">
        <p14:creationId xmlns:p14="http://schemas.microsoft.com/office/powerpoint/2010/main" xmlns="" val="360900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fade">
                                      <p:cBhvr>
                                        <p:cTn id="1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2">
            <a:extLst>
              <a:ext uri="{FF2B5EF4-FFF2-40B4-BE49-F238E27FC236}">
                <a16:creationId xmlns:a16="http://schemas.microsoft.com/office/drawing/2014/main" xmlns="" id="{E80F16BA-AC56-45D3-9D6A-739065CD559B}"/>
              </a:ext>
            </a:extLst>
          </p:cNvPr>
          <p:cNvSpPr txBox="1">
            <a:spLocks/>
          </p:cNvSpPr>
          <p:nvPr/>
        </p:nvSpPr>
        <p:spPr bwMode="auto">
          <a:xfrm>
            <a:off x="381000" y="1295400"/>
            <a:ext cx="76962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sz="2400" kern="1200">
                <a:solidFill>
                  <a:schemeClr val="tx1"/>
                </a:solidFill>
                <a:latin typeface="+mn-lt"/>
                <a:ea typeface="SimSun" pitchFamily="2" charset="-122"/>
                <a:cs typeface="+mn-cs"/>
              </a:defRPr>
            </a:lvl1pPr>
            <a:lvl2pPr marL="457200" indent="0" algn="ctr" rtl="0" eaLnBrk="0" fontAlgn="base" hangingPunct="0">
              <a:lnSpc>
                <a:spcPct val="90000"/>
              </a:lnSpc>
              <a:spcBef>
                <a:spcPts val="500"/>
              </a:spcBef>
              <a:spcAft>
                <a:spcPct val="0"/>
              </a:spcAft>
              <a:buFont typeface="Arial" charset="0"/>
              <a:buNone/>
              <a:defRPr sz="2000" kern="1200">
                <a:solidFill>
                  <a:schemeClr val="tx1"/>
                </a:solidFill>
                <a:latin typeface="+mn-lt"/>
                <a:ea typeface="SimSun" pitchFamily="2" charset="-122"/>
                <a:cs typeface="+mn-cs"/>
              </a:defRPr>
            </a:lvl2pPr>
            <a:lvl3pPr marL="914400" indent="0" algn="ctr" rtl="0" eaLnBrk="0" fontAlgn="base" hangingPunct="0">
              <a:lnSpc>
                <a:spcPct val="90000"/>
              </a:lnSpc>
              <a:spcBef>
                <a:spcPts val="500"/>
              </a:spcBef>
              <a:spcAft>
                <a:spcPct val="0"/>
              </a:spcAft>
              <a:buFont typeface="Arial" charset="0"/>
              <a:buNone/>
              <a:defRPr sz="1800" kern="1200">
                <a:solidFill>
                  <a:schemeClr val="tx1"/>
                </a:solidFill>
                <a:latin typeface="+mn-lt"/>
                <a:ea typeface="SimSun" pitchFamily="2" charset="-122"/>
                <a:cs typeface="+mn-cs"/>
              </a:defRPr>
            </a:lvl3pPr>
            <a:lvl4pPr marL="13716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4pPr>
            <a:lvl5pPr marL="18288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zh-CN" altLang="de-DE" sz="3400" dirty="0">
                <a:solidFill>
                  <a:prstClr val="black"/>
                </a:solidFill>
                <a:latin typeface="黑体" panose="02010609060101010101" pitchFamily="49" charset="-122"/>
                <a:ea typeface="黑体" panose="02010609060101010101" pitchFamily="49" charset="-122"/>
              </a:rPr>
              <a:t>经文理解与应用：</a:t>
            </a:r>
          </a:p>
          <a:p>
            <a:pPr marL="622300" indent="-622300" algn="just" eaLnBrk="1">
              <a:buFont typeface="+mj-lt"/>
              <a:buAutoNum type="arabicPeriod" startAt="8"/>
              <a:defRPr/>
            </a:pPr>
            <a:r>
              <a:rPr lang="zh-CN" altLang="de-DE" sz="3400" dirty="0">
                <a:solidFill>
                  <a:prstClr val="black"/>
                </a:solidFill>
                <a:latin typeface="黑体" panose="02010609060101010101" pitchFamily="49" charset="-122"/>
                <a:ea typeface="黑体" panose="02010609060101010101" pitchFamily="49" charset="-122"/>
              </a:rPr>
              <a:t>乃缦愿意以世俗的方式感恩和回应。</a:t>
            </a:r>
            <a:endParaRPr lang="de-DE" altLang="zh-CN" sz="3400" dirty="0">
              <a:solidFill>
                <a:prstClr val="black"/>
              </a:solidFill>
              <a:latin typeface="黑体" panose="02010609060101010101" pitchFamily="49" charset="-122"/>
              <a:ea typeface="黑体" panose="02010609060101010101" pitchFamily="49" charset="-122"/>
            </a:endParaRPr>
          </a:p>
          <a:p>
            <a:pPr marL="622300" indent="-622300" algn="just">
              <a:buFont typeface="+mj-lt"/>
              <a:buAutoNum type="arabicPeriod" startAt="8"/>
              <a:defRPr/>
            </a:pPr>
            <a:r>
              <a:rPr lang="zh-CN" altLang="de-DE" sz="3400" dirty="0">
                <a:solidFill>
                  <a:prstClr val="black"/>
                </a:solidFill>
                <a:latin typeface="黑体" panose="02010609060101010101" pitchFamily="49" charset="-122"/>
                <a:ea typeface="黑体" panose="02010609060101010101" pitchFamily="49" charset="-122"/>
              </a:rPr>
              <a:t>以利沙合神心意的回应成为见证，触动乃缦悔改，全人归向神。</a:t>
            </a:r>
          </a:p>
          <a:p>
            <a:pPr marL="622300" indent="-622300" algn="just">
              <a:buFont typeface="+mj-lt"/>
              <a:buAutoNum type="arabicPeriod" startAt="8"/>
              <a:defRPr/>
            </a:pPr>
            <a:r>
              <a:rPr lang="zh-CN" altLang="de-DE" sz="3400" dirty="0">
                <a:solidFill>
                  <a:prstClr val="black"/>
                </a:solidFill>
                <a:latin typeface="黑体" panose="02010609060101010101" pitchFamily="49" charset="-122"/>
                <a:ea typeface="黑体" panose="02010609060101010101" pitchFamily="49" charset="-122"/>
              </a:rPr>
              <a:t>乃缦得祝福：身体得医治，自我被更新，心灵得平安。</a:t>
            </a:r>
          </a:p>
          <a:p>
            <a:pPr marL="514350" indent="-514350" algn="just">
              <a:buFont typeface="+mj-lt"/>
              <a:buAutoNum type="arabicPeriod" startAt="8"/>
              <a:defRPr/>
            </a:pPr>
            <a:endParaRPr lang="zh-CN" altLang="de-DE" sz="3400" dirty="0">
              <a:solidFill>
                <a:prstClr val="black"/>
              </a:solidFill>
              <a:latin typeface="黑体" panose="02010609060101010101" pitchFamily="49" charset="-122"/>
              <a:ea typeface="黑体" panose="02010609060101010101" pitchFamily="49" charset="-122"/>
            </a:endParaRPr>
          </a:p>
          <a:p>
            <a:pPr algn="just">
              <a:defRPr/>
            </a:pPr>
            <a:endParaRPr lang="zh-CN" altLang="de-DE" sz="3400" dirty="0">
              <a:solidFill>
                <a:prstClr val="black"/>
              </a:solidFill>
              <a:latin typeface="黑体" panose="02010609060101010101" pitchFamily="49" charset="-122"/>
              <a:ea typeface="黑体" panose="02010609060101010101" pitchFamily="49" charset="-122"/>
            </a:endParaRPr>
          </a:p>
        </p:txBody>
      </p:sp>
      <p:sp>
        <p:nvSpPr>
          <p:cNvPr id="4" name="Titel 1">
            <a:extLst>
              <a:ext uri="{FF2B5EF4-FFF2-40B4-BE49-F238E27FC236}">
                <a16:creationId xmlns:a16="http://schemas.microsoft.com/office/drawing/2014/main" xmlns="" id="{E033A20B-9EEA-40F3-BBE8-00AC51960652}"/>
              </a:ext>
            </a:extLst>
          </p:cNvPr>
          <p:cNvSpPr txBox="1">
            <a:spLocks/>
          </p:cNvSpPr>
          <p:nvPr/>
        </p:nvSpPr>
        <p:spPr bwMode="auto">
          <a:xfrm>
            <a:off x="381000" y="342902"/>
            <a:ext cx="6553202" cy="72389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lnSpc>
                <a:spcPct val="90000"/>
              </a:lnSpc>
              <a:spcBef>
                <a:spcPct val="0"/>
              </a:spcBef>
              <a:spcAft>
                <a:spcPct val="0"/>
              </a:spcAft>
              <a:defRPr sz="6000" kern="1200">
                <a:solidFill>
                  <a:schemeClr val="tx1"/>
                </a:solidFill>
                <a:latin typeface="+mj-lt"/>
                <a:ea typeface="SimSun" pitchFamily="2" charset="-122"/>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9pPr>
          </a:lstStyle>
          <a:p>
            <a:pPr algn="l" eaLnBrk="1" hangingPunct="1">
              <a:defRPr/>
            </a:pPr>
            <a:r>
              <a:rPr lang="zh-CN" altLang="de-DE" sz="3600" dirty="0">
                <a:solidFill>
                  <a:srgbClr val="3333CC"/>
                </a:solidFill>
                <a:latin typeface="SimHei" pitchFamily="2" charset="-122"/>
                <a:ea typeface="SimHei" pitchFamily="2" charset="-122"/>
              </a:rPr>
              <a:t>奇妙的医治</a:t>
            </a:r>
            <a:r>
              <a:rPr lang="de-DE" altLang="zh-CN" sz="3600" dirty="0">
                <a:solidFill>
                  <a:srgbClr val="3333CC"/>
                </a:solidFill>
                <a:latin typeface="SimHei" pitchFamily="2" charset="-122"/>
                <a:ea typeface="SimHei" pitchFamily="2" charset="-122"/>
              </a:rPr>
              <a:t>(</a:t>
            </a:r>
            <a:r>
              <a:rPr lang="zh-CN" altLang="de-DE" sz="3600" dirty="0">
                <a:solidFill>
                  <a:srgbClr val="3333CC"/>
                </a:solidFill>
                <a:latin typeface="SimHei" pitchFamily="2" charset="-122"/>
                <a:ea typeface="SimHei" pitchFamily="2" charset="-122"/>
              </a:rPr>
              <a:t>王下</a:t>
            </a:r>
            <a:r>
              <a:rPr lang="de-DE" altLang="zh-CN" sz="3600" dirty="0">
                <a:solidFill>
                  <a:srgbClr val="3333CC"/>
                </a:solidFill>
                <a:latin typeface="SimHei" pitchFamily="2" charset="-122"/>
                <a:ea typeface="SimHei" pitchFamily="2" charset="-122"/>
              </a:rPr>
              <a:t>5:1-19)</a:t>
            </a:r>
          </a:p>
        </p:txBody>
      </p:sp>
    </p:spTree>
    <p:extLst>
      <p:ext uri="{BB962C8B-B14F-4D97-AF65-F5344CB8AC3E}">
        <p14:creationId xmlns:p14="http://schemas.microsoft.com/office/powerpoint/2010/main" xmlns="" val="3335370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fade">
                                      <p:cBhvr>
                                        <p:cTn id="1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2">
            <a:extLst>
              <a:ext uri="{FF2B5EF4-FFF2-40B4-BE49-F238E27FC236}">
                <a16:creationId xmlns:a16="http://schemas.microsoft.com/office/drawing/2014/main" xmlns="" id="{E80F16BA-AC56-45D3-9D6A-739065CD559B}"/>
              </a:ext>
            </a:extLst>
          </p:cNvPr>
          <p:cNvSpPr txBox="1">
            <a:spLocks/>
          </p:cNvSpPr>
          <p:nvPr/>
        </p:nvSpPr>
        <p:spPr bwMode="auto">
          <a:xfrm>
            <a:off x="381000" y="1295400"/>
            <a:ext cx="73152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sz="2400" kern="1200">
                <a:solidFill>
                  <a:schemeClr val="tx1"/>
                </a:solidFill>
                <a:latin typeface="+mn-lt"/>
                <a:ea typeface="SimSun" pitchFamily="2" charset="-122"/>
                <a:cs typeface="+mn-cs"/>
              </a:defRPr>
            </a:lvl1pPr>
            <a:lvl2pPr marL="457200" indent="0" algn="ctr" rtl="0" eaLnBrk="0" fontAlgn="base" hangingPunct="0">
              <a:lnSpc>
                <a:spcPct val="90000"/>
              </a:lnSpc>
              <a:spcBef>
                <a:spcPts val="500"/>
              </a:spcBef>
              <a:spcAft>
                <a:spcPct val="0"/>
              </a:spcAft>
              <a:buFont typeface="Arial" charset="0"/>
              <a:buNone/>
              <a:defRPr sz="2000" kern="1200">
                <a:solidFill>
                  <a:schemeClr val="tx1"/>
                </a:solidFill>
                <a:latin typeface="+mn-lt"/>
                <a:ea typeface="SimSun" pitchFamily="2" charset="-122"/>
                <a:cs typeface="+mn-cs"/>
              </a:defRPr>
            </a:lvl2pPr>
            <a:lvl3pPr marL="914400" indent="0" algn="ctr" rtl="0" eaLnBrk="0" fontAlgn="base" hangingPunct="0">
              <a:lnSpc>
                <a:spcPct val="90000"/>
              </a:lnSpc>
              <a:spcBef>
                <a:spcPts val="500"/>
              </a:spcBef>
              <a:spcAft>
                <a:spcPct val="0"/>
              </a:spcAft>
              <a:buFont typeface="Arial" charset="0"/>
              <a:buNone/>
              <a:defRPr sz="1800" kern="1200">
                <a:solidFill>
                  <a:schemeClr val="tx1"/>
                </a:solidFill>
                <a:latin typeface="+mn-lt"/>
                <a:ea typeface="SimSun" pitchFamily="2" charset="-122"/>
                <a:cs typeface="+mn-cs"/>
              </a:defRPr>
            </a:lvl3pPr>
            <a:lvl4pPr marL="13716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4pPr>
            <a:lvl5pPr marL="18288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defRPr/>
            </a:pPr>
            <a:r>
              <a:rPr lang="zh-CN" altLang="de-DE" sz="3400" dirty="0">
                <a:solidFill>
                  <a:prstClr val="black"/>
                </a:solidFill>
                <a:latin typeface="黑体" panose="02010609060101010101" pitchFamily="49" charset="-122"/>
                <a:ea typeface="黑体" panose="02010609060101010101" pitchFamily="49" charset="-122"/>
              </a:rPr>
              <a:t>总结：</a:t>
            </a:r>
            <a:endParaRPr lang="de-DE" altLang="zh-CN" sz="3400" dirty="0">
              <a:solidFill>
                <a:prstClr val="black"/>
              </a:solidFill>
              <a:latin typeface="黑体" panose="02010609060101010101" pitchFamily="49" charset="-122"/>
              <a:ea typeface="黑体" panose="02010609060101010101" pitchFamily="49" charset="-122"/>
            </a:endParaRPr>
          </a:p>
          <a:p>
            <a:pPr marL="457200" indent="-457200" algn="just" eaLnBrk="1">
              <a:buFont typeface="Arial" panose="020B0604020202020204" pitchFamily="34" charset="0"/>
              <a:buChar char="•"/>
              <a:defRPr/>
            </a:pPr>
            <a:r>
              <a:rPr lang="zh-CN" altLang="de-DE" sz="3400" dirty="0">
                <a:solidFill>
                  <a:prstClr val="black"/>
                </a:solidFill>
                <a:latin typeface="黑体" panose="02010609060101010101" pitchFamily="49" charset="-122"/>
                <a:ea typeface="黑体" panose="02010609060101010101" pitchFamily="49" charset="-122"/>
              </a:rPr>
              <a:t>乃缦的医治之旅让我们看到信心如何从芥菜种般微小逐渐长大的过程，看到乃缦如何在信心里学习顺服而经历神的大能，属世的经验、观念、自我定位，如何透过信心里的顺服而被更新和改变的过程。</a:t>
            </a:r>
          </a:p>
          <a:p>
            <a:pPr algn="just">
              <a:defRPr/>
            </a:pPr>
            <a:endParaRPr lang="zh-CN" altLang="de-DE" sz="3400" dirty="0">
              <a:solidFill>
                <a:prstClr val="black"/>
              </a:solidFill>
              <a:latin typeface="黑体" panose="02010609060101010101" pitchFamily="49" charset="-122"/>
              <a:ea typeface="黑体" panose="02010609060101010101" pitchFamily="49" charset="-122"/>
            </a:endParaRPr>
          </a:p>
        </p:txBody>
      </p:sp>
      <p:sp>
        <p:nvSpPr>
          <p:cNvPr id="4" name="Titel 1">
            <a:extLst>
              <a:ext uri="{FF2B5EF4-FFF2-40B4-BE49-F238E27FC236}">
                <a16:creationId xmlns:a16="http://schemas.microsoft.com/office/drawing/2014/main" xmlns="" id="{E033A20B-9EEA-40F3-BBE8-00AC51960652}"/>
              </a:ext>
            </a:extLst>
          </p:cNvPr>
          <p:cNvSpPr txBox="1">
            <a:spLocks/>
          </p:cNvSpPr>
          <p:nvPr/>
        </p:nvSpPr>
        <p:spPr bwMode="auto">
          <a:xfrm>
            <a:off x="381000" y="342902"/>
            <a:ext cx="6553202" cy="72389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lnSpc>
                <a:spcPct val="90000"/>
              </a:lnSpc>
              <a:spcBef>
                <a:spcPct val="0"/>
              </a:spcBef>
              <a:spcAft>
                <a:spcPct val="0"/>
              </a:spcAft>
              <a:defRPr sz="6000" kern="1200">
                <a:solidFill>
                  <a:schemeClr val="tx1"/>
                </a:solidFill>
                <a:latin typeface="+mj-lt"/>
                <a:ea typeface="SimSun" pitchFamily="2" charset="-122"/>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9pPr>
          </a:lstStyle>
          <a:p>
            <a:pPr algn="l" eaLnBrk="1" hangingPunct="1">
              <a:defRPr/>
            </a:pPr>
            <a:r>
              <a:rPr lang="zh-CN" altLang="de-DE" sz="3600" dirty="0">
                <a:solidFill>
                  <a:srgbClr val="3333CC"/>
                </a:solidFill>
                <a:latin typeface="SimHei" pitchFamily="2" charset="-122"/>
                <a:ea typeface="SimHei" pitchFamily="2" charset="-122"/>
              </a:rPr>
              <a:t>奇妙的医治</a:t>
            </a:r>
            <a:r>
              <a:rPr lang="de-DE" altLang="zh-CN" sz="3600" dirty="0">
                <a:solidFill>
                  <a:srgbClr val="3333CC"/>
                </a:solidFill>
                <a:latin typeface="SimHei" pitchFamily="2" charset="-122"/>
                <a:ea typeface="SimHei" pitchFamily="2" charset="-122"/>
              </a:rPr>
              <a:t>(</a:t>
            </a:r>
            <a:r>
              <a:rPr lang="zh-CN" altLang="de-DE" sz="3600" dirty="0">
                <a:solidFill>
                  <a:srgbClr val="3333CC"/>
                </a:solidFill>
                <a:latin typeface="SimHei" pitchFamily="2" charset="-122"/>
                <a:ea typeface="SimHei" pitchFamily="2" charset="-122"/>
              </a:rPr>
              <a:t>王下</a:t>
            </a:r>
            <a:r>
              <a:rPr lang="de-DE" altLang="zh-CN" sz="3600" dirty="0">
                <a:solidFill>
                  <a:srgbClr val="3333CC"/>
                </a:solidFill>
                <a:latin typeface="SimHei" pitchFamily="2" charset="-122"/>
                <a:ea typeface="SimHei" pitchFamily="2" charset="-122"/>
              </a:rPr>
              <a:t>5:1-19)</a:t>
            </a:r>
          </a:p>
        </p:txBody>
      </p:sp>
    </p:spTree>
    <p:extLst>
      <p:ext uri="{BB962C8B-B14F-4D97-AF65-F5344CB8AC3E}">
        <p14:creationId xmlns:p14="http://schemas.microsoft.com/office/powerpoint/2010/main" xmlns="" val="2640559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fade">
                                      <p:cBhvr>
                                        <p:cTn id="7"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2">
            <a:extLst>
              <a:ext uri="{FF2B5EF4-FFF2-40B4-BE49-F238E27FC236}">
                <a16:creationId xmlns:a16="http://schemas.microsoft.com/office/drawing/2014/main" xmlns="" id="{E80F16BA-AC56-45D3-9D6A-739065CD559B}"/>
              </a:ext>
            </a:extLst>
          </p:cNvPr>
          <p:cNvSpPr txBox="1">
            <a:spLocks/>
          </p:cNvSpPr>
          <p:nvPr/>
        </p:nvSpPr>
        <p:spPr bwMode="auto">
          <a:xfrm>
            <a:off x="381000" y="1295400"/>
            <a:ext cx="73152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lnSpc>
                <a:spcPct val="90000"/>
              </a:lnSpc>
              <a:spcBef>
                <a:spcPts val="1000"/>
              </a:spcBef>
              <a:spcAft>
                <a:spcPct val="0"/>
              </a:spcAft>
              <a:buFont typeface="Arial" charset="0"/>
              <a:buNone/>
              <a:defRPr sz="2400" kern="1200">
                <a:solidFill>
                  <a:schemeClr val="tx1"/>
                </a:solidFill>
                <a:latin typeface="+mn-lt"/>
                <a:ea typeface="SimSun" pitchFamily="2" charset="-122"/>
                <a:cs typeface="+mn-cs"/>
              </a:defRPr>
            </a:lvl1pPr>
            <a:lvl2pPr marL="457200" indent="0" algn="ctr" rtl="0" eaLnBrk="0" fontAlgn="base" hangingPunct="0">
              <a:lnSpc>
                <a:spcPct val="90000"/>
              </a:lnSpc>
              <a:spcBef>
                <a:spcPts val="500"/>
              </a:spcBef>
              <a:spcAft>
                <a:spcPct val="0"/>
              </a:spcAft>
              <a:buFont typeface="Arial" charset="0"/>
              <a:buNone/>
              <a:defRPr sz="2000" kern="1200">
                <a:solidFill>
                  <a:schemeClr val="tx1"/>
                </a:solidFill>
                <a:latin typeface="+mn-lt"/>
                <a:ea typeface="SimSun" pitchFamily="2" charset="-122"/>
                <a:cs typeface="+mn-cs"/>
              </a:defRPr>
            </a:lvl2pPr>
            <a:lvl3pPr marL="914400" indent="0" algn="ctr" rtl="0" eaLnBrk="0" fontAlgn="base" hangingPunct="0">
              <a:lnSpc>
                <a:spcPct val="90000"/>
              </a:lnSpc>
              <a:spcBef>
                <a:spcPts val="500"/>
              </a:spcBef>
              <a:spcAft>
                <a:spcPct val="0"/>
              </a:spcAft>
              <a:buFont typeface="Arial" charset="0"/>
              <a:buNone/>
              <a:defRPr sz="1800" kern="1200">
                <a:solidFill>
                  <a:schemeClr val="tx1"/>
                </a:solidFill>
                <a:latin typeface="+mn-lt"/>
                <a:ea typeface="SimSun" pitchFamily="2" charset="-122"/>
                <a:cs typeface="+mn-cs"/>
              </a:defRPr>
            </a:lvl3pPr>
            <a:lvl4pPr marL="13716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4pPr>
            <a:lvl5pPr marL="1828800" indent="0" algn="ctr" rtl="0" eaLnBrk="0" fontAlgn="base" hangingPunct="0">
              <a:lnSpc>
                <a:spcPct val="90000"/>
              </a:lnSpc>
              <a:spcBef>
                <a:spcPts val="500"/>
              </a:spcBef>
              <a:spcAft>
                <a:spcPct val="0"/>
              </a:spcAft>
              <a:buFont typeface="Arial" charset="0"/>
              <a:buNone/>
              <a:defRPr sz="1600" kern="1200">
                <a:solidFill>
                  <a:schemeClr val="tx1"/>
                </a:solidFill>
                <a:latin typeface="+mn-lt"/>
                <a:ea typeface="SimSun" pitchFamily="2"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defRPr/>
            </a:pPr>
            <a:r>
              <a:rPr lang="zh-CN" altLang="de-DE" sz="3400" dirty="0">
                <a:solidFill>
                  <a:prstClr val="black"/>
                </a:solidFill>
                <a:latin typeface="黑体" panose="02010609060101010101" pitchFamily="49" charset="-122"/>
                <a:ea typeface="黑体" panose="02010609060101010101" pitchFamily="49" charset="-122"/>
              </a:rPr>
              <a:t>总结：</a:t>
            </a:r>
            <a:endParaRPr lang="de-DE" altLang="zh-CN" sz="3400" dirty="0">
              <a:solidFill>
                <a:prstClr val="black"/>
              </a:solidFill>
              <a:latin typeface="黑体" panose="02010609060101010101" pitchFamily="49" charset="-122"/>
              <a:ea typeface="黑体" panose="02010609060101010101" pitchFamily="49" charset="-122"/>
            </a:endParaRPr>
          </a:p>
          <a:p>
            <a:pPr marL="457200" indent="-457200" algn="just" eaLnBrk="1">
              <a:buFont typeface="Arial" panose="020B0604020202020204" pitchFamily="34" charset="0"/>
              <a:buChar char="•"/>
              <a:defRPr/>
            </a:pPr>
            <a:r>
              <a:rPr lang="zh-CN" altLang="de-DE" sz="3400" dirty="0">
                <a:solidFill>
                  <a:prstClr val="black"/>
                </a:solidFill>
                <a:latin typeface="黑体" panose="02010609060101010101" pitchFamily="49" charset="-122"/>
                <a:ea typeface="黑体" panose="02010609060101010101" pitchFamily="49" charset="-122"/>
              </a:rPr>
              <a:t>省思我们的信心历程是否也如乃缦？乃缦如何选择使他能经历到神恩典的医治？而我们又是如何在挣扎中做选择？什么阻碍我们无法经历更新改变，经历不到救恩的奇妙？</a:t>
            </a:r>
          </a:p>
          <a:p>
            <a:pPr algn="just">
              <a:defRPr/>
            </a:pPr>
            <a:endParaRPr lang="zh-CN" altLang="de-DE" sz="3400" dirty="0">
              <a:solidFill>
                <a:prstClr val="black"/>
              </a:solidFill>
              <a:latin typeface="黑体" panose="02010609060101010101" pitchFamily="49" charset="-122"/>
              <a:ea typeface="黑体" panose="02010609060101010101" pitchFamily="49" charset="-122"/>
            </a:endParaRPr>
          </a:p>
        </p:txBody>
      </p:sp>
      <p:sp>
        <p:nvSpPr>
          <p:cNvPr id="4" name="Titel 1">
            <a:extLst>
              <a:ext uri="{FF2B5EF4-FFF2-40B4-BE49-F238E27FC236}">
                <a16:creationId xmlns:a16="http://schemas.microsoft.com/office/drawing/2014/main" xmlns="" id="{E033A20B-9EEA-40F3-BBE8-00AC51960652}"/>
              </a:ext>
            </a:extLst>
          </p:cNvPr>
          <p:cNvSpPr txBox="1">
            <a:spLocks/>
          </p:cNvSpPr>
          <p:nvPr/>
        </p:nvSpPr>
        <p:spPr bwMode="auto">
          <a:xfrm>
            <a:off x="381000" y="342902"/>
            <a:ext cx="6553202" cy="72389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lnSpc>
                <a:spcPct val="90000"/>
              </a:lnSpc>
              <a:spcBef>
                <a:spcPct val="0"/>
              </a:spcBef>
              <a:spcAft>
                <a:spcPct val="0"/>
              </a:spcAft>
              <a:defRPr sz="6000" kern="1200">
                <a:solidFill>
                  <a:schemeClr val="tx1"/>
                </a:solidFill>
                <a:latin typeface="+mj-lt"/>
                <a:ea typeface="SimSun" pitchFamily="2" charset="-122"/>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SimSun"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SimSun" panose="02010600030101010101" pitchFamily="2" charset="-122"/>
              </a:defRPr>
            </a:lvl9pPr>
          </a:lstStyle>
          <a:p>
            <a:pPr algn="l" eaLnBrk="1" hangingPunct="1">
              <a:defRPr/>
            </a:pPr>
            <a:r>
              <a:rPr lang="zh-CN" altLang="de-DE" sz="3600" dirty="0">
                <a:solidFill>
                  <a:srgbClr val="3333CC"/>
                </a:solidFill>
                <a:latin typeface="SimHei" pitchFamily="2" charset="-122"/>
                <a:ea typeface="SimHei" pitchFamily="2" charset="-122"/>
              </a:rPr>
              <a:t>奇妙的医治</a:t>
            </a:r>
            <a:r>
              <a:rPr lang="de-DE" altLang="zh-CN" sz="3600" dirty="0">
                <a:solidFill>
                  <a:srgbClr val="3333CC"/>
                </a:solidFill>
                <a:latin typeface="SimHei" pitchFamily="2" charset="-122"/>
                <a:ea typeface="SimHei" pitchFamily="2" charset="-122"/>
              </a:rPr>
              <a:t>(</a:t>
            </a:r>
            <a:r>
              <a:rPr lang="zh-CN" altLang="de-DE" sz="3600" dirty="0">
                <a:solidFill>
                  <a:srgbClr val="3333CC"/>
                </a:solidFill>
                <a:latin typeface="SimHei" pitchFamily="2" charset="-122"/>
                <a:ea typeface="SimHei" pitchFamily="2" charset="-122"/>
              </a:rPr>
              <a:t>王下</a:t>
            </a:r>
            <a:r>
              <a:rPr lang="de-DE" altLang="zh-CN" sz="3600" dirty="0">
                <a:solidFill>
                  <a:srgbClr val="3333CC"/>
                </a:solidFill>
                <a:latin typeface="SimHei" pitchFamily="2" charset="-122"/>
                <a:ea typeface="SimHei" pitchFamily="2" charset="-122"/>
              </a:rPr>
              <a:t>5:1-19)</a:t>
            </a:r>
          </a:p>
        </p:txBody>
      </p:sp>
    </p:spTree>
    <p:extLst>
      <p:ext uri="{BB962C8B-B14F-4D97-AF65-F5344CB8AC3E}">
        <p14:creationId xmlns:p14="http://schemas.microsoft.com/office/powerpoint/2010/main" xmlns="" val="281727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PPT2">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PT2" id="{E78CE040-87CB-4758-BFB4-03EC40576219}" vid="{6AF073FA-08E5-4EDD-BA54-47DC75B36BBE}"/>
    </a:ext>
  </a:extLst>
</a:theme>
</file>

<file path=ppt/theme/theme10.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2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3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4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5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6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8.xml><?xml version="1.0" encoding="utf-8"?>
<a:theme xmlns:a="http://schemas.openxmlformats.org/drawingml/2006/main" name="7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9.xml><?xml version="1.0" encoding="utf-8"?>
<a:theme xmlns:a="http://schemas.openxmlformats.org/drawingml/2006/main" name="8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1462</Words>
  <Application>Microsoft Office PowerPoint</Application>
  <PresentationFormat>Bildschirmpräsentation (4:3)</PresentationFormat>
  <Paragraphs>81</Paragraphs>
  <Slides>9</Slides>
  <Notes>9</Notes>
  <HiddenSlides>0</HiddenSlides>
  <MMClips>0</MMClips>
  <ScaleCrop>false</ScaleCrop>
  <HeadingPairs>
    <vt:vector size="4" baseType="variant">
      <vt:variant>
        <vt:lpstr>Design</vt:lpstr>
      </vt:variant>
      <vt:variant>
        <vt:i4>9</vt:i4>
      </vt:variant>
      <vt:variant>
        <vt:lpstr>Folientitel</vt:lpstr>
      </vt:variant>
      <vt:variant>
        <vt:i4>9</vt:i4>
      </vt:variant>
    </vt:vector>
  </HeadingPairs>
  <TitlesOfParts>
    <vt:vector size="18" baseType="lpstr">
      <vt:lpstr>1_PPT2</vt:lpstr>
      <vt:lpstr>1_Office</vt:lpstr>
      <vt:lpstr>2_Office</vt:lpstr>
      <vt:lpstr>3_Office</vt:lpstr>
      <vt:lpstr>4_Office</vt:lpstr>
      <vt:lpstr>5_Office</vt:lpstr>
      <vt:lpstr>6_Office</vt:lpstr>
      <vt:lpstr>7_Office</vt:lpstr>
      <vt:lpstr>8_Office</vt:lpstr>
      <vt:lpstr>Folie 1</vt:lpstr>
      <vt:lpstr>Folie 2</vt:lpstr>
      <vt:lpstr>Folie 3</vt:lpstr>
      <vt:lpstr>Folie 4</vt:lpstr>
      <vt:lpstr>Folie 5</vt:lpstr>
      <vt:lpstr>Folie 6</vt:lpstr>
      <vt:lpstr>Folie 7</vt:lpstr>
      <vt:lpstr>Folie 8</vt:lpstr>
      <vt:lpstr>Folie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Dongdong</dc:creator>
  <cp:lastModifiedBy>Dongdong</cp:lastModifiedBy>
  <cp:revision>1</cp:revision>
  <dcterms:created xsi:type="dcterms:W3CDTF">2018-12-08T23:23:03Z</dcterms:created>
  <dcterms:modified xsi:type="dcterms:W3CDTF">2018-12-08T23:24:40Z</dcterms:modified>
</cp:coreProperties>
</file>