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Masters/slideMaster17.xml" ContentType="application/vnd.openxmlformats-officedocument.presentationml.slideMaster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18.xml" ContentType="application/vnd.openxmlformats-officedocument.them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6.xml" ContentType="application/vnd.openxmlformats-officedocument.theme+xml"/>
  <Override PartName="/ppt/notesSlides/notesSlide14.xml" ContentType="application/vnd.openxmlformats-officedocument.presentationml.notesSlide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theme/theme14.xml" ContentType="application/vnd.openxmlformats-officedocument.them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10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7.xml" ContentType="application/vnd.openxmlformats-officedocument.theme+xml"/>
  <Override PartName="/ppt/notesSlides/notesSlide13.xml" ContentType="application/vnd.openxmlformats-officedocument.presentationml.notesSlid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  <p:sldMasterId id="2147483678" r:id="rId11"/>
    <p:sldMasterId id="2147483680" r:id="rId12"/>
    <p:sldMasterId id="2147483682" r:id="rId13"/>
    <p:sldMasterId id="2147483684" r:id="rId14"/>
    <p:sldMasterId id="2147483686" r:id="rId15"/>
    <p:sldMasterId id="2147483688" r:id="rId16"/>
    <p:sldMasterId id="2147483690" r:id="rId17"/>
  </p:sldMasterIdLst>
  <p:notesMasterIdLst>
    <p:notesMasterId r:id="rId33"/>
  </p:notesMasterIdLst>
  <p:sldIdLst>
    <p:sldId id="256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E406F-914F-4832-80E0-FB72C479C47F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C592-DB0A-49C9-95FB-91BEFB2A9A4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1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10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11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12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13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14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15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2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3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4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5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6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7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8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/>
              <a:t>标题为</a:t>
            </a:r>
            <a:r>
              <a:rPr lang="de-DE" altLang="zh-CN" dirty="0"/>
              <a:t>42</a:t>
            </a: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03276" indent="-270491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81964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514749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947535" indent="-216393"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0DE83C14-6CE8-4ACC-9351-037547C59088}" type="slidenum">
              <a:rPr lang="zh-CN" altLang="en-US" sz="1100" smtClean="0">
                <a:solidFill>
                  <a:prstClr val="black"/>
                </a:solidFill>
              </a:rPr>
              <a:pPr/>
              <a:t>9</a:t>
            </a:fld>
            <a:endParaRPr lang="en-US" altLang="zh-CN" sz="11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/>
              <a:pPr>
                <a:defRPr/>
              </a:pPr>
              <a:t>01.12.2018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DCC49-1774-4EF9-A28F-5F1B9FFCE8E5}" type="datetimeFigureOut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672C-F418-465E-831D-4D2B80A63241}" type="slidenum">
              <a:rPr lang="de-DE" altLang="zh-CN" sz="4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sz="4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0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1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2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3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4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5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6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5D758-6677-4203-A455-60B197AE6B99}" type="datetimeFigureOut">
              <a:rPr lang="de-DE" smtClean="0"/>
              <a:t>01.12.2018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AB38A-D01B-4E87-9852-9024E7EC9DC8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4F2F73-1155-4B77-B81C-55A67231C6A2}" type="datetimeFigureOut">
              <a:rPr lang="de-DE" altLang="zh-CN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01.12.2018</a:t>
            </a:fld>
            <a:endParaRPr lang="de-DE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A3B555-7579-4522-9E3A-926CAD1CADB9}" type="slidenum">
              <a:rPr lang="de-DE" altLang="zh-CN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1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4400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4310" y="76203"/>
            <a:ext cx="2139690" cy="2057391"/>
          </a:xfrm>
          <a:prstGeom prst="rect">
            <a:avLst/>
          </a:prstGeom>
        </p:spPr>
      </p:pic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主日证道</a:t>
            </a: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532890"/>
            <a:ext cx="6593680" cy="4190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de-DE" altLang="zh-CN" sz="66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/>
            <a:r>
              <a:rPr lang="de-DE" altLang="zh-CN" sz="6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作个好的基督徒 </a:t>
            </a:r>
            <a:endParaRPr lang="zh-CN" altLang="en-US" sz="66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333500"/>
            <a:ext cx="70097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结好果，结坏果 (行为表现）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好心肠，坏心肠 (内在本质)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口舌的事奉 (虚假行为)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333500"/>
            <a:ext cx="70097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结好果，结坏果 (行为表现）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好心肠，坏心肠 (内在本质)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口舌的事奉 (虚假行为)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诚实的事奉 (真实遵从)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333500"/>
            <a:ext cx="70097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结好果，结坏果 (行为表现）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好心肠，坏心肠 (内在本质)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口舌的事奉 (虚假行为)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诚实的事奉 (真实遵从)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努力挖深，建立地基 (目标方向)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333500"/>
            <a:ext cx="70097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结好果，结坏果 (行为表现）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好心肠，坏心肠 (内在本质)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口舌的事奉 (虚假行为)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诚实的事奉 (真实遵从)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努力挖深，建立地基 (目标方向)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扎根稳固，抵挡风雨 (善良本性)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333500"/>
            <a:ext cx="70097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结好果，结坏果 (行为表现）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好心肠，坏心肠 (内在本质)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口舌的事奉 (虚假行为)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诚实的事奉 (真实遵从)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努力挖深，建立地基 (目标方向)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扎根稳固，抵挡风雨 (善良本性)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善恶之差，回归主道（恢复形象）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487805"/>
            <a:ext cx="6593680" cy="4190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总结：</a:t>
            </a:r>
          </a:p>
          <a:p>
            <a:pPr algn="just" eaLnBrk="1" hangingPunct="1"/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接受神，培育一棵好的心；有好的心，就能成为一棵好的树，说出好的话、结出好的果；遵行神的话，根基挖得深，建基磐石上，持续的成长，风雨不能摧毁这棵树，这个房子就能屹立不倒。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270510" y="1216025"/>
            <a:ext cx="7452360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什么和怎样是好呢？我自己是好吗？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270510" y="1216025"/>
            <a:ext cx="7452360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什么和怎样是好呢？我自己是好吗？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只有神是好的。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270510" y="1216025"/>
            <a:ext cx="7452360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什么和怎样是好呢？我自己是好吗？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只有神是好的。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我们是照着神的形象被造的，基因的编码也是神给予的，每个人都不完全一样。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270510" y="1216025"/>
            <a:ext cx="7452360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什么和怎样是好呢？我自己是好吗？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只有神是好的。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我们是照着神的形象被造的，基因的编码也是神给予的，每个人都不完全一样。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先天的基因因素与后天陶造的关系如何？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270510" y="1216025"/>
            <a:ext cx="7452360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引言：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什么和怎样是好呢？我自己是好吗？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只有神是好的。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我们是照着神的形象被造的，基因的编码也是神给予的，每个人都不完全一样。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先天的基因因素与后天陶造的关系如何？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en-US" altLang="zh-CN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我们要活出神的荣美形象，如何做呢？</a:t>
            </a: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en-US" altLang="zh-CN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333500"/>
            <a:ext cx="70097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333500"/>
            <a:ext cx="70097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结好果，结坏果 (行为表现）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/>
          <p:nvPr/>
        </p:nvSpPr>
        <p:spPr bwMode="auto">
          <a:xfrm>
            <a:off x="381000" y="342902"/>
            <a:ext cx="6553202" cy="7238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宋体" panose="02010600030101010101" pitchFamily="2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de-DE" sz="420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读经</a:t>
            </a:r>
            <a:endParaRPr lang="de-DE" altLang="zh-CN" sz="420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Inhaltsplatzhalter 2"/>
          <p:cNvSpPr txBox="1"/>
          <p:nvPr/>
        </p:nvSpPr>
        <p:spPr bwMode="auto">
          <a:xfrm>
            <a:off x="381000" y="1333500"/>
            <a:ext cx="7009765" cy="419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zh-CN" altLang="de-DE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经文理解与应用：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结好果，结坏果 (行为表现）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r>
              <a:rPr lang="zh-CN" altLang="en-US" sz="34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好心肠，坏心肠 (内在本质)</a:t>
            </a: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14350" indent="-514350" algn="just" eaLnBrk="1" hangingPunct="1">
              <a:buFont typeface="Arial" panose="020B0604020202020204" pitchFamily="34" charset="0"/>
              <a:buAutoNum type="arabicPeriod"/>
            </a:pPr>
            <a:endParaRPr lang="zh-CN" altLang="en-US" sz="34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9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0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1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1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1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7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1001</Words>
  <Application>Microsoft Office PowerPoint</Application>
  <PresentationFormat>Bildschirmpräsentation (4:3)</PresentationFormat>
  <Paragraphs>120</Paragraphs>
  <Slides>15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17</vt:i4>
      </vt:variant>
      <vt:variant>
        <vt:lpstr>Folientitel</vt:lpstr>
      </vt:variant>
      <vt:variant>
        <vt:i4>15</vt:i4>
      </vt:variant>
    </vt:vector>
  </HeadingPairs>
  <TitlesOfParts>
    <vt:vector size="32" baseType="lpstr">
      <vt:lpstr>Larissa-Design</vt:lpstr>
      <vt:lpstr>2_Benutzerdefiniertes Design</vt:lpstr>
      <vt:lpstr>1_PPT2</vt:lpstr>
      <vt:lpstr>2_PPT2</vt:lpstr>
      <vt:lpstr>3_PPT2</vt:lpstr>
      <vt:lpstr>4_PPT2</vt:lpstr>
      <vt:lpstr>5_PPT2</vt:lpstr>
      <vt:lpstr>6_PPT2</vt:lpstr>
      <vt:lpstr>7_PPT2</vt:lpstr>
      <vt:lpstr>8_PPT2</vt:lpstr>
      <vt:lpstr>9_PPT2</vt:lpstr>
      <vt:lpstr>10_PPT2</vt:lpstr>
      <vt:lpstr>11_PPT2</vt:lpstr>
      <vt:lpstr>12_PPT2</vt:lpstr>
      <vt:lpstr>13_PPT2</vt:lpstr>
      <vt:lpstr>14_PPT2</vt:lpstr>
      <vt:lpstr>15_PPT2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Dongdong</dc:creator>
  <cp:lastModifiedBy>Dongdong</cp:lastModifiedBy>
  <cp:revision>1</cp:revision>
  <dcterms:created xsi:type="dcterms:W3CDTF">2018-12-01T16:40:37Z</dcterms:created>
  <dcterms:modified xsi:type="dcterms:W3CDTF">2018-12-01T16:43:21Z</dcterms:modified>
</cp:coreProperties>
</file>