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E6072-C47B-40BA-8CF0-FC5C5DEE2BB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F6061-9F2E-41E9-925A-FE1E9DB84D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15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96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82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90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10/13/2018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‹Nr.›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37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10/13/2018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‹Nr.›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5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10/13/2018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‹Nr.›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69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10/13/2018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/>
              <a:t>‹Nr.›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6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9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6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0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30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77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62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2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9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471C-739D-493E-85F0-0C7B6212AEA9}" type="datetimeFigureOut">
              <a:rPr lang="de-DE" smtClean="0"/>
              <a:t>13.10.2018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1FFB4-02C6-47E0-A456-2EEC76A73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36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fld id="{C35BB1C6-BF8F-4481-8AB2-603A1C8A906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457200"/>
              <a:t>10/13/2018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457200"/>
              <a:t>‹Nr.›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0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fld id="{C35BB1C6-BF8F-4481-8AB2-603A1C8A906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457200"/>
              <a:t>10/13/2018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457200"/>
              <a:t>‹Nr.›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5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fld id="{C35BB1C6-BF8F-4481-8AB2-603A1C8A906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457200"/>
              <a:t>10/13/2018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457200"/>
              <a:t>‹Nr.›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3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fld id="{C35BB1C6-BF8F-4481-8AB2-603A1C8A906A}" type="datetimeFigureOut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457200"/>
              <a:t>10/13/2018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srgbClr val="B80E0F">
                    <a:lumMod val="50000"/>
                  </a:srgbClr>
                </a:solidFill>
              </a:rPr>
              <a:pPr defTabSz="457200"/>
              <a:t>‹Nr.›</a:t>
            </a:fld>
            <a:endParaRPr lang="en-US" dirty="0">
              <a:solidFill>
                <a:srgbClr val="B80E0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87300" y="2106785"/>
            <a:ext cx="7436697" cy="808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de-DE" dirty="0">
              <a:solidFill>
                <a:srgbClr val="B80E0F"/>
              </a:solidFill>
              <a:ea typeface="微软简行楷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22250" y="2317750"/>
            <a:ext cx="6397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zh-CN" altLang="en-US" sz="5400" b="1" cap="all" dirty="0">
                <a:solidFill>
                  <a:srgbClr val="B80E0F"/>
                </a:solidFill>
                <a:latin typeface="宋体" panose="02010600030101010101" pitchFamily="2" charset="-122"/>
              </a:rPr>
              <a:t>牧者致辞</a:t>
            </a:r>
          </a:p>
        </p:txBody>
      </p:sp>
    </p:spTree>
    <p:extLst>
      <p:ext uri="{BB962C8B-B14F-4D97-AF65-F5344CB8AC3E}">
        <p14:creationId xmlns:p14="http://schemas.microsoft.com/office/powerpoint/2010/main" val="8610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87300" y="2106785"/>
            <a:ext cx="7436697" cy="808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de-DE" dirty="0">
              <a:solidFill>
                <a:srgbClr val="B80E0F"/>
              </a:solidFill>
              <a:ea typeface="微软简行楷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0" y="317500"/>
            <a:ext cx="6397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zh-CN" altLang="en-US" sz="5400" b="1" cap="all" dirty="0">
                <a:solidFill>
                  <a:srgbClr val="B80E0F"/>
                </a:solidFill>
                <a:latin typeface="宋体" panose="02010600030101010101" pitchFamily="2" charset="-122"/>
              </a:rPr>
              <a:t>一切都是新的！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5749" y="1460499"/>
            <a:ext cx="725487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一切都是新的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一切都可以是新的</a:t>
            </a:r>
          </a:p>
        </p:txBody>
      </p:sp>
    </p:spTree>
    <p:extLst>
      <p:ext uri="{BB962C8B-B14F-4D97-AF65-F5344CB8AC3E}">
        <p14:creationId xmlns:p14="http://schemas.microsoft.com/office/powerpoint/2010/main" val="374986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87300" y="2106785"/>
            <a:ext cx="7436697" cy="808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de-DE" dirty="0">
              <a:solidFill>
                <a:srgbClr val="B80E0F"/>
              </a:solidFill>
              <a:ea typeface="微软简行楷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0" y="317500"/>
            <a:ext cx="6397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zh-CN" altLang="en-US" sz="5400" b="1" cap="all" dirty="0">
                <a:solidFill>
                  <a:srgbClr val="B80E0F"/>
                </a:solidFill>
                <a:latin typeface="宋体" panose="02010600030101010101" pitchFamily="2" charset="-122"/>
              </a:rPr>
              <a:t>一切都是新的！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5749" y="1460499"/>
            <a:ext cx="320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新的开始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新的环境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新的人群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新的眼界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新的挑战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defTabSz="457200"/>
            <a:r>
              <a:rPr kumimoji="1" lang="en-US" altLang="zh-CN" sz="3600" dirty="0">
                <a:solidFill>
                  <a:prstClr val="black"/>
                </a:solidFill>
              </a:rPr>
              <a:t>          </a:t>
            </a:r>
            <a:endParaRPr kumimoji="1" lang="zh-CN" alt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7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87300" y="2106785"/>
            <a:ext cx="7436697" cy="808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de-DE" dirty="0">
              <a:solidFill>
                <a:srgbClr val="B80E0F"/>
              </a:solidFill>
              <a:ea typeface="微软简行楷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0" y="317500"/>
            <a:ext cx="6397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zh-CN" altLang="en-US" sz="5400" b="1" cap="all" dirty="0">
                <a:solidFill>
                  <a:srgbClr val="B80E0F"/>
                </a:solidFill>
                <a:latin typeface="宋体" panose="02010600030101010101" pitchFamily="2" charset="-122"/>
              </a:rPr>
              <a:t>一切都是新的！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5749" y="1460499"/>
            <a:ext cx="81709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新的思考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新的价值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新的学习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新的关系</a:t>
            </a:r>
            <a:endParaRPr kumimoji="1" lang="en-US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en-US" sz="3600" dirty="0">
                <a:solidFill>
                  <a:prstClr val="black"/>
                </a:solidFill>
              </a:rPr>
              <a:t>新的生命</a:t>
            </a:r>
            <a:endParaRPr kumimoji="1" lang="de-DE" altLang="zh-CN" sz="3600" dirty="0">
              <a:solidFill>
                <a:prstClr val="black"/>
              </a:solidFill>
            </a:endParaRPr>
          </a:p>
          <a:p>
            <a:pPr marL="571500" indent="-571500" defTabSz="457200">
              <a:buFont typeface="Arial"/>
              <a:buChar char="•"/>
            </a:pPr>
            <a:r>
              <a:rPr kumimoji="1" lang="zh-CN" altLang="de-DE" sz="3200" dirty="0">
                <a:solidFill>
                  <a:prstClr val="black"/>
                </a:solidFill>
              </a:rPr>
              <a:t>若有人在基督里，他就是新造的人，旧事已过，都变成新的了。</a:t>
            </a:r>
            <a:r>
              <a:rPr kumimoji="1" lang="de-DE" altLang="zh-CN" sz="3200" dirty="0">
                <a:solidFill>
                  <a:prstClr val="black"/>
                </a:solidFill>
              </a:rPr>
              <a:t>-</a:t>
            </a:r>
            <a:r>
              <a:rPr kumimoji="1" lang="zh-CN" altLang="de-DE" sz="3200" dirty="0">
                <a:solidFill>
                  <a:prstClr val="black"/>
                </a:solidFill>
              </a:rPr>
              <a:t>哥林多后书</a:t>
            </a:r>
            <a:r>
              <a:rPr kumimoji="1" lang="de-DE" altLang="zh-CN" sz="3200" dirty="0">
                <a:solidFill>
                  <a:prstClr val="black"/>
                </a:solidFill>
              </a:rPr>
              <a:t>5</a:t>
            </a:r>
            <a:r>
              <a:rPr kumimoji="1" lang="zh-CN" altLang="de-DE" sz="3200" dirty="0">
                <a:solidFill>
                  <a:prstClr val="black"/>
                </a:solidFill>
              </a:rPr>
              <a:t>：</a:t>
            </a:r>
            <a:r>
              <a:rPr kumimoji="1" lang="de-DE" altLang="zh-CN" sz="3200" dirty="0">
                <a:solidFill>
                  <a:prstClr val="black"/>
                </a:solidFill>
              </a:rPr>
              <a:t>17</a:t>
            </a:r>
            <a:endParaRPr kumimoji="1" lang="en-US" altLang="zh-CN" sz="3200" dirty="0">
              <a:solidFill>
                <a:prstClr val="black"/>
              </a:solidFill>
            </a:endParaRPr>
          </a:p>
          <a:p>
            <a:pPr defTabSz="457200"/>
            <a:r>
              <a:rPr kumimoji="1" lang="en-US" altLang="zh-CN" sz="3600" dirty="0">
                <a:solidFill>
                  <a:prstClr val="black"/>
                </a:solidFill>
              </a:rPr>
              <a:t>          </a:t>
            </a:r>
            <a:endParaRPr kumimoji="1" lang="zh-CN" alt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chtiges Ereignis">
  <a:themeElements>
    <a:clrScheme name="Wichtiges Ereignis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Wichtiges Ereignis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chtiges Ereignis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3.xml><?xml version="1.0" encoding="utf-8"?>
<a:theme xmlns:a="http://schemas.openxmlformats.org/drawingml/2006/main" name="1_Wichtiges Ereignis">
  <a:themeElements>
    <a:clrScheme name="Wichtiges Ereignis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Wichtiges Ereignis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chtiges Ereignis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4.xml><?xml version="1.0" encoding="utf-8"?>
<a:theme xmlns:a="http://schemas.openxmlformats.org/drawingml/2006/main" name="2_Wichtiges Ereignis">
  <a:themeElements>
    <a:clrScheme name="Wichtiges Ereignis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Wichtiges Ereignis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chtiges Ereignis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5.xml><?xml version="1.0" encoding="utf-8"?>
<a:theme xmlns:a="http://schemas.openxmlformats.org/drawingml/2006/main" name="3_Wichtiges Ereignis">
  <a:themeElements>
    <a:clrScheme name="Wichtiges Ereignis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Wichtiges Ereignis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chtiges Ereignis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</Words>
  <Application>Microsoft Office PowerPoint</Application>
  <PresentationFormat>Bildschirmpräsentation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4</vt:i4>
      </vt:variant>
    </vt:vector>
  </HeadingPairs>
  <TitlesOfParts>
    <vt:vector size="15" baseType="lpstr">
      <vt:lpstr>宋体</vt:lpstr>
      <vt:lpstr>微软简行楷</vt:lpstr>
      <vt:lpstr>Arial</vt:lpstr>
      <vt:lpstr>Calibri</vt:lpstr>
      <vt:lpstr>Calibri Light</vt:lpstr>
      <vt:lpstr>Impact</vt:lpstr>
      <vt:lpstr>Office Theme</vt:lpstr>
      <vt:lpstr>Wichtiges Ereignis</vt:lpstr>
      <vt:lpstr>1_Wichtiges Ereignis</vt:lpstr>
      <vt:lpstr>2_Wichtiges Ereignis</vt:lpstr>
      <vt:lpstr>3_Wichtiges Ereignis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Dongdong Hu</dc:creator>
  <cp:lastModifiedBy>Dongdong Hu</cp:lastModifiedBy>
  <cp:revision>1</cp:revision>
  <dcterms:created xsi:type="dcterms:W3CDTF">2018-10-13T17:20:13Z</dcterms:created>
  <dcterms:modified xsi:type="dcterms:W3CDTF">2018-10-13T17:22:48Z</dcterms:modified>
</cp:coreProperties>
</file>