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74" r:id="rId3"/>
    <p:sldMasterId id="2147483676" r:id="rId4"/>
    <p:sldMasterId id="2147483678" r:id="rId5"/>
  </p:sldMasterIdLst>
  <p:notesMasterIdLst>
    <p:notesMasterId r:id="rId10"/>
  </p:notesMasterIdLst>
  <p:sldIdLst>
    <p:sldId id="256" r:id="rId6"/>
    <p:sldId id="257" r:id="rId7"/>
    <p:sldId id="258" r:id="rId8"/>
    <p:sldId id="259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64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0E6072-C47B-40BA-8CF0-FC5C5DEE2BB9}" type="datetimeFigureOut">
              <a:rPr lang="de-DE" smtClean="0"/>
              <a:t>13.10.2018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F6061-9F2E-41E9-925A-FE1E9DB84D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9159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4471C-739D-493E-85F0-0C7B6212AEA9}" type="datetimeFigureOut">
              <a:rPr lang="de-DE" smtClean="0"/>
              <a:t>13.10.2018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1FFB4-02C6-47E0-A456-2EEC76A739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8964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4471C-739D-493E-85F0-0C7B6212AEA9}" type="datetimeFigureOut">
              <a:rPr lang="de-DE" smtClean="0"/>
              <a:t>13.10.2018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1FFB4-02C6-47E0-A456-2EEC76A739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8824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4471C-739D-493E-85F0-0C7B6212AEA9}" type="datetimeFigureOut">
              <a:rPr lang="de-DE" smtClean="0"/>
              <a:t>13.10.2018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1FFB4-02C6-47E0-A456-2EEC76A739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29016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4351" y="2063396"/>
            <a:ext cx="7796030" cy="3311189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smtClean="0">
                <a:solidFill>
                  <a:srgbClr val="B80E0F">
                    <a:lumMod val="50000"/>
                  </a:srgbClr>
                </a:solidFill>
              </a:rPr>
              <a:pPr/>
              <a:t>10/13/2018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srgbClr val="B80E0F">
                    <a:lumMod val="50000"/>
                  </a:srgbClr>
                </a:solidFill>
              </a:rPr>
              <a:pPr/>
              <a:t>‹Nr.›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6373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4351" y="2063396"/>
            <a:ext cx="7796030" cy="3311189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smtClean="0">
                <a:solidFill>
                  <a:srgbClr val="B80E0F">
                    <a:lumMod val="50000"/>
                  </a:srgbClr>
                </a:solidFill>
              </a:rPr>
              <a:pPr/>
              <a:t>10/13/2018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srgbClr val="B80E0F">
                    <a:lumMod val="50000"/>
                  </a:srgbClr>
                </a:solidFill>
              </a:rPr>
              <a:pPr/>
              <a:t>‹Nr.›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950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4351" y="2063396"/>
            <a:ext cx="7796030" cy="3311189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smtClean="0">
                <a:solidFill>
                  <a:srgbClr val="B80E0F">
                    <a:lumMod val="50000"/>
                  </a:srgbClr>
                </a:solidFill>
              </a:rPr>
              <a:pPr/>
              <a:t>10/13/2018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srgbClr val="B80E0F">
                    <a:lumMod val="50000"/>
                  </a:srgbClr>
                </a:solidFill>
              </a:rPr>
              <a:pPr/>
              <a:t>‹Nr.›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2695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4351" y="2063396"/>
            <a:ext cx="7796030" cy="3311189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smtClean="0">
                <a:solidFill>
                  <a:srgbClr val="B80E0F">
                    <a:lumMod val="50000"/>
                  </a:srgbClr>
                </a:solidFill>
              </a:rPr>
              <a:pPr/>
              <a:t>10/13/2018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srgbClr val="B80E0F">
                    <a:lumMod val="50000"/>
                  </a:srgbClr>
                </a:solidFill>
              </a:rPr>
              <a:pPr/>
              <a:t>‹Nr.›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264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4471C-739D-493E-85F0-0C7B6212AEA9}" type="datetimeFigureOut">
              <a:rPr lang="de-DE" smtClean="0"/>
              <a:t>13.10.2018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1FFB4-02C6-47E0-A456-2EEC76A739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8099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4471C-739D-493E-85F0-0C7B6212AEA9}" type="datetimeFigureOut">
              <a:rPr lang="de-DE" smtClean="0"/>
              <a:t>13.10.2018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1FFB4-02C6-47E0-A456-2EEC76A739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067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4471C-739D-493E-85F0-0C7B6212AEA9}" type="datetimeFigureOut">
              <a:rPr lang="de-DE" smtClean="0"/>
              <a:t>13.10.2018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1FFB4-02C6-47E0-A456-2EEC76A739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609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4471C-739D-493E-85F0-0C7B6212AEA9}" type="datetimeFigureOut">
              <a:rPr lang="de-DE" smtClean="0"/>
              <a:t>13.10.2018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1FFB4-02C6-47E0-A456-2EEC76A739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0309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4471C-739D-493E-85F0-0C7B6212AEA9}" type="datetimeFigureOut">
              <a:rPr lang="de-DE" smtClean="0"/>
              <a:t>13.10.2018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1FFB4-02C6-47E0-A456-2EEC76A739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3776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4471C-739D-493E-85F0-0C7B6212AEA9}" type="datetimeFigureOut">
              <a:rPr lang="de-DE" smtClean="0"/>
              <a:t>13.10.2018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1FFB4-02C6-47E0-A456-2EEC76A739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4622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4471C-739D-493E-85F0-0C7B6212AEA9}" type="datetimeFigureOut">
              <a:rPr lang="de-DE" smtClean="0"/>
              <a:t>13.10.2018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1FFB4-02C6-47E0-A456-2EEC76A739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421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4471C-739D-493E-85F0-0C7B6212AEA9}" type="datetimeFigureOut">
              <a:rPr lang="de-DE" smtClean="0"/>
              <a:t>13.10.2018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1FFB4-02C6-47E0-A456-2EEC76A739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497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4471C-739D-493E-85F0-0C7B6212AEA9}" type="datetimeFigureOut">
              <a:rPr lang="de-DE" smtClean="0"/>
              <a:t>13.10.2018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1FFB4-02C6-47E0-A456-2EEC76A739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3365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rickwork-SD-R1acrop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-19048" y="1"/>
            <a:ext cx="9004013" cy="6644081"/>
            <a:chOff x="-25397" y="0"/>
            <a:chExt cx="12005350" cy="6644081"/>
          </a:xfrm>
        </p:grpSpPr>
        <p:sp useBgFill="1">
          <p:nvSpPr>
            <p:cNvPr id="11" name="Rectangle 10"/>
            <p:cNvSpPr/>
            <p:nvPr/>
          </p:nvSpPr>
          <p:spPr>
            <a:xfrm>
              <a:off x="1" y="0"/>
              <a:ext cx="11979952" cy="6644081"/>
            </a:xfrm>
            <a:prstGeom prst="rect">
              <a:avLst/>
            </a:prstGeom>
            <a:ln>
              <a:noFill/>
            </a:ln>
            <a:effectLst>
              <a:outerShdw blurRad="98425" dist="76200" dir="4380000" algn="tl" rotWithShape="0">
                <a:srgbClr val="000000">
                  <a:alpha val="68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1" y="5600215"/>
              <a:ext cx="11706512" cy="780581"/>
            </a:xfrm>
            <a:prstGeom prst="rect">
              <a:avLst/>
            </a:prstGeom>
            <a:gradFill flip="none" rotWithShape="1">
              <a:gsLst>
                <a:gs pos="34000">
                  <a:schemeClr val="accent1"/>
                </a:gs>
                <a:gs pos="100000">
                  <a:schemeClr val="accent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-25397" y="0"/>
              <a:ext cx="11773291" cy="6419514"/>
            </a:xfrm>
            <a:custGeom>
              <a:avLst/>
              <a:gdLst/>
              <a:ahLst/>
              <a:cxnLst/>
              <a:rect l="l" t="t" r="r" b="b"/>
              <a:pathLst>
                <a:path w="11773291" h="6419514">
                  <a:moveTo>
                    <a:pt x="11750059" y="0"/>
                  </a:moveTo>
                  <a:lnTo>
                    <a:pt x="11773291" y="6419514"/>
                  </a:lnTo>
                  <a:lnTo>
                    <a:pt x="0" y="6411047"/>
                  </a:lnTo>
                </a:path>
              </a:pathLst>
            </a:custGeom>
            <a:ln w="82550">
              <a:solidFill>
                <a:schemeClr val="tx1">
                  <a:lumMod val="50000"/>
                  <a:lumOff val="50000"/>
                </a:schemeClr>
              </a:solidFill>
              <a:miter lim="800000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62" cy="11519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2063396"/>
            <a:ext cx="7797662" cy="33111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73562" y="5757334"/>
            <a:ext cx="2838450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defTabSz="457200"/>
            <a:fld id="{C35BB1C6-BF8F-4481-8AB2-603A1C8A906A}" type="datetimeFigureOut">
              <a:rPr lang="en-US" smtClean="0">
                <a:solidFill>
                  <a:srgbClr val="B80E0F">
                    <a:lumMod val="50000"/>
                  </a:srgbClr>
                </a:solidFill>
              </a:rPr>
              <a:pPr defTabSz="457200"/>
              <a:t>10/13/2018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1" y="5757334"/>
            <a:ext cx="4124789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15341" y="5757334"/>
            <a:ext cx="680390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defTabSz="457200"/>
            <a:fld id="{6D22F896-40B5-4ADD-8801-0D06FADFA095}" type="slidenum">
              <a:rPr lang="en-US" smtClean="0">
                <a:solidFill>
                  <a:srgbClr val="B80E0F">
                    <a:lumMod val="50000"/>
                  </a:srgbClr>
                </a:solidFill>
              </a:rPr>
              <a:pPr defTabSz="457200"/>
              <a:t>‹Nr.›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307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baseline="0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rickwork-SD-R1acrop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-19048" y="1"/>
            <a:ext cx="9004013" cy="6644081"/>
            <a:chOff x="-25397" y="0"/>
            <a:chExt cx="12005350" cy="6644081"/>
          </a:xfrm>
        </p:grpSpPr>
        <p:sp useBgFill="1">
          <p:nvSpPr>
            <p:cNvPr id="11" name="Rectangle 10"/>
            <p:cNvSpPr/>
            <p:nvPr/>
          </p:nvSpPr>
          <p:spPr>
            <a:xfrm>
              <a:off x="1" y="0"/>
              <a:ext cx="11979952" cy="6644081"/>
            </a:xfrm>
            <a:prstGeom prst="rect">
              <a:avLst/>
            </a:prstGeom>
            <a:ln>
              <a:noFill/>
            </a:ln>
            <a:effectLst>
              <a:outerShdw blurRad="98425" dist="76200" dir="4380000" algn="tl" rotWithShape="0">
                <a:srgbClr val="000000">
                  <a:alpha val="68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1" y="5600215"/>
              <a:ext cx="11706512" cy="780581"/>
            </a:xfrm>
            <a:prstGeom prst="rect">
              <a:avLst/>
            </a:prstGeom>
            <a:gradFill flip="none" rotWithShape="1">
              <a:gsLst>
                <a:gs pos="34000">
                  <a:schemeClr val="accent1"/>
                </a:gs>
                <a:gs pos="100000">
                  <a:schemeClr val="accent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-25397" y="0"/>
              <a:ext cx="11773291" cy="6419514"/>
            </a:xfrm>
            <a:custGeom>
              <a:avLst/>
              <a:gdLst/>
              <a:ahLst/>
              <a:cxnLst/>
              <a:rect l="l" t="t" r="r" b="b"/>
              <a:pathLst>
                <a:path w="11773291" h="6419514">
                  <a:moveTo>
                    <a:pt x="11750059" y="0"/>
                  </a:moveTo>
                  <a:lnTo>
                    <a:pt x="11773291" y="6419514"/>
                  </a:lnTo>
                  <a:lnTo>
                    <a:pt x="0" y="6411047"/>
                  </a:lnTo>
                </a:path>
              </a:pathLst>
            </a:custGeom>
            <a:ln w="82550">
              <a:solidFill>
                <a:schemeClr val="tx1">
                  <a:lumMod val="50000"/>
                  <a:lumOff val="50000"/>
                </a:schemeClr>
              </a:solidFill>
              <a:miter lim="800000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62" cy="11519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2063396"/>
            <a:ext cx="7797662" cy="33111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73562" y="5757334"/>
            <a:ext cx="2838450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defTabSz="457200"/>
            <a:fld id="{C35BB1C6-BF8F-4481-8AB2-603A1C8A906A}" type="datetimeFigureOut">
              <a:rPr lang="en-US" smtClean="0">
                <a:solidFill>
                  <a:srgbClr val="B80E0F">
                    <a:lumMod val="50000"/>
                  </a:srgbClr>
                </a:solidFill>
              </a:rPr>
              <a:pPr defTabSz="457200"/>
              <a:t>10/13/2018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1" y="5757334"/>
            <a:ext cx="4124789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15341" y="5757334"/>
            <a:ext cx="680390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defTabSz="457200"/>
            <a:fld id="{6D22F896-40B5-4ADD-8801-0D06FADFA095}" type="slidenum">
              <a:rPr lang="en-US" smtClean="0">
                <a:solidFill>
                  <a:srgbClr val="B80E0F">
                    <a:lumMod val="50000"/>
                  </a:srgbClr>
                </a:solidFill>
              </a:rPr>
              <a:pPr defTabSz="457200"/>
              <a:t>‹Nr.›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653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baseline="0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rickwork-SD-R1acrop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-19048" y="1"/>
            <a:ext cx="9004013" cy="6644081"/>
            <a:chOff x="-25397" y="0"/>
            <a:chExt cx="12005350" cy="6644081"/>
          </a:xfrm>
        </p:grpSpPr>
        <p:sp useBgFill="1">
          <p:nvSpPr>
            <p:cNvPr id="11" name="Rectangle 10"/>
            <p:cNvSpPr/>
            <p:nvPr/>
          </p:nvSpPr>
          <p:spPr>
            <a:xfrm>
              <a:off x="1" y="0"/>
              <a:ext cx="11979952" cy="6644081"/>
            </a:xfrm>
            <a:prstGeom prst="rect">
              <a:avLst/>
            </a:prstGeom>
            <a:ln>
              <a:noFill/>
            </a:ln>
            <a:effectLst>
              <a:outerShdw blurRad="98425" dist="76200" dir="4380000" algn="tl" rotWithShape="0">
                <a:srgbClr val="000000">
                  <a:alpha val="68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1" y="5600215"/>
              <a:ext cx="11706512" cy="780581"/>
            </a:xfrm>
            <a:prstGeom prst="rect">
              <a:avLst/>
            </a:prstGeom>
            <a:gradFill flip="none" rotWithShape="1">
              <a:gsLst>
                <a:gs pos="34000">
                  <a:schemeClr val="accent1"/>
                </a:gs>
                <a:gs pos="100000">
                  <a:schemeClr val="accent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-25397" y="0"/>
              <a:ext cx="11773291" cy="6419514"/>
            </a:xfrm>
            <a:custGeom>
              <a:avLst/>
              <a:gdLst/>
              <a:ahLst/>
              <a:cxnLst/>
              <a:rect l="l" t="t" r="r" b="b"/>
              <a:pathLst>
                <a:path w="11773291" h="6419514">
                  <a:moveTo>
                    <a:pt x="11750059" y="0"/>
                  </a:moveTo>
                  <a:lnTo>
                    <a:pt x="11773291" y="6419514"/>
                  </a:lnTo>
                  <a:lnTo>
                    <a:pt x="0" y="6411047"/>
                  </a:lnTo>
                </a:path>
              </a:pathLst>
            </a:custGeom>
            <a:ln w="82550">
              <a:solidFill>
                <a:schemeClr val="tx1">
                  <a:lumMod val="50000"/>
                  <a:lumOff val="50000"/>
                </a:schemeClr>
              </a:solidFill>
              <a:miter lim="800000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62" cy="11519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2063396"/>
            <a:ext cx="7797662" cy="33111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73562" y="5757334"/>
            <a:ext cx="2838450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defTabSz="457200"/>
            <a:fld id="{C35BB1C6-BF8F-4481-8AB2-603A1C8A906A}" type="datetimeFigureOut">
              <a:rPr lang="en-US" smtClean="0">
                <a:solidFill>
                  <a:srgbClr val="B80E0F">
                    <a:lumMod val="50000"/>
                  </a:srgbClr>
                </a:solidFill>
              </a:rPr>
              <a:pPr defTabSz="457200"/>
              <a:t>10/13/2018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1" y="5757334"/>
            <a:ext cx="4124789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15341" y="5757334"/>
            <a:ext cx="680390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defTabSz="457200"/>
            <a:fld id="{6D22F896-40B5-4ADD-8801-0D06FADFA095}" type="slidenum">
              <a:rPr lang="en-US" smtClean="0">
                <a:solidFill>
                  <a:srgbClr val="B80E0F">
                    <a:lumMod val="50000"/>
                  </a:srgbClr>
                </a:solidFill>
              </a:rPr>
              <a:pPr defTabSz="457200"/>
              <a:t>‹Nr.›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39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baseline="0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rickwork-SD-R1acrop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-19048" y="1"/>
            <a:ext cx="9004013" cy="6644081"/>
            <a:chOff x="-25397" y="0"/>
            <a:chExt cx="12005350" cy="6644081"/>
          </a:xfrm>
        </p:grpSpPr>
        <p:sp useBgFill="1">
          <p:nvSpPr>
            <p:cNvPr id="11" name="Rectangle 10"/>
            <p:cNvSpPr/>
            <p:nvPr/>
          </p:nvSpPr>
          <p:spPr>
            <a:xfrm>
              <a:off x="1" y="0"/>
              <a:ext cx="11979952" cy="6644081"/>
            </a:xfrm>
            <a:prstGeom prst="rect">
              <a:avLst/>
            </a:prstGeom>
            <a:ln>
              <a:noFill/>
            </a:ln>
            <a:effectLst>
              <a:outerShdw blurRad="98425" dist="76200" dir="4380000" algn="tl" rotWithShape="0">
                <a:srgbClr val="000000">
                  <a:alpha val="68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1" y="5600215"/>
              <a:ext cx="11706512" cy="780581"/>
            </a:xfrm>
            <a:prstGeom prst="rect">
              <a:avLst/>
            </a:prstGeom>
            <a:gradFill flip="none" rotWithShape="1">
              <a:gsLst>
                <a:gs pos="34000">
                  <a:schemeClr val="accent1"/>
                </a:gs>
                <a:gs pos="100000">
                  <a:schemeClr val="accent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-25397" y="0"/>
              <a:ext cx="11773291" cy="6419514"/>
            </a:xfrm>
            <a:custGeom>
              <a:avLst/>
              <a:gdLst/>
              <a:ahLst/>
              <a:cxnLst/>
              <a:rect l="l" t="t" r="r" b="b"/>
              <a:pathLst>
                <a:path w="11773291" h="6419514">
                  <a:moveTo>
                    <a:pt x="11750059" y="0"/>
                  </a:moveTo>
                  <a:lnTo>
                    <a:pt x="11773291" y="6419514"/>
                  </a:lnTo>
                  <a:lnTo>
                    <a:pt x="0" y="6411047"/>
                  </a:lnTo>
                </a:path>
              </a:pathLst>
            </a:custGeom>
            <a:ln w="82550">
              <a:solidFill>
                <a:schemeClr val="tx1">
                  <a:lumMod val="50000"/>
                  <a:lumOff val="50000"/>
                </a:schemeClr>
              </a:solidFill>
              <a:miter lim="800000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62" cy="11519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2063396"/>
            <a:ext cx="7797662" cy="33111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73562" y="5757334"/>
            <a:ext cx="2838450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defTabSz="457200"/>
            <a:fld id="{C35BB1C6-BF8F-4481-8AB2-603A1C8A906A}" type="datetimeFigureOut">
              <a:rPr lang="en-US" smtClean="0">
                <a:solidFill>
                  <a:srgbClr val="B80E0F">
                    <a:lumMod val="50000"/>
                  </a:srgbClr>
                </a:solidFill>
              </a:rPr>
              <a:pPr defTabSz="457200"/>
              <a:t>10/13/2018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1" y="5757334"/>
            <a:ext cx="4124789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15341" y="5757334"/>
            <a:ext cx="680390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defTabSz="457200"/>
            <a:fld id="{6D22F896-40B5-4ADD-8801-0D06FADFA095}" type="slidenum">
              <a:rPr lang="en-US" smtClean="0">
                <a:solidFill>
                  <a:srgbClr val="B80E0F">
                    <a:lumMod val="50000"/>
                  </a:srgbClr>
                </a:solidFill>
              </a:rPr>
              <a:pPr defTabSz="457200"/>
              <a:t>‹Nr.›</a:t>
            </a:fld>
            <a:endParaRPr lang="en-US" dirty="0">
              <a:solidFill>
                <a:srgbClr val="B80E0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687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baseline="0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 txBox="1">
            <a:spLocks/>
          </p:cNvSpPr>
          <p:nvPr/>
        </p:nvSpPr>
        <p:spPr>
          <a:xfrm>
            <a:off x="687300" y="2106785"/>
            <a:ext cx="7436697" cy="8080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cap="all" baseline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de-DE" dirty="0">
              <a:solidFill>
                <a:srgbClr val="B80E0F"/>
              </a:solidFill>
              <a:ea typeface="微软简行楷" pitchFamily="2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222250" y="2317750"/>
            <a:ext cx="63976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zh-CN" altLang="en-US" sz="5400" b="1" cap="all" dirty="0">
                <a:solidFill>
                  <a:srgbClr val="B80E0F"/>
                </a:solidFill>
                <a:latin typeface="宋体" panose="02010600030101010101" pitchFamily="2" charset="-122"/>
              </a:rPr>
              <a:t>牧者致辞</a:t>
            </a:r>
          </a:p>
        </p:txBody>
      </p:sp>
    </p:spTree>
    <p:extLst>
      <p:ext uri="{BB962C8B-B14F-4D97-AF65-F5344CB8AC3E}">
        <p14:creationId xmlns:p14="http://schemas.microsoft.com/office/powerpoint/2010/main" val="86103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 txBox="1">
            <a:spLocks/>
          </p:cNvSpPr>
          <p:nvPr/>
        </p:nvSpPr>
        <p:spPr>
          <a:xfrm>
            <a:off x="687300" y="2106785"/>
            <a:ext cx="7436697" cy="8080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cap="all" baseline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de-DE" dirty="0">
              <a:solidFill>
                <a:srgbClr val="B80E0F"/>
              </a:solidFill>
              <a:ea typeface="微软简行楷" pitchFamily="2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0" y="317500"/>
            <a:ext cx="63976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zh-CN" altLang="en-US" sz="5400" b="1" cap="all" dirty="0">
                <a:solidFill>
                  <a:srgbClr val="B80E0F"/>
                </a:solidFill>
                <a:latin typeface="宋体" panose="02010600030101010101" pitchFamily="2" charset="-122"/>
              </a:rPr>
              <a:t>一切都是新的！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85749" y="1460499"/>
            <a:ext cx="7254875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defTabSz="457200">
              <a:buFont typeface="Arial"/>
              <a:buChar char="•"/>
            </a:pPr>
            <a:r>
              <a:rPr kumimoji="1" lang="zh-CN" altLang="en-US" sz="3600" dirty="0">
                <a:solidFill>
                  <a:prstClr val="black"/>
                </a:solidFill>
              </a:rPr>
              <a:t>一切都是新的</a:t>
            </a:r>
            <a:endParaRPr kumimoji="1" lang="en-US" altLang="zh-CN" sz="3600" dirty="0">
              <a:solidFill>
                <a:prstClr val="black"/>
              </a:solidFill>
            </a:endParaRPr>
          </a:p>
          <a:p>
            <a:pPr marL="571500" indent="-571500" defTabSz="457200">
              <a:buFont typeface="Arial"/>
              <a:buChar char="•"/>
            </a:pPr>
            <a:endParaRPr kumimoji="1" lang="en-US" altLang="zh-CN" sz="3600" dirty="0">
              <a:solidFill>
                <a:prstClr val="black"/>
              </a:solidFill>
            </a:endParaRPr>
          </a:p>
          <a:p>
            <a:pPr marL="571500" indent="-571500" defTabSz="457200">
              <a:buFont typeface="Arial"/>
              <a:buChar char="•"/>
            </a:pPr>
            <a:r>
              <a:rPr kumimoji="1" lang="zh-CN" altLang="en-US" sz="3600" dirty="0">
                <a:solidFill>
                  <a:prstClr val="black"/>
                </a:solidFill>
              </a:rPr>
              <a:t>一切都可以是新的</a:t>
            </a:r>
          </a:p>
        </p:txBody>
      </p:sp>
    </p:spTree>
    <p:extLst>
      <p:ext uri="{BB962C8B-B14F-4D97-AF65-F5344CB8AC3E}">
        <p14:creationId xmlns:p14="http://schemas.microsoft.com/office/powerpoint/2010/main" val="3749868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 txBox="1">
            <a:spLocks/>
          </p:cNvSpPr>
          <p:nvPr/>
        </p:nvSpPr>
        <p:spPr>
          <a:xfrm>
            <a:off x="687300" y="2106785"/>
            <a:ext cx="7436697" cy="8080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cap="all" baseline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de-DE" dirty="0">
              <a:solidFill>
                <a:srgbClr val="B80E0F"/>
              </a:solidFill>
              <a:ea typeface="微软简行楷" pitchFamily="2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0" y="317500"/>
            <a:ext cx="63976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zh-CN" altLang="en-US" sz="5400" b="1" cap="all" dirty="0">
                <a:solidFill>
                  <a:srgbClr val="B80E0F"/>
                </a:solidFill>
                <a:latin typeface="宋体" panose="02010600030101010101" pitchFamily="2" charset="-122"/>
              </a:rPr>
              <a:t>一切都是新的！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85749" y="1460499"/>
            <a:ext cx="320675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defTabSz="457200">
              <a:buFont typeface="Arial"/>
              <a:buChar char="•"/>
            </a:pPr>
            <a:r>
              <a:rPr kumimoji="1" lang="zh-CN" altLang="en-US" sz="3600" dirty="0">
                <a:solidFill>
                  <a:prstClr val="black"/>
                </a:solidFill>
              </a:rPr>
              <a:t>新的开始</a:t>
            </a:r>
            <a:endParaRPr kumimoji="1" lang="en-US" altLang="zh-CN" sz="3600" dirty="0">
              <a:solidFill>
                <a:prstClr val="black"/>
              </a:solidFill>
            </a:endParaRPr>
          </a:p>
          <a:p>
            <a:pPr marL="571500" indent="-571500" defTabSz="457200">
              <a:buFont typeface="Arial"/>
              <a:buChar char="•"/>
            </a:pPr>
            <a:r>
              <a:rPr kumimoji="1" lang="zh-CN" altLang="en-US" sz="3600" dirty="0">
                <a:solidFill>
                  <a:prstClr val="black"/>
                </a:solidFill>
              </a:rPr>
              <a:t>新的环境</a:t>
            </a:r>
            <a:endParaRPr kumimoji="1" lang="en-US" altLang="zh-CN" sz="3600" dirty="0">
              <a:solidFill>
                <a:prstClr val="black"/>
              </a:solidFill>
            </a:endParaRPr>
          </a:p>
          <a:p>
            <a:pPr marL="571500" indent="-571500" defTabSz="457200">
              <a:buFont typeface="Arial"/>
              <a:buChar char="•"/>
            </a:pPr>
            <a:r>
              <a:rPr kumimoji="1" lang="zh-CN" altLang="en-US" sz="3600" dirty="0">
                <a:solidFill>
                  <a:prstClr val="black"/>
                </a:solidFill>
              </a:rPr>
              <a:t>新的人群</a:t>
            </a:r>
            <a:endParaRPr kumimoji="1" lang="en-US" altLang="zh-CN" sz="3600" dirty="0">
              <a:solidFill>
                <a:prstClr val="black"/>
              </a:solidFill>
            </a:endParaRPr>
          </a:p>
          <a:p>
            <a:pPr marL="571500" indent="-571500" defTabSz="457200">
              <a:buFont typeface="Arial"/>
              <a:buChar char="•"/>
            </a:pPr>
            <a:r>
              <a:rPr kumimoji="1" lang="zh-CN" altLang="en-US" sz="3600" dirty="0">
                <a:solidFill>
                  <a:prstClr val="black"/>
                </a:solidFill>
              </a:rPr>
              <a:t>新的眼界</a:t>
            </a:r>
            <a:endParaRPr kumimoji="1" lang="en-US" altLang="zh-CN" sz="3600" dirty="0">
              <a:solidFill>
                <a:prstClr val="black"/>
              </a:solidFill>
            </a:endParaRPr>
          </a:p>
          <a:p>
            <a:pPr marL="571500" indent="-571500" defTabSz="457200">
              <a:buFont typeface="Arial"/>
              <a:buChar char="•"/>
            </a:pPr>
            <a:r>
              <a:rPr kumimoji="1" lang="zh-CN" altLang="en-US" sz="3600" dirty="0">
                <a:solidFill>
                  <a:prstClr val="black"/>
                </a:solidFill>
              </a:rPr>
              <a:t>新的挑战</a:t>
            </a:r>
            <a:endParaRPr kumimoji="1" lang="en-US" altLang="zh-CN" sz="3600" dirty="0">
              <a:solidFill>
                <a:prstClr val="black"/>
              </a:solidFill>
            </a:endParaRPr>
          </a:p>
          <a:p>
            <a:pPr defTabSz="457200"/>
            <a:r>
              <a:rPr kumimoji="1" lang="en-US" altLang="zh-CN" sz="3600" dirty="0">
                <a:solidFill>
                  <a:prstClr val="black"/>
                </a:solidFill>
              </a:rPr>
              <a:t>          </a:t>
            </a:r>
            <a:endParaRPr kumimoji="1" lang="zh-CN" altLang="en-US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772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 txBox="1">
            <a:spLocks/>
          </p:cNvSpPr>
          <p:nvPr/>
        </p:nvSpPr>
        <p:spPr>
          <a:xfrm>
            <a:off x="687300" y="2106785"/>
            <a:ext cx="7436697" cy="8080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cap="all" baseline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de-DE" dirty="0">
              <a:solidFill>
                <a:srgbClr val="B80E0F"/>
              </a:solidFill>
              <a:ea typeface="微软简行楷" pitchFamily="2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0" y="317500"/>
            <a:ext cx="63976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zh-CN" altLang="en-US" sz="5400" b="1" cap="all" dirty="0">
                <a:solidFill>
                  <a:srgbClr val="B80E0F"/>
                </a:solidFill>
                <a:latin typeface="宋体" panose="02010600030101010101" pitchFamily="2" charset="-122"/>
              </a:rPr>
              <a:t>一切都是新的！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85749" y="1460499"/>
            <a:ext cx="817095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defTabSz="457200">
              <a:buFont typeface="Arial"/>
              <a:buChar char="•"/>
            </a:pPr>
            <a:r>
              <a:rPr kumimoji="1" lang="zh-CN" altLang="en-US" sz="3600" dirty="0">
                <a:solidFill>
                  <a:prstClr val="black"/>
                </a:solidFill>
              </a:rPr>
              <a:t>新的思考</a:t>
            </a:r>
            <a:endParaRPr kumimoji="1" lang="en-US" altLang="zh-CN" sz="3600" dirty="0">
              <a:solidFill>
                <a:prstClr val="black"/>
              </a:solidFill>
            </a:endParaRPr>
          </a:p>
          <a:p>
            <a:pPr marL="571500" indent="-571500" defTabSz="457200">
              <a:buFont typeface="Arial"/>
              <a:buChar char="•"/>
            </a:pPr>
            <a:r>
              <a:rPr kumimoji="1" lang="zh-CN" altLang="en-US" sz="3600" dirty="0">
                <a:solidFill>
                  <a:prstClr val="black"/>
                </a:solidFill>
              </a:rPr>
              <a:t>新的价值</a:t>
            </a:r>
            <a:endParaRPr kumimoji="1" lang="en-US" altLang="zh-CN" sz="3600" dirty="0">
              <a:solidFill>
                <a:prstClr val="black"/>
              </a:solidFill>
            </a:endParaRPr>
          </a:p>
          <a:p>
            <a:pPr marL="571500" indent="-571500" defTabSz="457200">
              <a:buFont typeface="Arial"/>
              <a:buChar char="•"/>
            </a:pPr>
            <a:r>
              <a:rPr kumimoji="1" lang="zh-CN" altLang="en-US" sz="3600" dirty="0">
                <a:solidFill>
                  <a:prstClr val="black"/>
                </a:solidFill>
              </a:rPr>
              <a:t>新的学习</a:t>
            </a:r>
            <a:endParaRPr kumimoji="1" lang="en-US" altLang="zh-CN" sz="3600" dirty="0">
              <a:solidFill>
                <a:prstClr val="black"/>
              </a:solidFill>
            </a:endParaRPr>
          </a:p>
          <a:p>
            <a:pPr marL="571500" indent="-571500" defTabSz="457200">
              <a:buFont typeface="Arial"/>
              <a:buChar char="•"/>
            </a:pPr>
            <a:r>
              <a:rPr kumimoji="1" lang="zh-CN" altLang="en-US" sz="3600" dirty="0">
                <a:solidFill>
                  <a:prstClr val="black"/>
                </a:solidFill>
              </a:rPr>
              <a:t>新的关系</a:t>
            </a:r>
            <a:endParaRPr kumimoji="1" lang="en-US" altLang="zh-CN" sz="3600" dirty="0">
              <a:solidFill>
                <a:prstClr val="black"/>
              </a:solidFill>
            </a:endParaRPr>
          </a:p>
          <a:p>
            <a:pPr marL="571500" indent="-571500" defTabSz="457200">
              <a:buFont typeface="Arial"/>
              <a:buChar char="•"/>
            </a:pPr>
            <a:r>
              <a:rPr kumimoji="1" lang="zh-CN" altLang="en-US" sz="3600" dirty="0">
                <a:solidFill>
                  <a:prstClr val="black"/>
                </a:solidFill>
              </a:rPr>
              <a:t>新的生命</a:t>
            </a:r>
            <a:endParaRPr kumimoji="1" lang="de-DE" altLang="zh-CN" sz="3600" dirty="0">
              <a:solidFill>
                <a:prstClr val="black"/>
              </a:solidFill>
            </a:endParaRPr>
          </a:p>
          <a:p>
            <a:pPr marL="571500" indent="-571500" defTabSz="457200">
              <a:buFont typeface="Arial"/>
              <a:buChar char="•"/>
            </a:pPr>
            <a:r>
              <a:rPr kumimoji="1" lang="zh-CN" altLang="de-DE" sz="3200" dirty="0">
                <a:solidFill>
                  <a:prstClr val="black"/>
                </a:solidFill>
              </a:rPr>
              <a:t>若有人在基督里，他就是新造的人，旧事已过，都变成新的了。</a:t>
            </a:r>
            <a:r>
              <a:rPr kumimoji="1" lang="de-DE" altLang="zh-CN" sz="3200" dirty="0">
                <a:solidFill>
                  <a:prstClr val="black"/>
                </a:solidFill>
              </a:rPr>
              <a:t>-</a:t>
            </a:r>
            <a:r>
              <a:rPr kumimoji="1" lang="zh-CN" altLang="de-DE" sz="3200" dirty="0">
                <a:solidFill>
                  <a:prstClr val="black"/>
                </a:solidFill>
              </a:rPr>
              <a:t>哥林多后书</a:t>
            </a:r>
            <a:r>
              <a:rPr kumimoji="1" lang="de-DE" altLang="zh-CN" sz="3200" dirty="0">
                <a:solidFill>
                  <a:prstClr val="black"/>
                </a:solidFill>
              </a:rPr>
              <a:t>5</a:t>
            </a:r>
            <a:r>
              <a:rPr kumimoji="1" lang="zh-CN" altLang="de-DE" sz="3200" dirty="0">
                <a:solidFill>
                  <a:prstClr val="black"/>
                </a:solidFill>
              </a:rPr>
              <a:t>：</a:t>
            </a:r>
            <a:r>
              <a:rPr kumimoji="1" lang="de-DE" altLang="zh-CN" sz="3200" dirty="0">
                <a:solidFill>
                  <a:prstClr val="black"/>
                </a:solidFill>
              </a:rPr>
              <a:t>17</a:t>
            </a:r>
            <a:endParaRPr kumimoji="1" lang="en-US" altLang="zh-CN" sz="3200" dirty="0">
              <a:solidFill>
                <a:prstClr val="black"/>
              </a:solidFill>
            </a:endParaRPr>
          </a:p>
          <a:p>
            <a:pPr defTabSz="457200"/>
            <a:r>
              <a:rPr kumimoji="1" lang="en-US" altLang="zh-CN" sz="3600" dirty="0">
                <a:solidFill>
                  <a:prstClr val="black"/>
                </a:solidFill>
              </a:rPr>
              <a:t>          </a:t>
            </a:r>
            <a:endParaRPr kumimoji="1" lang="zh-CN" altLang="en-US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56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ichtiges Ereignis">
  <a:themeElements>
    <a:clrScheme name="Wichtiges Ereignis">
      <a:dk1>
        <a:sysClr val="windowText" lastClr="000000"/>
      </a:dk1>
      <a:lt1>
        <a:sysClr val="window" lastClr="FFFFFF"/>
      </a:lt1>
      <a:dk2>
        <a:srgbClr val="424242"/>
      </a:dk2>
      <a:lt2>
        <a:srgbClr val="C8C8C8"/>
      </a:lt2>
      <a:accent1>
        <a:srgbClr val="B80E0F"/>
      </a:accent1>
      <a:accent2>
        <a:srgbClr val="A6987D"/>
      </a:accent2>
      <a:accent3>
        <a:srgbClr val="7F9A71"/>
      </a:accent3>
      <a:accent4>
        <a:srgbClr val="64969F"/>
      </a:accent4>
      <a:accent5>
        <a:srgbClr val="9B75B2"/>
      </a:accent5>
      <a:accent6>
        <a:srgbClr val="80737A"/>
      </a:accent6>
      <a:hlink>
        <a:srgbClr val="F21213"/>
      </a:hlink>
      <a:folHlink>
        <a:srgbClr val="B6A394"/>
      </a:folHlink>
    </a:clrScheme>
    <a:fontScheme name="Wichtiges Ereignis">
      <a:majorFont>
        <a:latin typeface="Impac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Impac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ichtiges Ereignis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blipFill>
          <a:blip xmlns:r="http://schemas.openxmlformats.org/officeDocument/2006/relationships" r:embed="rId1">
            <a:duotone>
              <a:schemeClr val="phClr">
                <a:shade val="88000"/>
                <a:lumMod val="88000"/>
              </a:schemeClr>
              <a:schemeClr val="phClr"/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25400" dist="127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0"/>
        </a:gradFill>
        <a:blipFill>
          <a:blip xmlns:r="http://schemas.openxmlformats.org/officeDocument/2006/relationships" r:embed="rId2">
            <a:duotone>
              <a:schemeClr val="phClr">
                <a:shade val="48000"/>
                <a:satMod val="110000"/>
                <a:lumMod val="40000"/>
              </a:schemeClr>
              <a:schemeClr val="phClr">
                <a:tint val="90000"/>
                <a:lumMod val="10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in Event" id="{AC372BB4-D83D-411E-B849-B641926BA760}" vid="{F1EFBDE3-1A95-4E3D-81AD-1F53D65BEA01}"/>
    </a:ext>
  </a:extLst>
</a:theme>
</file>

<file path=ppt/theme/theme3.xml><?xml version="1.0" encoding="utf-8"?>
<a:theme xmlns:a="http://schemas.openxmlformats.org/drawingml/2006/main" name="1_Wichtiges Ereignis">
  <a:themeElements>
    <a:clrScheme name="Wichtiges Ereignis">
      <a:dk1>
        <a:sysClr val="windowText" lastClr="000000"/>
      </a:dk1>
      <a:lt1>
        <a:sysClr val="window" lastClr="FFFFFF"/>
      </a:lt1>
      <a:dk2>
        <a:srgbClr val="424242"/>
      </a:dk2>
      <a:lt2>
        <a:srgbClr val="C8C8C8"/>
      </a:lt2>
      <a:accent1>
        <a:srgbClr val="B80E0F"/>
      </a:accent1>
      <a:accent2>
        <a:srgbClr val="A6987D"/>
      </a:accent2>
      <a:accent3>
        <a:srgbClr val="7F9A71"/>
      </a:accent3>
      <a:accent4>
        <a:srgbClr val="64969F"/>
      </a:accent4>
      <a:accent5>
        <a:srgbClr val="9B75B2"/>
      </a:accent5>
      <a:accent6>
        <a:srgbClr val="80737A"/>
      </a:accent6>
      <a:hlink>
        <a:srgbClr val="F21213"/>
      </a:hlink>
      <a:folHlink>
        <a:srgbClr val="B6A394"/>
      </a:folHlink>
    </a:clrScheme>
    <a:fontScheme name="Wichtiges Ereignis">
      <a:majorFont>
        <a:latin typeface="Impac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Impac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ichtiges Ereignis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blipFill>
          <a:blip xmlns:r="http://schemas.openxmlformats.org/officeDocument/2006/relationships" r:embed="rId1">
            <a:duotone>
              <a:schemeClr val="phClr">
                <a:shade val="88000"/>
                <a:lumMod val="88000"/>
              </a:schemeClr>
              <a:schemeClr val="phClr"/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25400" dist="127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0"/>
        </a:gradFill>
        <a:blipFill>
          <a:blip xmlns:r="http://schemas.openxmlformats.org/officeDocument/2006/relationships" r:embed="rId2">
            <a:duotone>
              <a:schemeClr val="phClr">
                <a:shade val="48000"/>
                <a:satMod val="110000"/>
                <a:lumMod val="40000"/>
              </a:schemeClr>
              <a:schemeClr val="phClr">
                <a:tint val="90000"/>
                <a:lumMod val="10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in Event" id="{AC372BB4-D83D-411E-B849-B641926BA760}" vid="{F1EFBDE3-1A95-4E3D-81AD-1F53D65BEA01}"/>
    </a:ext>
  </a:extLst>
</a:theme>
</file>

<file path=ppt/theme/theme4.xml><?xml version="1.0" encoding="utf-8"?>
<a:theme xmlns:a="http://schemas.openxmlformats.org/drawingml/2006/main" name="2_Wichtiges Ereignis">
  <a:themeElements>
    <a:clrScheme name="Wichtiges Ereignis">
      <a:dk1>
        <a:sysClr val="windowText" lastClr="000000"/>
      </a:dk1>
      <a:lt1>
        <a:sysClr val="window" lastClr="FFFFFF"/>
      </a:lt1>
      <a:dk2>
        <a:srgbClr val="424242"/>
      </a:dk2>
      <a:lt2>
        <a:srgbClr val="C8C8C8"/>
      </a:lt2>
      <a:accent1>
        <a:srgbClr val="B80E0F"/>
      </a:accent1>
      <a:accent2>
        <a:srgbClr val="A6987D"/>
      </a:accent2>
      <a:accent3>
        <a:srgbClr val="7F9A71"/>
      </a:accent3>
      <a:accent4>
        <a:srgbClr val="64969F"/>
      </a:accent4>
      <a:accent5>
        <a:srgbClr val="9B75B2"/>
      </a:accent5>
      <a:accent6>
        <a:srgbClr val="80737A"/>
      </a:accent6>
      <a:hlink>
        <a:srgbClr val="F21213"/>
      </a:hlink>
      <a:folHlink>
        <a:srgbClr val="B6A394"/>
      </a:folHlink>
    </a:clrScheme>
    <a:fontScheme name="Wichtiges Ereignis">
      <a:majorFont>
        <a:latin typeface="Impac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Impac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ichtiges Ereignis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blipFill>
          <a:blip xmlns:r="http://schemas.openxmlformats.org/officeDocument/2006/relationships" r:embed="rId1">
            <a:duotone>
              <a:schemeClr val="phClr">
                <a:shade val="88000"/>
                <a:lumMod val="88000"/>
              </a:schemeClr>
              <a:schemeClr val="phClr"/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25400" dist="127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0"/>
        </a:gradFill>
        <a:blipFill>
          <a:blip xmlns:r="http://schemas.openxmlformats.org/officeDocument/2006/relationships" r:embed="rId2">
            <a:duotone>
              <a:schemeClr val="phClr">
                <a:shade val="48000"/>
                <a:satMod val="110000"/>
                <a:lumMod val="40000"/>
              </a:schemeClr>
              <a:schemeClr val="phClr">
                <a:tint val="90000"/>
                <a:lumMod val="10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in Event" id="{AC372BB4-D83D-411E-B849-B641926BA760}" vid="{F1EFBDE3-1A95-4E3D-81AD-1F53D65BEA01}"/>
    </a:ext>
  </a:extLst>
</a:theme>
</file>

<file path=ppt/theme/theme5.xml><?xml version="1.0" encoding="utf-8"?>
<a:theme xmlns:a="http://schemas.openxmlformats.org/drawingml/2006/main" name="3_Wichtiges Ereignis">
  <a:themeElements>
    <a:clrScheme name="Wichtiges Ereignis">
      <a:dk1>
        <a:sysClr val="windowText" lastClr="000000"/>
      </a:dk1>
      <a:lt1>
        <a:sysClr val="window" lastClr="FFFFFF"/>
      </a:lt1>
      <a:dk2>
        <a:srgbClr val="424242"/>
      </a:dk2>
      <a:lt2>
        <a:srgbClr val="C8C8C8"/>
      </a:lt2>
      <a:accent1>
        <a:srgbClr val="B80E0F"/>
      </a:accent1>
      <a:accent2>
        <a:srgbClr val="A6987D"/>
      </a:accent2>
      <a:accent3>
        <a:srgbClr val="7F9A71"/>
      </a:accent3>
      <a:accent4>
        <a:srgbClr val="64969F"/>
      </a:accent4>
      <a:accent5>
        <a:srgbClr val="9B75B2"/>
      </a:accent5>
      <a:accent6>
        <a:srgbClr val="80737A"/>
      </a:accent6>
      <a:hlink>
        <a:srgbClr val="F21213"/>
      </a:hlink>
      <a:folHlink>
        <a:srgbClr val="B6A394"/>
      </a:folHlink>
    </a:clrScheme>
    <a:fontScheme name="Wichtiges Ereignis">
      <a:majorFont>
        <a:latin typeface="Impac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Impac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ichtiges Ereignis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blipFill>
          <a:blip xmlns:r="http://schemas.openxmlformats.org/officeDocument/2006/relationships" r:embed="rId1">
            <a:duotone>
              <a:schemeClr val="phClr">
                <a:shade val="88000"/>
                <a:lumMod val="88000"/>
              </a:schemeClr>
              <a:schemeClr val="phClr"/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25400" dist="127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0"/>
        </a:gradFill>
        <a:blipFill>
          <a:blip xmlns:r="http://schemas.openxmlformats.org/officeDocument/2006/relationships" r:embed="rId2">
            <a:duotone>
              <a:schemeClr val="phClr">
                <a:shade val="48000"/>
                <a:satMod val="110000"/>
                <a:lumMod val="40000"/>
              </a:schemeClr>
              <a:schemeClr val="phClr">
                <a:tint val="90000"/>
                <a:lumMod val="10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in Event" id="{AC372BB4-D83D-411E-B849-B641926BA760}" vid="{F1EFBDE3-1A95-4E3D-81AD-1F53D65BEA01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118</Words>
  <Application>Microsoft Office PowerPoint</Application>
  <PresentationFormat>Bildschirmpräsentation (4:3)</PresentationFormat>
  <Paragraphs>20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5</vt:i4>
      </vt:variant>
      <vt:variant>
        <vt:lpstr>Folientitel</vt:lpstr>
      </vt:variant>
      <vt:variant>
        <vt:i4>4</vt:i4>
      </vt:variant>
    </vt:vector>
  </HeadingPairs>
  <TitlesOfParts>
    <vt:vector size="15" baseType="lpstr">
      <vt:lpstr>宋体</vt:lpstr>
      <vt:lpstr>微软简行楷</vt:lpstr>
      <vt:lpstr>Arial</vt:lpstr>
      <vt:lpstr>Calibri</vt:lpstr>
      <vt:lpstr>Calibri Light</vt:lpstr>
      <vt:lpstr>Impact</vt:lpstr>
      <vt:lpstr>Office Theme</vt:lpstr>
      <vt:lpstr>Wichtiges Ereignis</vt:lpstr>
      <vt:lpstr>1_Wichtiges Ereignis</vt:lpstr>
      <vt:lpstr>2_Wichtiges Ereignis</vt:lpstr>
      <vt:lpstr>3_Wichtiges Ereignis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Dongdong Hu</dc:creator>
  <cp:lastModifiedBy>Dongdong Hu</cp:lastModifiedBy>
  <cp:revision>1</cp:revision>
  <dcterms:created xsi:type="dcterms:W3CDTF">2018-10-13T17:20:13Z</dcterms:created>
  <dcterms:modified xsi:type="dcterms:W3CDTF">2018-10-13T17:22:48Z</dcterms:modified>
</cp:coreProperties>
</file>