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D96DAD-17A2-4F6B-9EAB-AA4158152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B28E31-F2C5-4AE5-BA00-25535DAAC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27A3A1-6095-4F38-805D-C08FCC977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E0CBCE-4599-423D-83DF-B35CBC3B0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08F3CC-5BE0-47A2-8174-FD51BD23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6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BFA58-88AD-49FE-B768-80CC7CFA3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37268E4-E5D0-4E15-8339-E77E98A59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3ACD7D-F40A-4C02-95D2-6DF08727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6C05F0-551E-4E56-907D-CAA81C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DA663B-6792-42ED-BCC6-D2E1D975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77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C2B02B0-4801-40C4-BA61-1C2ED4BA8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72E9A9-6DA4-4703-A0A4-B62750475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4A1D4F-DCEC-428B-906E-71CC8121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B25FAE-268D-44CE-B4CD-205B386D4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2691BF-169B-4CF7-AD6B-0C2DD9611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17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EC3BC-4DCC-4628-BB54-49DB2EF14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4B21C5-BAB0-43B2-B90D-DECA549E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037B83-6E76-4814-917C-67198AAA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26130A-2F9F-4E76-B7D9-BCDBDD51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9D7711-F1F7-4923-81B9-FD964295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13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1DF78-C327-40FC-A8E6-130B65A6A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AE871C-7869-4D3C-B6A0-C541A6A4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E13BC4-E273-46F3-BAA8-69B998B87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8238E4-38AC-4BEF-AEE7-A28036C36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C621A9-A3D8-42EC-BB9C-6D0BF02B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003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B4A87-2C8F-4C5F-9A15-5409FE919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A3DA24-883E-4D71-BC1D-A52D9E4E7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4A09FC-220E-4AF4-A4BC-DFB2B3A37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A5174F-9055-4F71-9B4D-2CE31801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651F96-CEE3-46A9-8AED-59EB8CDE7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51895C-933F-4DC2-A1F3-5988787C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49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3A418-CB8D-4FBB-8FF8-26747BECB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AA866B-ACF8-4D3C-BFA1-2FEAC812B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B1BE9FD-DDAA-4EE2-B61B-6339BBFB8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3276263-D2A9-4E6B-BA7F-FC723A6B5D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F418B03-3E05-4634-8F10-4A1A40214C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1A8D557-B680-4B29-8EF5-F4AE0597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BFFFBC-1B07-4FB1-9800-88DA3EE80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8C4040-6395-4320-AF46-7975CDA28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97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586780-1906-496C-9380-749CFBFD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D75D5B-B879-40D6-B122-5C22C610D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0492E4A-E1AB-4B0B-99D1-BFF5DEC82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CCBC5F-DF7D-4C47-9B56-15DB49B4B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29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B520612-9897-4132-91F2-9223FC1B3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842656-3133-46FF-B6DF-91FDD992D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453E88-177E-4772-ADF2-22CEFD57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50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50B0F9-B4DB-4300-8864-B908DBD26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64C753-8EF8-4A52-8E0E-06BD92C97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4C7B40B-7A55-4180-A17D-9E2D2A753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7BE18B-382C-4E46-BB7D-1059D8C17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ECA7BE-92F5-4973-85A4-066FD070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933D95-B244-443D-BA74-A8DE8B87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66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306E0-939D-4663-BD2E-59C52521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B83A1F4-8F88-4EBC-B8BD-9F5C4377E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50B2EC-D365-4CDE-B2CC-EAC585197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653471-4EE8-4C6B-8136-FC3B803D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B1A1DD-BB94-4297-9AC4-44D7D6E4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F5585E9-D9C9-4115-8A71-3BC87EA48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66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FC0BF0B-E5F8-4E2A-AD35-FEF48EC07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735C9D-A4C2-4747-9AF2-79DA84435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5BD4E1-5D50-4166-929B-496F1F89B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B200-0E28-4BC6-819A-8CE49062985F}" type="datetimeFigureOut">
              <a:rPr lang="de-DE" smtClean="0"/>
              <a:t>28.09.2018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B5F77A-B947-4AB5-8E3A-3909600AD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D92C99-92F5-4AE1-BA58-BDD458689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54964-C883-41C0-A07D-E33E47A8F4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0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6D7553-2905-4C16-B417-D4CC9546DB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dirty="0"/>
              <a:t>长生与永生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BE08C5E-0553-4967-B57F-551A28E86E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de-DE" dirty="0"/>
              <a:t>约翰福音</a:t>
            </a:r>
            <a:r>
              <a:rPr lang="de-DE" altLang="zh-CN" dirty="0"/>
              <a:t>3</a:t>
            </a:r>
            <a:r>
              <a:rPr lang="zh-CN" altLang="de-DE" dirty="0"/>
              <a:t>章</a:t>
            </a:r>
            <a:r>
              <a:rPr lang="de-DE" altLang="zh-CN" dirty="0"/>
              <a:t>16-21</a:t>
            </a:r>
            <a:r>
              <a:rPr lang="zh-CN" altLang="de-DE" dirty="0"/>
              <a:t>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828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9EB0DE-D983-44F6-8A46-82E856FE3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庆中秋，思本源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3DF11C-D4A0-4AD2-ACF0-CD8742EE1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dirty="0"/>
              <a:t>1. </a:t>
            </a:r>
            <a:r>
              <a:rPr lang="zh-CN" altLang="de-DE" dirty="0"/>
              <a:t>中秋，中国重要的传统节日。</a:t>
            </a:r>
            <a:endParaRPr lang="de-DE" altLang="zh-CN" dirty="0"/>
          </a:p>
          <a:p>
            <a:r>
              <a:rPr lang="de-DE" altLang="zh-CN" dirty="0"/>
              <a:t>2.</a:t>
            </a:r>
            <a:r>
              <a:rPr lang="zh-CN" altLang="de-DE" dirty="0"/>
              <a:t>身居海外华人，转思民族文化传统与文化渊源。</a:t>
            </a:r>
            <a:endParaRPr lang="de-DE" altLang="zh-CN" dirty="0"/>
          </a:p>
          <a:p>
            <a:r>
              <a:rPr lang="de-DE" altLang="zh-CN" dirty="0"/>
              <a:t>3.</a:t>
            </a:r>
            <a:r>
              <a:rPr lang="zh-CN" altLang="de-DE" dirty="0"/>
              <a:t> 中秋的起源：祭月、拜月、庆丰收。</a:t>
            </a:r>
            <a:endParaRPr lang="de-DE" altLang="zh-CN" dirty="0"/>
          </a:p>
          <a:p>
            <a:r>
              <a:rPr lang="de-DE" altLang="zh-CN" dirty="0"/>
              <a:t>4. </a:t>
            </a:r>
            <a:r>
              <a:rPr lang="zh-CN" altLang="de-DE" dirty="0"/>
              <a:t>中秋神话传说之一：嫦娥奔月</a:t>
            </a:r>
            <a:endParaRPr lang="de-DE" altLang="zh-CN" dirty="0"/>
          </a:p>
          <a:p>
            <a:r>
              <a:rPr lang="de-DE" altLang="zh-CN" dirty="0"/>
              <a:t>5.</a:t>
            </a:r>
            <a:r>
              <a:rPr lang="zh-CN" altLang="de-DE" dirty="0"/>
              <a:t> 中秋传统的内涵：表达对赐福源头的感恩和祭拜，对生命长存的渴望。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7575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E6F7E-77E2-4592-9C8F-B53DF8008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寻真神，回归生命之主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C84B16-09FB-4D9D-8755-9FB5F9A29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altLang="zh-CN" dirty="0"/>
          </a:p>
          <a:p>
            <a:r>
              <a:rPr lang="zh-CN" altLang="de-DE" dirty="0"/>
              <a:t>月亮本非造物主，长生显明为传说。</a:t>
            </a:r>
            <a:endParaRPr lang="de-DE" altLang="zh-CN" dirty="0"/>
          </a:p>
          <a:p>
            <a:r>
              <a:rPr lang="de-DE" altLang="zh-CN" dirty="0"/>
              <a:t> </a:t>
            </a:r>
            <a:r>
              <a:rPr lang="zh-CN" altLang="de-DE" dirty="0"/>
              <a:t>世间确有赐福者，基督里面有永生。</a:t>
            </a:r>
            <a:endParaRPr lang="de-DE" altLang="zh-CN" dirty="0"/>
          </a:p>
          <a:p>
            <a:r>
              <a:rPr lang="zh-CN" altLang="de-DE" dirty="0"/>
              <a:t>接受耶稣救赎，感恩敬拜真神，人生有真实盼望。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954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2E9C46-E5C4-488C-B541-D4883D16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永生之道（约翰福音</a:t>
            </a:r>
            <a:r>
              <a:rPr lang="de-DE" altLang="zh-CN" dirty="0"/>
              <a:t>3</a:t>
            </a:r>
            <a:r>
              <a:rPr lang="zh-CN" altLang="de-DE" dirty="0"/>
              <a:t>章</a:t>
            </a:r>
            <a:r>
              <a:rPr lang="de-DE" altLang="zh-CN" dirty="0"/>
              <a:t>16-21</a:t>
            </a:r>
            <a:r>
              <a:rPr lang="zh-CN" altLang="de-DE" dirty="0"/>
              <a:t>节）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7B381A-5A77-4BFF-8A7E-7387386C8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altLang="zh-CN" dirty="0"/>
          </a:p>
          <a:p>
            <a:pPr marL="0" indent="0">
              <a:buNone/>
            </a:pPr>
            <a:r>
              <a:rPr lang="zh-CN" altLang="de-DE" dirty="0"/>
              <a:t>神爱世人，甚至将他的独生子赐给他们，叫一切信他的，不至灭亡，反得永生。因为神差他的儿子降世，不是要定世人的罪，乃是要叫世人因他得救。信他的人，不被定罪。不信的人，罪已经定了，因为他不信神独生子的名。光来到世间，世人因自己的行为是恶的，不爱光倒爱黑暗，定他们的罪就是在此。凡作恶的便恨光，并不来就光，恐怕他的行为受责备。但行真理的必来就光，要显明他所行的是靠神而行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5854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Breitbild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Arial</vt:lpstr>
      <vt:lpstr>Calibri</vt:lpstr>
      <vt:lpstr>Calibri Light</vt:lpstr>
      <vt:lpstr>Office</vt:lpstr>
      <vt:lpstr>长生与永生</vt:lpstr>
      <vt:lpstr>庆中秋，思本源</vt:lpstr>
      <vt:lpstr>寻真神，回归生命之主</vt:lpstr>
      <vt:lpstr>永生之道（约翰福音3章16-21节）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长生与永生</dc:title>
  <dc:creator>HP</dc:creator>
  <cp:lastModifiedBy>HP</cp:lastModifiedBy>
  <cp:revision>7</cp:revision>
  <dcterms:created xsi:type="dcterms:W3CDTF">2018-09-27T07:15:58Z</dcterms:created>
  <dcterms:modified xsi:type="dcterms:W3CDTF">2018-09-28T09:19:25Z</dcterms:modified>
</cp:coreProperties>
</file>