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74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1D96DAD-17A2-4F6B-9EAB-AA4158152F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3EB28E31-F2C5-4AE5-BA00-25535DAAC7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727A3A1-6095-4F38-805D-C08FCC9771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6B200-0E28-4BC6-819A-8CE49062985F}" type="datetimeFigureOut">
              <a:rPr lang="de-DE" smtClean="0"/>
              <a:t>28.09.2018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8E0CBCE-4599-423D-83DF-B35CBC3B02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608F3CC-5BE0-47A2-8174-FD51BD234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54964-C883-41C0-A07D-E33E47A8F48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67867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D3BFA58-88AD-49FE-B768-80CC7CFA3D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537268E4-E5D0-4E15-8339-E77E98A596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E3ACD7D-F40A-4C02-95D2-6DF0872731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6B200-0E28-4BC6-819A-8CE49062985F}" type="datetimeFigureOut">
              <a:rPr lang="de-DE" smtClean="0"/>
              <a:t>28.09.2018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E6C05F0-551E-4E56-907D-CAA81C6345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1DA663B-6792-42ED-BCC6-D2E1D975B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54964-C883-41C0-A07D-E33E47A8F48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07770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4C2B02B0-4801-40C4-BA61-1C2ED4BA88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7672E9A9-6DA4-4703-A0A4-B627504753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44A1D4F-DCEC-428B-906E-71CC8121AA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6B200-0E28-4BC6-819A-8CE49062985F}" type="datetimeFigureOut">
              <a:rPr lang="de-DE" smtClean="0"/>
              <a:t>28.09.2018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BB25FAE-268D-44CE-B4CD-205B386D45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12691BF-169B-4CF7-AD6B-0C2DD9611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54964-C883-41C0-A07D-E33E47A8F48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24179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F5EC3BC-4DCC-4628-BB54-49DB2EF143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F4B21C5-BAB0-43B2-B90D-DECA549EF5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3037B83-6E76-4814-917C-67198AAA25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6B200-0E28-4BC6-819A-8CE49062985F}" type="datetimeFigureOut">
              <a:rPr lang="de-DE" smtClean="0"/>
              <a:t>28.09.2018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526130A-2F9F-4E76-B7D9-BCDBDD513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79D7711-F1F7-4923-81B9-FD964295D6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54964-C883-41C0-A07D-E33E47A8F48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04136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381DF78-C327-40FC-A8E6-130B65A6A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2AE871C-7869-4D3C-B6A0-C541A6A4DA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9E13BC4-E273-46F3-BAA8-69B998B877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6B200-0E28-4BC6-819A-8CE49062985F}" type="datetimeFigureOut">
              <a:rPr lang="de-DE" smtClean="0"/>
              <a:t>28.09.2018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78238E4-38AC-4BEF-AEE7-A28036C367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EC621A9-A3D8-42EC-BB9C-6D0BF02B0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54964-C883-41C0-A07D-E33E47A8F48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30037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9CB4A87-2C8F-4C5F-9A15-5409FE9196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CA3DA24-883E-4D71-BC1D-A52D9E4E7B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034A09FC-220E-4AF4-A4BC-DFB2B3A37E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0A5174F-9055-4F71-9B4D-2CE3180127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6B200-0E28-4BC6-819A-8CE49062985F}" type="datetimeFigureOut">
              <a:rPr lang="de-DE" smtClean="0"/>
              <a:t>28.09.2018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E651F96-CEE3-46A9-8AED-59EB8CDE79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D51895C-933F-4DC2-A1F3-5988787CB2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54964-C883-41C0-A07D-E33E47A8F48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70494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6F3A418-CB8D-4FBB-8FF8-26747BECB8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2AA866B-ACF8-4D3C-BFA1-2FEAC812B6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B1BE9FD-DDAA-4EE2-B61B-6339BBFB8E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F3276263-D2A9-4E6B-BA7F-FC723A6B5D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4F418B03-3E05-4634-8F10-4A1A40214C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51A8D557-B680-4B29-8EF5-F4AE0597FE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6B200-0E28-4BC6-819A-8CE49062985F}" type="datetimeFigureOut">
              <a:rPr lang="de-DE" smtClean="0"/>
              <a:t>28.09.2018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ACBFFFBC-1B07-4FB1-9800-88DA3EE80D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288C4040-6395-4320-AF46-7975CDA288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54964-C883-41C0-A07D-E33E47A8F48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4974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8586780-1906-496C-9380-749CFBFD40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78D75D5B-B879-40D6-B122-5C22C610D2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6B200-0E28-4BC6-819A-8CE49062985F}" type="datetimeFigureOut">
              <a:rPr lang="de-DE" smtClean="0"/>
              <a:t>28.09.2018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F0492E4A-E1AB-4B0B-99D1-BFF5DEC82E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4CCCBC5F-DF7D-4C47-9B56-15DB49B4B1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54964-C883-41C0-A07D-E33E47A8F48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41293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0B520612-9897-4132-91F2-9223FC1B35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6B200-0E28-4BC6-819A-8CE49062985F}" type="datetimeFigureOut">
              <a:rPr lang="de-DE" smtClean="0"/>
              <a:t>28.09.2018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D0842656-3133-46FF-B6DF-91FDD992DE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02453E88-177E-4772-ADF2-22CEFD57B8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54964-C883-41C0-A07D-E33E47A8F48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97504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B50B0F9-B4DB-4300-8864-B908DBD262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464C753-8EF8-4A52-8E0E-06BD92C979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4C7B40B-7A55-4180-A17D-9E2D2A7530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C7BE18B-382C-4E46-BB7D-1059D8C175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6B200-0E28-4BC6-819A-8CE49062985F}" type="datetimeFigureOut">
              <a:rPr lang="de-DE" smtClean="0"/>
              <a:t>28.09.2018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5ECA7BE-92F5-4973-85A4-066FD07000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7933D95-B244-443D-BA74-A8DE8B87AC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54964-C883-41C0-A07D-E33E47A8F48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25660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0306E0-939D-4663-BD2E-59C52521CF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4B83A1F4-8F88-4EBC-B8BD-9F5C4377E55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FD50B2EC-D365-4CDE-B2CC-EAC5851978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4653471-4EE8-4C6B-8136-FC3B803D2B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6B200-0E28-4BC6-819A-8CE49062985F}" type="datetimeFigureOut">
              <a:rPr lang="de-DE" smtClean="0"/>
              <a:t>28.09.2018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9B1A1DD-BB94-4297-9AC4-44D7D6E48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F5585E9-D9C9-4115-8A71-3BC87EA483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54964-C883-41C0-A07D-E33E47A8F48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38662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2FC0BF0B-E5F8-4E2A-AD35-FEF48EC075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D735C9D-A4C2-4747-9AF2-79DA84435F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A5BD4E1-5D50-4166-929B-496F1F89B76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C6B200-0E28-4BC6-819A-8CE49062985F}" type="datetimeFigureOut">
              <a:rPr lang="de-DE" smtClean="0"/>
              <a:t>28.09.2018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EB5F77A-B947-4AB5-8E3A-3909600AD6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8D92C99-92F5-4AE1-BA58-BDD4586896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154964-C883-41C0-A07D-E33E47A8F48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202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56D7553-2905-4C16-B417-D4CC9546DB9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de-DE" dirty="0"/>
              <a:t>长生与永生</a:t>
            </a:r>
            <a:endParaRPr lang="de-DE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CBE08C5E-0553-4967-B57F-551A28E86EC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de-DE" dirty="0"/>
              <a:t>约翰福音</a:t>
            </a:r>
            <a:r>
              <a:rPr lang="de-DE" altLang="zh-CN" dirty="0"/>
              <a:t>3</a:t>
            </a:r>
            <a:r>
              <a:rPr lang="zh-CN" altLang="de-DE" dirty="0"/>
              <a:t>章</a:t>
            </a:r>
            <a:r>
              <a:rPr lang="de-DE" altLang="zh-CN" dirty="0"/>
              <a:t>16-21</a:t>
            </a:r>
            <a:r>
              <a:rPr lang="zh-CN" altLang="de-DE" dirty="0"/>
              <a:t>节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582846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A9EB0DE-D983-44F6-8A46-82E856FE3F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de-DE" dirty="0"/>
              <a:t>庆中秋，思本源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A3DF11C-D4A0-4AD2-ACF0-CD8742EE15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altLang="zh-CN" dirty="0"/>
              <a:t>1. </a:t>
            </a:r>
            <a:r>
              <a:rPr lang="zh-CN" altLang="de-DE" dirty="0"/>
              <a:t>中秋，中国重要的传统节日。</a:t>
            </a:r>
            <a:endParaRPr lang="de-DE" altLang="zh-CN" dirty="0"/>
          </a:p>
          <a:p>
            <a:r>
              <a:rPr lang="de-DE" altLang="zh-CN" dirty="0"/>
              <a:t>2.</a:t>
            </a:r>
            <a:r>
              <a:rPr lang="zh-CN" altLang="de-DE" dirty="0"/>
              <a:t>身居海外华人，转思民族文化传统与文化渊源。</a:t>
            </a:r>
            <a:endParaRPr lang="de-DE" altLang="zh-CN" dirty="0"/>
          </a:p>
          <a:p>
            <a:r>
              <a:rPr lang="de-DE" altLang="zh-CN" dirty="0"/>
              <a:t>3.</a:t>
            </a:r>
            <a:r>
              <a:rPr lang="zh-CN" altLang="de-DE" dirty="0"/>
              <a:t> 中秋的起源：祭月、拜月、庆丰收。</a:t>
            </a:r>
            <a:endParaRPr lang="de-DE" altLang="zh-CN" dirty="0"/>
          </a:p>
          <a:p>
            <a:r>
              <a:rPr lang="de-DE" altLang="zh-CN" dirty="0"/>
              <a:t>4. </a:t>
            </a:r>
            <a:r>
              <a:rPr lang="zh-CN" altLang="de-DE" dirty="0"/>
              <a:t>中秋神话传说之一：嫦娥奔月</a:t>
            </a:r>
            <a:endParaRPr lang="de-DE" altLang="zh-CN" dirty="0"/>
          </a:p>
          <a:p>
            <a:r>
              <a:rPr lang="de-DE" altLang="zh-CN" dirty="0"/>
              <a:t>5.</a:t>
            </a:r>
            <a:r>
              <a:rPr lang="zh-CN" altLang="de-DE" dirty="0"/>
              <a:t> 中秋传统的内涵：表达对赐福源头的感恩和祭拜，对生命长存的渴望。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575759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4E6F7E-77E2-4592-9C8F-B53DF80085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de-DE" dirty="0"/>
              <a:t>寻真神，回归生命之主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3C84B16-09FB-4D9D-8755-9FB5F9A298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e-DE" altLang="zh-CN" dirty="0"/>
          </a:p>
          <a:p>
            <a:r>
              <a:rPr lang="zh-CN" altLang="de-DE" dirty="0"/>
              <a:t>月亮本非造物主，长生显明为传说。</a:t>
            </a:r>
            <a:endParaRPr lang="de-DE" altLang="zh-CN" dirty="0"/>
          </a:p>
          <a:p>
            <a:r>
              <a:rPr lang="de-DE" altLang="zh-CN" dirty="0"/>
              <a:t> </a:t>
            </a:r>
            <a:r>
              <a:rPr lang="zh-CN" altLang="de-DE" dirty="0"/>
              <a:t>世间确有赐福者，基督里面有永生。</a:t>
            </a:r>
            <a:endParaRPr lang="de-DE" altLang="zh-CN" dirty="0"/>
          </a:p>
          <a:p>
            <a:r>
              <a:rPr lang="zh-CN" altLang="de-DE" dirty="0"/>
              <a:t>接受耶稣救赎，感恩敬拜真神，人生有真实盼望。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695405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02E9C46-E5C4-488C-B541-D4883D16AE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de-DE" dirty="0"/>
              <a:t>永生之道（约翰福音</a:t>
            </a:r>
            <a:r>
              <a:rPr lang="de-DE" altLang="zh-CN" dirty="0"/>
              <a:t>3</a:t>
            </a:r>
            <a:r>
              <a:rPr lang="zh-CN" altLang="de-DE" dirty="0"/>
              <a:t>章</a:t>
            </a:r>
            <a:r>
              <a:rPr lang="de-DE" altLang="zh-CN" dirty="0"/>
              <a:t>16-21</a:t>
            </a:r>
            <a:r>
              <a:rPr lang="zh-CN" altLang="de-DE" dirty="0"/>
              <a:t>节）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67B381A-5A77-4BFF-8A7E-7387386C87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de-DE" altLang="zh-CN" dirty="0"/>
          </a:p>
          <a:p>
            <a:pPr marL="0" indent="0">
              <a:buNone/>
            </a:pPr>
            <a:r>
              <a:rPr lang="zh-CN" altLang="de-DE" dirty="0"/>
              <a:t>神爱世人，甚至将他的独生子赐给他们，叫一切信他的，不至灭亡，反得永生。因为神差他的儿子降世，不是要定世人的罪，乃是要叫世人因他得救。信他的人，不被定罪。不信的人，罪已经定了，因为他不信神独生子的名。光来到世间，世人因自己的行为是恶的，不爱光倒爱黑暗，定他们的罪就是在此。凡作恶的便恨光，并不来就光，恐怕他的行为受责备。但行真理的必来就光，要显明他所行的是靠神而行。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658540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385</Words>
  <Application>Microsoft Office PowerPoint</Application>
  <PresentationFormat>Breitbild</PresentationFormat>
  <Paragraphs>16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10" baseType="lpstr">
      <vt:lpstr>等线</vt:lpstr>
      <vt:lpstr>等线 Light</vt:lpstr>
      <vt:lpstr>Arial</vt:lpstr>
      <vt:lpstr>Calibri</vt:lpstr>
      <vt:lpstr>Calibri Light</vt:lpstr>
      <vt:lpstr>Office</vt:lpstr>
      <vt:lpstr>长生与永生</vt:lpstr>
      <vt:lpstr>庆中秋，思本源</vt:lpstr>
      <vt:lpstr>寻真神，回归生命之主</vt:lpstr>
      <vt:lpstr>永生之道（约翰福音3章16-21节）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长生与永生</dc:title>
  <dc:creator>HP</dc:creator>
  <cp:lastModifiedBy>HP</cp:lastModifiedBy>
  <cp:revision>7</cp:revision>
  <dcterms:created xsi:type="dcterms:W3CDTF">2018-09-27T07:15:58Z</dcterms:created>
  <dcterms:modified xsi:type="dcterms:W3CDTF">2018-09-28T09:19:25Z</dcterms:modified>
</cp:coreProperties>
</file>