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EED9-7780-4BDE-8971-6988E68DD321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83C3A-0C94-4BD2-88E2-1968B4F5D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69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dirty="0"/>
              <a:t>证道题目可以在当月月报上找到。</a:t>
            </a:r>
            <a:endParaRPr lang="en-US" altLang="zh-CN" dirty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de-DE" dirty="0"/>
              <a:t>标题为</a:t>
            </a:r>
            <a:r>
              <a:rPr lang="de-DE" altLang="zh-CN" dirty="0"/>
              <a:t>42</a:t>
            </a:r>
            <a:r>
              <a:rPr lang="zh-CN" altLang="en-US" dirty="0"/>
              <a:t>正文字体</a:t>
            </a:r>
            <a:r>
              <a:rPr lang="en-US" altLang="zh-CN" dirty="0"/>
              <a:t>66</a:t>
            </a:r>
            <a:r>
              <a:rPr lang="zh-CN" altLang="en-US" dirty="0"/>
              <a:t>。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DE83C14-6CE8-4ACC-9351-037547C59088}" type="slidenum">
              <a:rPr lang="zh-CN" altLang="en-US" sz="1200" smtClean="0">
                <a:solidFill>
                  <a:prstClr val="black"/>
                </a:solidFill>
              </a:rPr>
              <a:pPr/>
              <a:t>1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73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3556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10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1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4580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11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30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5604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12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9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6628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13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5364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6388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3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3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7412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4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8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8436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5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2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19460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6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2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0484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7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4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1508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8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2532" name="投影片編號版面配置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fld id="{9A0DB2DC-4C9A-4742-B13C-FB6460FD3503}" type="slidenum">
              <a:rPr lang="zh-TW" altLang="en-US" dirty="0">
                <a:solidFill>
                  <a:prstClr val="black"/>
                </a:solidFill>
              </a:rPr>
              <a:pPr/>
              <a:t>9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7DCC49-1774-4EF9-A28F-5F1B9FFCE8E5}" type="datetimeFigureOut">
              <a:rPr lang="de-DE" altLang="zh-CN"/>
              <a:pPr>
                <a:defRPr/>
              </a:pPr>
              <a:t>27.09.2018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689672C-F418-465E-831D-4D2B80A6324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3162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TW" altLang="en-US" dirty="0"/>
              <a:pPr/>
              <a:t>‹Nr.›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602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78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F2F73-1155-4B77-B81C-55A67231C6A2}" type="datetimeFigureOut">
              <a:rPr lang="de-DE" altLang="zh-CN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27.09.2018</a:t>
            </a:fld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3B555-7579-4522-9E3A-926CAD1CADB9}" type="slidenum">
              <a:rPr lang="de-DE" altLang="zh-CN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单击以编辑母片标题样式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单击以编辑母片文字样式</a:t>
            </a:r>
            <a:endParaRPr lang="zh-TW" altLang="en-US" dirty="0"/>
          </a:p>
          <a:p>
            <a:pPr lvl="1"/>
            <a:r>
              <a:rPr lang="zh-TW" altLang="en-US" dirty="0"/>
              <a:t>第二层</a:t>
            </a:r>
          </a:p>
          <a:p>
            <a:pPr lvl="2"/>
            <a:r>
              <a:rPr lang="zh-TW" altLang="en-US" dirty="0"/>
              <a:t>第三层</a:t>
            </a:r>
          </a:p>
          <a:p>
            <a:pPr lvl="3"/>
            <a:r>
              <a:rPr lang="zh-TW" altLang="en-US" dirty="0"/>
              <a:t>第四层</a:t>
            </a:r>
          </a:p>
          <a:p>
            <a:pPr lvl="4"/>
            <a:r>
              <a:rPr lang="zh-TW" altLang="en-US" dirty="0"/>
              <a:t>第五层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TW" altLang="en-US" dirty="0">
                <a:ea typeface="宋体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zh-TW" altLang="en-US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PMingLiU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789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F2F73-1155-4B77-B81C-55A67231C6A2}" type="datetimeFigureOut">
              <a:rPr lang="de-DE" altLang="zh-CN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27.09.2018</a:t>
            </a:fld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3B555-7579-4522-9E3A-926CAD1CADB9}" type="slidenum">
              <a:rPr lang="de-DE" altLang="zh-CN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018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Line 5"/>
          <p:cNvSpPr>
            <a:spLocks noChangeShapeType="1"/>
          </p:cNvSpPr>
          <p:nvPr/>
        </p:nvSpPr>
        <p:spPr bwMode="auto">
          <a:xfrm flipV="1">
            <a:off x="381000" y="1143000"/>
            <a:ext cx="6400801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440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10" y="76203"/>
            <a:ext cx="2139690" cy="2057391"/>
          </a:xfrm>
          <a:prstGeom prst="rect">
            <a:avLst/>
          </a:prstGeom>
        </p:spPr>
      </p:pic>
      <p:sp>
        <p:nvSpPr>
          <p:cNvPr id="6" name="Titel 1"/>
          <p:cNvSpPr txBox="1"/>
          <p:nvPr/>
        </p:nvSpPr>
        <p:spPr bwMode="auto">
          <a:xfrm>
            <a:off x="381000" y="342902"/>
            <a:ext cx="6553202" cy="7238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de-DE" sz="4200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主日证道</a:t>
            </a:r>
          </a:p>
        </p:txBody>
      </p:sp>
      <p:sp>
        <p:nvSpPr>
          <p:cNvPr id="11" name="Inhaltsplatzhalter 2"/>
          <p:cNvSpPr txBox="1"/>
          <p:nvPr/>
        </p:nvSpPr>
        <p:spPr bwMode="auto">
          <a:xfrm>
            <a:off x="381000" y="1524000"/>
            <a:ext cx="6593680" cy="4190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de-DE" altLang="zh-CN" sz="66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6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阴晴圆缺</a:t>
            </a:r>
          </a:p>
          <a:p>
            <a:pPr eaLnBrk="1" hangingPunct="1"/>
            <a:r>
              <a:rPr lang="zh-CN" altLang="en-US" sz="6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保护如一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400" cy="29083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保护你的是耶和华，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耶和华在你右边荫庇你；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白日太阳必不伤你，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夜间月亮必不害你。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4" name="Picture 2" descr="C:\Users\jonathanlee\Desktop\保護如一\8.jpg"/>
          <p:cNvPicPr>
            <a:picLocks noChangeAspect="1"/>
          </p:cNvPicPr>
          <p:nvPr/>
        </p:nvPicPr>
        <p:blipFill>
          <a:blip r:embed="rId3"/>
          <a:srcRect l="3932" r="6294"/>
          <a:stretch>
            <a:fillRect/>
          </a:stretch>
        </p:blipFill>
        <p:spPr>
          <a:xfrm>
            <a:off x="4500563" y="3686175"/>
            <a:ext cx="4643437" cy="290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jonathanlee\Desktop\保護如一\House-under-protection-YellowS.jpg"/>
          <p:cNvPicPr>
            <a:picLocks noChangeAspect="1"/>
          </p:cNvPicPr>
          <p:nvPr/>
        </p:nvPicPr>
        <p:blipFill>
          <a:blip r:embed="rId3"/>
          <a:srcRect l="7111" t="3412"/>
          <a:stretch>
            <a:fillRect/>
          </a:stretch>
        </p:blipFill>
        <p:spPr>
          <a:xfrm>
            <a:off x="4572000" y="1916113"/>
            <a:ext cx="4200525" cy="436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1126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388" cy="154146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真正的保障共度生活争战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450" cy="298132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耶和华要保护你，免受一切的灾害，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他要保护你的性命。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你出你入，耶和华要保护你，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从今时直到永远。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2" name="Picture 5" descr="C:\Users\jonathanlee\Desktop\expiry-date-1100x500.jpg"/>
          <p:cNvPicPr>
            <a:picLocks noChangeAspect="1"/>
          </p:cNvPicPr>
          <p:nvPr/>
        </p:nvPicPr>
        <p:blipFill>
          <a:blip r:embed="rId3"/>
          <a:srcRect l="517" t="9177" r="45876" b="6909"/>
          <a:stretch>
            <a:fillRect/>
          </a:stretch>
        </p:blipFill>
        <p:spPr>
          <a:xfrm>
            <a:off x="1187450" y="4292600"/>
            <a:ext cx="3167063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6" descr="C:\Users\jonathanlee\Desktop\Butter-best-before-date-1920-cropped.jpg"/>
          <p:cNvPicPr>
            <a:picLocks noChangeAspect="1"/>
          </p:cNvPicPr>
          <p:nvPr/>
        </p:nvPicPr>
        <p:blipFill>
          <a:blip r:embed="rId4"/>
          <a:srcRect l="5482" r="10696" b="23100"/>
          <a:stretch>
            <a:fillRect/>
          </a:stretch>
        </p:blipFill>
        <p:spPr>
          <a:xfrm>
            <a:off x="4572000" y="3644900"/>
            <a:ext cx="4321175" cy="2087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nathanlee\Desktop\Bible-Verses-About-Gods-Prote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060575"/>
            <a:ext cx="4575175" cy="457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1331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24765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真正的保障在乎永远有效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31242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人有悲欢离合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月有阴晴圆缺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此事古难全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但愿人长久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千里共婵娟</a:t>
            </a:r>
          </a:p>
        </p:txBody>
      </p:sp>
      <p:pic>
        <p:nvPicPr>
          <p:cNvPr id="2052" name="Picture 2" descr="C:\Users\jonathanlee\Desktop\W020170928357734341223.png"/>
          <p:cNvPicPr>
            <a:picLocks noChangeAspect="1"/>
          </p:cNvPicPr>
          <p:nvPr/>
        </p:nvPicPr>
        <p:blipFill>
          <a:blip r:embed="rId3"/>
          <a:srcRect l="3793" r="4218"/>
          <a:stretch>
            <a:fillRect/>
          </a:stretch>
        </p:blipFill>
        <p:spPr>
          <a:xfrm>
            <a:off x="3348038" y="2636838"/>
            <a:ext cx="5624512" cy="4033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550" cy="319722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面对悲欢离合，阴晴圆缺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zh-TW" altLang="en-US" sz="4000" b="1" dirty="0">
                <a:solidFill>
                  <a:srgbClr val="FF0000"/>
                </a:solidFill>
              </a:rPr>
              <a:t>什么是真正恒久的保障？</a:t>
            </a:r>
          </a:p>
        </p:txBody>
      </p:sp>
      <p:pic>
        <p:nvPicPr>
          <p:cNvPr id="3076" name="Picture 2" descr="C:\Users\jonathanlee\Desktop\umbrellas.jpg"/>
          <p:cNvPicPr>
            <a:picLocks noChangeAspect="1"/>
          </p:cNvPicPr>
          <p:nvPr/>
        </p:nvPicPr>
        <p:blipFill>
          <a:blip r:embed="rId3"/>
          <a:srcRect b="23540"/>
          <a:stretch>
            <a:fillRect/>
          </a:stretch>
        </p:blipFill>
        <p:spPr>
          <a:xfrm>
            <a:off x="1619250" y="3357563"/>
            <a:ext cx="7334250" cy="2913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nathanlee\Desktop\6633b252-135c-4192-be1a-e82bbc6818c3.jpg"/>
          <p:cNvPicPr>
            <a:picLocks noChangeAspect="1"/>
          </p:cNvPicPr>
          <p:nvPr/>
        </p:nvPicPr>
        <p:blipFill>
          <a:blip r:embed="rId3"/>
          <a:srcRect l="11319" t="30138" r="12280" b="6850"/>
          <a:stretch>
            <a:fillRect/>
          </a:stretch>
        </p:blipFill>
        <p:spPr>
          <a:xfrm>
            <a:off x="6932613" y="188913"/>
            <a:ext cx="2032000" cy="181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TW" altLang="en-US" b="1" dirty="0"/>
              <a:t>诗篇</a:t>
            </a:r>
            <a:r>
              <a:rPr lang="en-US" altLang="zh-TW" b="1" dirty="0"/>
              <a:t>121 (</a:t>
            </a:r>
            <a:r>
              <a:rPr lang="zh-TW" altLang="en-US" b="1" dirty="0"/>
              <a:t>上行之诗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4100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713788" cy="532765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TW" dirty="0"/>
              <a:t>1.</a:t>
            </a:r>
            <a:r>
              <a:rPr lang="zh-CN" altLang="en-US" dirty="0">
                <a:ea typeface="宋体" panose="02010600030101010101" pitchFamily="2" charset="-122"/>
              </a:rPr>
              <a:t>我要向山举目；我的帮助从何而来？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2.</a:t>
            </a:r>
            <a:r>
              <a:rPr lang="zh-CN" altLang="en-US" dirty="0">
                <a:ea typeface="宋体" panose="02010600030101010101" pitchFamily="2" charset="-122"/>
              </a:rPr>
              <a:t>我的帮助从造天地的耶和华而来。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3.</a:t>
            </a:r>
            <a:r>
              <a:rPr lang="zh-CN" altLang="en-US" dirty="0">
                <a:ea typeface="宋体" panose="02010600030101010101" pitchFamily="2" charset="-122"/>
              </a:rPr>
              <a:t>他必不叫你的脚摇动；保护你的必不打盹！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4.</a:t>
            </a:r>
            <a:r>
              <a:rPr lang="zh-CN" altLang="en-US" dirty="0">
                <a:ea typeface="宋体" panose="02010600030101010101" pitchFamily="2" charset="-122"/>
              </a:rPr>
              <a:t>保护以色列的，也不打盹也不睡觉。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5.</a:t>
            </a:r>
            <a:r>
              <a:rPr lang="zh-CN" altLang="en-US" dirty="0">
                <a:ea typeface="宋体" panose="02010600030101010101" pitchFamily="2" charset="-122"/>
              </a:rPr>
              <a:t>保护你的是耶和华；耶和华在你右边荫庇你。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6.</a:t>
            </a:r>
            <a:r>
              <a:rPr lang="zh-CN" altLang="en-US" dirty="0">
                <a:ea typeface="宋体" panose="02010600030101010101" pitchFamily="2" charset="-122"/>
              </a:rPr>
              <a:t>白日，太阳必不伤你；夜间，月亮必不害你。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7.</a:t>
            </a:r>
            <a:r>
              <a:rPr lang="zh-CN" altLang="en-US" dirty="0">
                <a:ea typeface="宋体" panose="02010600030101010101" pitchFamily="2" charset="-122"/>
              </a:rPr>
              <a:t>耶和华要保护你，免受一切的灾害；他要保护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/>
              <a:t>   你的性命。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8.</a:t>
            </a:r>
            <a:r>
              <a:rPr lang="zh-CN" altLang="en-US" dirty="0">
                <a:ea typeface="宋体" panose="02010600030101010101" pitchFamily="2" charset="-122"/>
              </a:rPr>
              <a:t>你出你入，耶和华要保护你，从今时直到永远。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lang="zh-CN" altLang="en-US" dirty="0">
                <a:ea typeface="宋体" panose="02010600030101010101" pitchFamily="2" charset="-122"/>
              </a:rPr>
              <a:t/>
            </a:r>
            <a:br>
              <a:rPr lang="zh-CN" altLang="en-US" dirty="0">
                <a:ea typeface="宋体" panose="02010600030101010101" pitchFamily="2" charset="-122"/>
              </a:rPr>
            </a:b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075" cy="452596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上行之诗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前往耶路撒冷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朝圣敬拜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路上诗歌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行走安全</a:t>
            </a:r>
          </a:p>
        </p:txBody>
      </p:sp>
      <p:pic>
        <p:nvPicPr>
          <p:cNvPr id="5124" name="Picture 2" descr="C:\Users\jonathanlee\Desktop\Psalms-Of-Ascent-March-11_2018-Social-Media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1484313"/>
            <a:ext cx="4572000" cy="457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813" cy="319722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我要向山举目，我的帮助从何而来？</a:t>
            </a:r>
            <a:endParaRPr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我的帮助从造天地的耶和华而来。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2" descr="C:\Users\jonathanlee\Desktop\14901868172466544.jpg"/>
          <p:cNvPicPr>
            <a:picLocks noChangeAspect="1"/>
          </p:cNvPicPr>
          <p:nvPr/>
        </p:nvPicPr>
        <p:blipFill>
          <a:blip r:embed="rId3"/>
          <a:srcRect b="5759"/>
          <a:stretch>
            <a:fillRect/>
          </a:stretch>
        </p:blipFill>
        <p:spPr>
          <a:xfrm>
            <a:off x="1331913" y="3141663"/>
            <a:ext cx="7605712" cy="3490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488" cy="197326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真正</a:t>
            </a:r>
            <a:r>
              <a: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CN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保障来自造物主宰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2" descr="C:\Users\jonathanlee\Desktop\保護如一\psalm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2492375"/>
            <a:ext cx="7620000" cy="4025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nathanlee\Desktop\保護如一\27627300-new-bald-latin-father-exhausted-and-asleep-while-feeding-his-newborn-baby-boy-on-a-white-couch-in-a-.jpg"/>
          <p:cNvPicPr>
            <a:picLocks noChangeAspect="1"/>
          </p:cNvPicPr>
          <p:nvPr/>
        </p:nvPicPr>
        <p:blipFill>
          <a:blip r:embed="rId3"/>
          <a:srcRect l="5516" t="17342" r="23598" b="12222"/>
          <a:stretch>
            <a:fillRect/>
          </a:stretch>
        </p:blipFill>
        <p:spPr>
          <a:xfrm>
            <a:off x="3348038" y="2762250"/>
            <a:ext cx="5221287" cy="363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2692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他必不叫你的脚摇动，保护你的必不打盹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保护以色列的，也不打盹、也不睡觉。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>
              <a:latin typeface="PMingLiU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nathanlee\Desktop\800px_COLOURBOX1294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1196975"/>
            <a:ext cx="1446212" cy="546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標題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6000" b="1" dirty="0">
                <a:ea typeface="宋体" panose="02010600030101010101" pitchFamily="2" charset="-122"/>
              </a:rPr>
              <a:t>阴晴圆缺，保护如一</a:t>
            </a:r>
            <a:endParaRPr lang="zh-TW" altLang="en-US" sz="6000" b="1" dirty="0"/>
          </a:p>
        </p:txBody>
      </p:sp>
      <p:sp>
        <p:nvSpPr>
          <p:cNvPr id="9220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1468438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真正的保障需要全年无休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1" name="Picture 5" descr="C:\Users\jonathanlee\Desktop\450_1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5" y="2781300"/>
            <a:ext cx="5502275" cy="359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597</Words>
  <Application>Microsoft Office PowerPoint</Application>
  <PresentationFormat>Bildschirmpräsentation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標楷體</vt:lpstr>
      <vt:lpstr>PMingLiU</vt:lpstr>
      <vt:lpstr>PMingLiU</vt:lpstr>
      <vt:lpstr>黑体</vt:lpstr>
      <vt:lpstr>宋体</vt:lpstr>
      <vt:lpstr>Arial</vt:lpstr>
      <vt:lpstr>Calibri</vt:lpstr>
      <vt:lpstr>Calibri Light</vt:lpstr>
      <vt:lpstr>2_Benutzerdefiniertes Design</vt:lpstr>
      <vt:lpstr>Office 佈景主題</vt:lpstr>
      <vt:lpstr>3_Benutzerdefiniertes Design</vt:lpstr>
      <vt:lpstr>PowerPoint-Präsentation</vt:lpstr>
      <vt:lpstr>阴晴圆缺，保护如一</vt:lpstr>
      <vt:lpstr>阴晴圆缺，保护如一</vt:lpstr>
      <vt:lpstr>诗篇121 (上行之诗)</vt:lpstr>
      <vt:lpstr>阴晴圆缺，保护如一</vt:lpstr>
      <vt:lpstr>阴晴圆缺，保护如一</vt:lpstr>
      <vt:lpstr>阴晴圆缺，保护如一</vt:lpstr>
      <vt:lpstr>阴晴圆缺，保护如一</vt:lpstr>
      <vt:lpstr>阴晴圆缺，保护如一</vt:lpstr>
      <vt:lpstr>阴晴圆缺，保护如一</vt:lpstr>
      <vt:lpstr>阴晴圆缺，保护如一</vt:lpstr>
      <vt:lpstr>阴晴圆缺，保护如一</vt:lpstr>
      <vt:lpstr>阴晴圆缺，保护如一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Dongdong Hu</dc:creator>
  <cp:lastModifiedBy>Dongdong Hu</cp:lastModifiedBy>
  <cp:revision>1</cp:revision>
  <dcterms:created xsi:type="dcterms:W3CDTF">2018-09-27T11:04:37Z</dcterms:created>
  <dcterms:modified xsi:type="dcterms:W3CDTF">2018-09-27T11:05:37Z</dcterms:modified>
</cp:coreProperties>
</file>