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AD1F-AFC1-407A-AD3C-7A5D16B595E6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9C-05D9-45B3-B3AB-D89BD1F17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70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AD1F-AFC1-407A-AD3C-7A5D16B595E6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9C-05D9-45B3-B3AB-D89BD1F17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88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AD1F-AFC1-407A-AD3C-7A5D16B595E6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9C-05D9-45B3-B3AB-D89BD1F17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81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AD1F-AFC1-407A-AD3C-7A5D16B595E6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9C-05D9-45B3-B3AB-D89BD1F17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56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AD1F-AFC1-407A-AD3C-7A5D16B595E6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9C-05D9-45B3-B3AB-D89BD1F17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96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AD1F-AFC1-407A-AD3C-7A5D16B595E6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9C-05D9-45B3-B3AB-D89BD1F17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8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AD1F-AFC1-407A-AD3C-7A5D16B595E6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9C-05D9-45B3-B3AB-D89BD1F17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9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AD1F-AFC1-407A-AD3C-7A5D16B595E6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9C-05D9-45B3-B3AB-D89BD1F17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87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AD1F-AFC1-407A-AD3C-7A5D16B595E6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9C-05D9-45B3-B3AB-D89BD1F17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88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AD1F-AFC1-407A-AD3C-7A5D16B595E6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9C-05D9-45B3-B3AB-D89BD1F17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03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AD1F-AFC1-407A-AD3C-7A5D16B595E6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9C-05D9-45B3-B3AB-D89BD1F17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36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CAD1F-AFC1-407A-AD3C-7A5D16B595E6}" type="datetimeFigureOut">
              <a:rPr lang="de-DE" smtClean="0"/>
              <a:t>06.09.2018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1F9C-05D9-45B3-B3AB-D89BD1F178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2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DEE1CDE-C4F2-4A81-8A11-EAC0F3010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08" y="1113184"/>
            <a:ext cx="7605464" cy="2857978"/>
          </a:xfrm>
        </p:spPr>
        <p:txBody>
          <a:bodyPr>
            <a:noAutofit/>
          </a:bodyPr>
          <a:lstStyle/>
          <a:p>
            <a:pPr algn="r"/>
            <a:r>
              <a:rPr lang="zh-TW" altLang="en-US" sz="6600" b="1" dirty="0"/>
              <a:t>保罗的祷告</a:t>
            </a:r>
            <a:r>
              <a:rPr lang="en-US" altLang="zh-HK" sz="6600" b="1" dirty="0"/>
              <a:t/>
            </a:r>
            <a:br>
              <a:rPr lang="en-US" altLang="zh-HK" sz="6600" b="1" dirty="0"/>
            </a:br>
            <a:r>
              <a:rPr lang="zh-TW" altLang="en-US" sz="6600" b="1" dirty="0"/>
              <a:t>腓一</a:t>
            </a:r>
            <a:r>
              <a:rPr lang="en-US" altLang="zh-TW" sz="6600" b="1" dirty="0"/>
              <a:t>1~11</a:t>
            </a:r>
            <a:endParaRPr lang="zh-HK" altLang="en-US" sz="66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7661344E-B2AC-413B-B67A-D217AF4EE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4222948"/>
            <a:ext cx="7121768" cy="763179"/>
          </a:xfrm>
        </p:spPr>
        <p:txBody>
          <a:bodyPr/>
          <a:lstStyle/>
          <a:p>
            <a:pPr algn="r"/>
            <a:r>
              <a:rPr lang="zh-TW" altLang="en-US" dirty="0"/>
              <a:t>宋景昌牧师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148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4275" name="Picture 3" descr="D:\luke 1\7eb1874d-1e76-47b0-a395-83e0957e6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06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73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福音粤曲配合圣景</a:t>
            </a:r>
          </a:p>
        </p:txBody>
      </p:sp>
      <p:pic>
        <p:nvPicPr>
          <p:cNvPr id="61442" name="Picture 2" descr="D:\luke 1\919c4178-938e-43b9-a178-d87ae85146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  <p:pic>
        <p:nvPicPr>
          <p:cNvPr id="5" name="內容版面配置區 4" descr="0f63bcbfde4be1efec5f6c135d4e5cb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2232248" cy="3122380"/>
          </a:xfrm>
        </p:spPr>
      </p:pic>
    </p:spTree>
    <p:extLst>
      <p:ext uri="{BB962C8B-B14F-4D97-AF65-F5344CB8AC3E}">
        <p14:creationId xmlns:p14="http://schemas.microsoft.com/office/powerpoint/2010/main" val="21537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fac45addaba4932c114421f96e6adf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3384376" cy="5047884"/>
          </a:xfrm>
        </p:spPr>
      </p:pic>
      <p:pic>
        <p:nvPicPr>
          <p:cNvPr id="59394" name="Picture 2" descr="D:\luke 1\61c7f142-5e9f-4f5b-b676-5cfdbd5388df.jpg"/>
          <p:cNvPicPr>
            <a:picLocks noChangeAspect="1" noChangeArrowheads="1"/>
          </p:cNvPicPr>
          <p:nvPr/>
        </p:nvPicPr>
        <p:blipFill>
          <a:blip r:embed="rId3" cstate="print"/>
          <a:srcRect l="10237" t="2534" r="18500"/>
          <a:stretch>
            <a:fillRect/>
          </a:stretch>
        </p:blipFill>
        <p:spPr bwMode="auto">
          <a:xfrm>
            <a:off x="2627784" y="0"/>
            <a:ext cx="6516216" cy="501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0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7200" dirty="0"/>
              <a:t>职员训练</a:t>
            </a:r>
          </a:p>
          <a:p>
            <a:pPr>
              <a:buNone/>
            </a:pPr>
            <a:r>
              <a:rPr lang="zh-TW" altLang="en-US" sz="7200" dirty="0"/>
              <a:t>退修活动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pic>
        <p:nvPicPr>
          <p:cNvPr id="63490" name="Picture 2" descr="D:\luke 1\85856aa9-7537-48ae-ac85-95b11a195a53.jpg"/>
          <p:cNvPicPr>
            <a:picLocks noChangeAspect="1" noChangeArrowheads="1"/>
          </p:cNvPicPr>
          <p:nvPr/>
        </p:nvPicPr>
        <p:blipFill>
          <a:blip r:embed="rId2" cstate="print"/>
          <a:srcRect t="13251" r="-749"/>
          <a:stretch>
            <a:fillRect/>
          </a:stretch>
        </p:blipFill>
        <p:spPr bwMode="auto">
          <a:xfrm>
            <a:off x="4355976" y="-171400"/>
            <a:ext cx="4680520" cy="6716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14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团契团友受浸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49" name="Picture 1" descr="D:\luke 1\90161b7b-4ff0-4a70-bafb-6fc9d6197d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812360" cy="5185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78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副標題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2" descr="D:\20週年\20131205_211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" y="-531440"/>
            <a:ext cx="9132507" cy="6849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34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1" name="Picture 3" descr="D:\20週年\20131205_221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252520" cy="6939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7~8</a:t>
            </a:r>
            <a:r>
              <a:rPr lang="zh-HK" altLang="zh-TW" dirty="0"/>
              <a:t>节</a:t>
            </a:r>
            <a:r>
              <a:rPr lang="en-US" altLang="zh-TW" dirty="0"/>
              <a:t>  </a:t>
            </a:r>
            <a:r>
              <a:rPr lang="zh-HK" altLang="zh-TW" dirty="0"/>
              <a:t>保罗继续为教会的感恩祷告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/>
              <a:t>7 </a:t>
            </a:r>
            <a:r>
              <a:rPr lang="zh-HK" altLang="zh-TW" dirty="0"/>
              <a:t>其实，我对你们大家有这样的想法，是理所当然的，因为罗我经常把你们放在心上，无论我是在捆锁之中，还是为福音作辩护，作见证，其间所得的恩典，你们都与我一同有分。</a:t>
            </a:r>
            <a:endParaRPr lang="en-US" altLang="zh-HK" dirty="0"/>
          </a:p>
          <a:p>
            <a:pPr>
              <a:buNone/>
            </a:pPr>
            <a:r>
              <a:rPr lang="en-US" altLang="zh-TW" dirty="0"/>
              <a:t>8 </a:t>
            </a:r>
            <a:r>
              <a:rPr lang="zh-HK" altLang="zh-TW" dirty="0"/>
              <a:t>我是怎样以基督耶稣的心肠切切想念你们大家，神可以为我作证。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9247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9~11</a:t>
            </a:r>
            <a:r>
              <a:rPr lang="zh-HK" altLang="zh-TW" dirty="0"/>
              <a:t>节 保罗为教会的爱心祷告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/>
              <a:t>9 </a:t>
            </a:r>
            <a:r>
              <a:rPr lang="zh-HK" altLang="zh-TW" dirty="0"/>
              <a:t>我祷告的，就是要你们的爱心在知识和各样识见上增长，越来越多，</a:t>
            </a:r>
            <a:r>
              <a:rPr lang="en-US" altLang="zh-TW" dirty="0"/>
              <a:t> </a:t>
            </a:r>
          </a:p>
          <a:p>
            <a:pPr>
              <a:buNone/>
            </a:pPr>
            <a:r>
              <a:rPr lang="en-US" altLang="zh-TW" dirty="0"/>
              <a:t>10</a:t>
            </a:r>
            <a:r>
              <a:rPr lang="zh-HK" altLang="zh-TW" dirty="0"/>
              <a:t>使你们认定要紧的事；这样，到了基督的日子，你们会成为纯洁、无可诟病的人，</a:t>
            </a:r>
            <a:r>
              <a:rPr lang="en-US" altLang="zh-TW" dirty="0"/>
              <a:t> </a:t>
            </a:r>
          </a:p>
          <a:p>
            <a:pPr>
              <a:buNone/>
            </a:pPr>
            <a:r>
              <a:rPr lang="en-US" altLang="zh-TW" dirty="0"/>
              <a:t>11 </a:t>
            </a:r>
            <a:r>
              <a:rPr lang="zh-HK" altLang="zh-TW" dirty="0"/>
              <a:t>并且靠着耶稣基督，结满公义的果子，最终使神得荣耀，得颂赞。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89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zh-TW" dirty="0"/>
              <a:t>保罗提到有三个方向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 dirty="0"/>
              <a:t>要认定这是要紧的事，持守直到基督再来的日子</a:t>
            </a:r>
            <a:endParaRPr lang="zh-TW" altLang="zh-TW" dirty="0"/>
          </a:p>
          <a:p>
            <a:r>
              <a:rPr lang="zh-HK" altLang="zh-TW" dirty="0"/>
              <a:t>要成为纯洁、无可诟病</a:t>
            </a:r>
            <a:endParaRPr lang="zh-TW" altLang="zh-TW" dirty="0"/>
          </a:p>
          <a:p>
            <a:r>
              <a:rPr lang="zh-HK" altLang="zh-TW" dirty="0"/>
              <a:t>要靠着耶稣基督，结满公义的果子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8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836712"/>
          </a:xfrm>
        </p:spPr>
        <p:txBody>
          <a:bodyPr>
            <a:normAutofit/>
          </a:bodyPr>
          <a:lstStyle/>
          <a:p>
            <a:r>
              <a:rPr lang="zh-HK" altLang="zh-TW" sz="3600" b="1" dirty="0"/>
              <a:t>腓一</a:t>
            </a:r>
            <a:r>
              <a:rPr lang="en-US" altLang="zh-TW" sz="3600" b="1" dirty="0"/>
              <a:t>1~11 (</a:t>
            </a:r>
            <a:r>
              <a:rPr lang="zh-HK" altLang="zh-TW" sz="3600" b="1" dirty="0"/>
              <a:t>新汉语</a:t>
            </a:r>
            <a:r>
              <a:rPr lang="en-US" altLang="zh-TW" sz="3600" b="1" dirty="0"/>
              <a:t>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44616"/>
          </a:xfrm>
        </p:spPr>
        <p:txBody>
          <a:bodyPr>
            <a:normAutofit fontScale="7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dirty="0"/>
              <a:t>1 </a:t>
            </a:r>
            <a:r>
              <a:rPr lang="zh-HK" altLang="zh-TW" dirty="0"/>
              <a:t>基督耶稣的仆人保罗和提摩太写信给在腓立比、在基督耶稣里的所有圣徒，以及各位监督和执事。</a:t>
            </a:r>
            <a:r>
              <a:rPr lang="en-US" altLang="zh-TW" dirty="0"/>
              <a:t>2 </a:t>
            </a:r>
            <a:r>
              <a:rPr lang="zh-HK" altLang="zh-TW" dirty="0"/>
              <a:t>愿我们的父神和主耶稣基督赐予你们恩惠、平安！</a:t>
            </a:r>
            <a:endParaRPr lang="zh-TW" altLang="zh-TW" dirty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dirty="0"/>
              <a:t>3 </a:t>
            </a:r>
            <a:r>
              <a:rPr lang="zh-HK" altLang="zh-TW" dirty="0"/>
              <a:t>我每逢想起你们，就感谢我的神；</a:t>
            </a:r>
            <a:r>
              <a:rPr lang="en-US" altLang="zh-TW" dirty="0"/>
              <a:t> 4 </a:t>
            </a:r>
            <a:r>
              <a:rPr lang="zh-HK" altLang="zh-TW" dirty="0"/>
              <a:t>每次为你们大家祈祷，我总是怀着喜乐的心祈祷，</a:t>
            </a:r>
            <a:r>
              <a:rPr lang="en-US" altLang="zh-TW" dirty="0"/>
              <a:t> 5</a:t>
            </a:r>
            <a:r>
              <a:rPr lang="zh-HK" altLang="zh-TW" dirty="0"/>
              <a:t>因为从头一天到现在，你们都有分参与福音的工作。</a:t>
            </a:r>
            <a:r>
              <a:rPr lang="en-US" altLang="zh-TW" dirty="0"/>
              <a:t> 6 </a:t>
            </a:r>
            <a:r>
              <a:rPr lang="zh-HK" altLang="zh-TW" dirty="0"/>
              <a:t>而且，我深信在你们中间开始了美好工作的那一位，必会继续到底，直到基督耶稣的日子把这工作完成。</a:t>
            </a:r>
            <a:r>
              <a:rPr lang="en-US" altLang="zh-TW" dirty="0"/>
              <a:t> 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dirty="0"/>
              <a:t>7 </a:t>
            </a:r>
            <a:r>
              <a:rPr lang="zh-HK" altLang="zh-TW" dirty="0"/>
              <a:t>其实，我对你们大家有这样的想法，是理所当然的，因为我经常把你们放在心上，无论我是在捆锁之中，还是为福音作辩护，作见证，其间所得的恩典，你们都与我一同有分。</a:t>
            </a:r>
            <a:r>
              <a:rPr lang="en-US" altLang="zh-TW" dirty="0"/>
              <a:t>8 </a:t>
            </a:r>
            <a:r>
              <a:rPr lang="zh-HK" altLang="zh-TW" dirty="0"/>
              <a:t>我是怎样以基督耶稣的心肠切切想念你们大家，神可以为我作证。</a:t>
            </a:r>
            <a:r>
              <a:rPr lang="en-US" altLang="zh-TW" dirty="0"/>
              <a:t> 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dirty="0"/>
              <a:t>9 </a:t>
            </a:r>
            <a:r>
              <a:rPr lang="zh-HK" altLang="zh-TW" dirty="0"/>
              <a:t>我祷告的，就是要你们的爱心在知识和各样识见上增长，越来越多，</a:t>
            </a:r>
            <a:r>
              <a:rPr lang="en-US" altLang="zh-TW" dirty="0"/>
              <a:t> 10</a:t>
            </a:r>
            <a:r>
              <a:rPr lang="zh-HK" altLang="zh-TW" dirty="0"/>
              <a:t>使你们认定要紧的事；这样，到了基督的日子，你们会成为纯洁、无可诟病的人，</a:t>
            </a:r>
            <a:r>
              <a:rPr lang="en-US" altLang="zh-TW" dirty="0"/>
              <a:t> 11 </a:t>
            </a:r>
            <a:r>
              <a:rPr lang="zh-HK" altLang="zh-TW" dirty="0"/>
              <a:t>并且靠着耶稣基督，结满公义的果子，最终使神得荣耀，得颂赞。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30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zh-TW" dirty="0"/>
              <a:t>要认定这是要紧的事，</a:t>
            </a:r>
            <a:r>
              <a:rPr lang="en-US" altLang="zh-HK" dirty="0"/>
              <a:t/>
            </a:r>
            <a:br>
              <a:rPr lang="en-US" altLang="zh-HK" dirty="0"/>
            </a:br>
            <a:r>
              <a:rPr lang="zh-HK" altLang="zh-TW" dirty="0"/>
              <a:t>持守直到基督再来的日子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 dirty="0"/>
              <a:t>从保罗的祷告中，我们看到，信徒的爱心必须加上认识神的知识，和各样判别事物的见识，因为真正的爱心是需要与真知识一同长进的。</a:t>
            </a:r>
            <a:endParaRPr lang="en-US" altLang="zh-HK" dirty="0"/>
          </a:p>
          <a:p>
            <a:r>
              <a:rPr lang="zh-HK" altLang="zh-TW" dirty="0"/>
              <a:t>认识神愈多，认识神的知识便愈增加，属灵的判别力也跟着长进，而爱心之运用也愈加适当。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8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 dirty="0"/>
              <a:t>爱心没有在知识和见识的根基上，教会出现什么问题呢？</a:t>
            </a:r>
            <a:endParaRPr lang="zh-TW" altLang="en-US" dirty="0"/>
          </a:p>
          <a:p>
            <a:r>
              <a:rPr lang="zh-HK" altLang="zh-TW" dirty="0"/>
              <a:t>曾经有一个寓言故事</a:t>
            </a:r>
            <a:r>
              <a:rPr lang="en-US" altLang="zh-TW" dirty="0"/>
              <a:t>……</a:t>
            </a:r>
          </a:p>
          <a:p>
            <a:r>
              <a:rPr lang="zh-HK" altLang="zh-TW" dirty="0"/>
              <a:t>爱心是需要有神赐下的知识，和各样的见识上，因此，我们要成为一个纯洁、无可诟病的人，就是靠着主，运用祂所赐的各样智能和知识，判别各样是非，作个真诚的人。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27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 dirty="0"/>
              <a:t>纯洁并不是无知，易受人愚弄欺骗，却是要知道如何使自己不至跌落罪恶的陷阱之中，也不使别人落在罪恶的试探之中。</a:t>
            </a:r>
            <a:endParaRPr lang="en-US" altLang="zh-HK" dirty="0"/>
          </a:p>
          <a:p>
            <a:r>
              <a:rPr lang="zh-HK" altLang="zh-TW" dirty="0"/>
              <a:t>主耶稣并非要我们作一个胡涂的老实人，而是作一个「灵巧像蛇，驯良像鸽子」的人。这是末世基督徒应具备的品德。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85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zh-TW" dirty="0"/>
              <a:t>要靠着耶稣基督，结满公义的果子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K" altLang="zh-TW" dirty="0"/>
              <a:t>主耶稣说：「我是葡萄树，你们是枝子；常在我里面的，我也常在他里面，这人就多结果子」（约</a:t>
            </a:r>
            <a:r>
              <a:rPr lang="en-US" altLang="zh-TW" dirty="0"/>
              <a:t>15:5</a:t>
            </a:r>
            <a:r>
              <a:rPr lang="zh-HK" altLang="zh-TW" dirty="0"/>
              <a:t>）</a:t>
            </a:r>
            <a:endParaRPr lang="en-US" altLang="zh-HK" dirty="0"/>
          </a:p>
          <a:p>
            <a:r>
              <a:rPr lang="zh-HK" altLang="zh-TW" dirty="0"/>
              <a:t>我们要成为一棵能结果子的树，我们就必须「靠着主耶稣基督」，才能结满了「公义的果子」。</a:t>
            </a:r>
            <a:endParaRPr lang="en-US" altLang="zh-HK" dirty="0"/>
          </a:p>
          <a:p>
            <a:r>
              <a:rPr lang="zh-HK" altLang="zh-TW" dirty="0"/>
              <a:t>意思是不是用诡诈、取巧，或弯曲的方法去获取成果，这与保罗之前一句提及要成为纯洁、无可诟病的人，是同一个践行方向。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75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 dirty="0"/>
              <a:t>基督徒能结丰富的果子，必须深藏在基督里，经常从神那里领受亮光和启示。这就是保罗为腓立比教会所作的祷告，也是现今信徒追求的目标。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05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zh-TW" dirty="0"/>
              <a:t>结论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 dirty="0"/>
              <a:t>每一位基督徒，无论你是传道人或是弟兄姊妹，我们生活行事为人，只要随从圣灵的引导，爱神，爱我们身边的人！我们就是要作一个「属灵人」！</a:t>
            </a:r>
            <a:endParaRPr lang="en-US" altLang="zh-HK" dirty="0"/>
          </a:p>
          <a:p>
            <a:r>
              <a:rPr lang="zh-HK" altLang="zh-TW" dirty="0"/>
              <a:t>从领受救恩开始，一直到坚持基督信仰生命，随从圣灵引导的信仰生活行事为人，爱神，爱主的仆人，爱他们身边的人！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83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 dirty="0"/>
              <a:t>如果你是保罗，我相信你都会像保罗一样，为腓立比教会感恩祷告。</a:t>
            </a:r>
            <a:endParaRPr lang="zh-TW" altLang="zh-TW" dirty="0"/>
          </a:p>
          <a:p>
            <a:r>
              <a:rPr lang="en-US" altLang="zh-TW" dirty="0"/>
              <a:t> </a:t>
            </a:r>
            <a:r>
              <a:rPr lang="zh-HK" altLang="zh-TW" dirty="0"/>
              <a:t>同样，也盼望我们的教会，我们每一个，都为自己能活出基督，在爱心，在知识，见识增长献上感恩的祷告。</a:t>
            </a:r>
            <a:endParaRPr lang="en-US" altLang="zh-HK" dirty="0"/>
          </a:p>
          <a:p>
            <a:r>
              <a:rPr lang="zh-HK" altLang="zh-TW" dirty="0"/>
              <a:t>也切切为教会祷告，教会上下一心，同心合意，兴旺福音祷告。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28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1~2</a:t>
            </a:r>
            <a:r>
              <a:rPr lang="zh-HK" altLang="zh-TW" dirty="0"/>
              <a:t>节 保罗的问安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/>
              <a:t>1 </a:t>
            </a:r>
            <a:r>
              <a:rPr lang="zh-HK" altLang="zh-TW" dirty="0"/>
              <a:t>基督耶稣的仆人保罗和提摩太写信给在腓立比、在基督耶稣里的所有圣徒，以及各位监督和执事。</a:t>
            </a:r>
            <a:endParaRPr lang="zh-TW" altLang="zh-TW" dirty="0"/>
          </a:p>
          <a:p>
            <a:pPr>
              <a:buNone/>
            </a:pPr>
            <a:r>
              <a:rPr lang="en-US" altLang="zh-TW" dirty="0"/>
              <a:t>2 </a:t>
            </a:r>
            <a:r>
              <a:rPr lang="zh-HK" altLang="zh-TW" dirty="0"/>
              <a:t>愿我们的父神和主耶稣基督赐予你们恩惠、平安！</a:t>
            </a:r>
            <a:endParaRPr lang="zh-TW" altLang="zh-TW" dirty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67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3~6</a:t>
            </a:r>
            <a:r>
              <a:rPr lang="zh-HK" altLang="zh-TW" dirty="0"/>
              <a:t>节</a:t>
            </a:r>
            <a:r>
              <a:rPr lang="en-US" altLang="zh-TW" dirty="0"/>
              <a:t>  </a:t>
            </a:r>
            <a:r>
              <a:rPr lang="zh-HK" altLang="zh-TW" dirty="0"/>
              <a:t>保罗为教会的感恩祷告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/>
              <a:t>3 </a:t>
            </a:r>
            <a:r>
              <a:rPr lang="zh-HK" altLang="zh-TW" dirty="0"/>
              <a:t>我每逢想起你们，就感谢我的神；</a:t>
            </a:r>
            <a:r>
              <a:rPr lang="en-US" altLang="zh-TW" dirty="0"/>
              <a:t> </a:t>
            </a:r>
          </a:p>
          <a:p>
            <a:pPr>
              <a:buNone/>
            </a:pPr>
            <a:r>
              <a:rPr lang="en-US" altLang="zh-TW" dirty="0"/>
              <a:t>4 </a:t>
            </a:r>
            <a:r>
              <a:rPr lang="zh-HK" altLang="zh-TW" dirty="0"/>
              <a:t>每次为你们大家祈祷，我总是怀着喜乐的心祈祷，</a:t>
            </a:r>
            <a:r>
              <a:rPr lang="en-US" altLang="zh-TW" dirty="0"/>
              <a:t> </a:t>
            </a:r>
          </a:p>
          <a:p>
            <a:pPr>
              <a:buNone/>
            </a:pPr>
            <a:r>
              <a:rPr lang="en-US" altLang="zh-TW" dirty="0"/>
              <a:t>5</a:t>
            </a:r>
            <a:r>
              <a:rPr lang="zh-HK" altLang="zh-TW" dirty="0"/>
              <a:t>因为从头一天到现在，你们都有分参与福音的工作。</a:t>
            </a:r>
            <a:r>
              <a:rPr lang="en-US" altLang="zh-TW" dirty="0"/>
              <a:t> </a:t>
            </a:r>
          </a:p>
          <a:p>
            <a:pPr>
              <a:buNone/>
            </a:pPr>
            <a:r>
              <a:rPr lang="en-US" altLang="zh-TW" dirty="0"/>
              <a:t>6 </a:t>
            </a:r>
            <a:r>
              <a:rPr lang="zh-HK" altLang="zh-TW" dirty="0"/>
              <a:t>而且，我深信在你们中间开始了美好工作的那一位，必会继续到底，直到基督耶稣的日子把这工作完成。</a:t>
            </a:r>
            <a:endParaRPr lang="zh-TW" altLang="zh-TW" dirty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47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香港仔浸信会路加团契 团训：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zh-TW" sz="4400" dirty="0"/>
              <a:t>『我不以福音为耻，因为这福音是神的大能，要救每一个相信的人；先是犹太人，然后是希腊人。』</a:t>
            </a:r>
            <a:r>
              <a:rPr lang="en-US" altLang="zh-TW" sz="4400" dirty="0"/>
              <a:t>罗马书一章16</a:t>
            </a:r>
            <a:r>
              <a:rPr lang="zh-TW" altLang="zh-TW" sz="4400" dirty="0"/>
              <a:t>节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110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TW" altLang="en-US" dirty="0"/>
              <a:t>团契每月爱宴</a:t>
            </a:r>
          </a:p>
        </p:txBody>
      </p:sp>
      <p:pic>
        <p:nvPicPr>
          <p:cNvPr id="5" name="內容版面配置區 4" descr="ob_65920b_mr5qvvr6xu3wdcal53vutziq7sk_ws10337244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801" y="2619700"/>
            <a:ext cx="4876397" cy="2486963"/>
          </a:xfrm>
        </p:spPr>
      </p:pic>
      <p:pic>
        <p:nvPicPr>
          <p:cNvPr id="55298" name="Picture 2" descr="D:\luke 1\7bcde410-83cd-406b-b38a-48c9a3ef5f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137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1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团契福音旅行</a:t>
            </a:r>
          </a:p>
        </p:txBody>
      </p:sp>
      <p:pic>
        <p:nvPicPr>
          <p:cNvPr id="9218" name="Picture 2" descr="C:\Users\Public\Pictures\what app to 201410_14\IMG-20140708-WA0007.jpg"/>
          <p:cNvPicPr>
            <a:picLocks noChangeAspect="1" noChangeArrowheads="1"/>
          </p:cNvPicPr>
          <p:nvPr/>
        </p:nvPicPr>
        <p:blipFill>
          <a:blip r:embed="rId2" cstate="print"/>
          <a:srcRect t="9579" r="862"/>
          <a:stretch>
            <a:fillRect/>
          </a:stretch>
        </p:blipFill>
        <p:spPr bwMode="auto">
          <a:xfrm>
            <a:off x="0" y="1484783"/>
            <a:ext cx="9144000" cy="4691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3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团契福音旅行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4514" name="Picture 2" descr="D:\luke 1\01853450-6bf5-4f3f-a845-034485d60a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05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团契福音粤曲布道队</a:t>
            </a:r>
          </a:p>
        </p:txBody>
      </p:sp>
      <p:pic>
        <p:nvPicPr>
          <p:cNvPr id="57346" name="Picture 2" descr="D:\luke 1\8ee2d887-89be-4221-b472-abc954013f77.jpg"/>
          <p:cNvPicPr>
            <a:picLocks noChangeAspect="1" noChangeArrowheads="1"/>
          </p:cNvPicPr>
          <p:nvPr/>
        </p:nvPicPr>
        <p:blipFill>
          <a:blip r:embed="rId2" cstate="print"/>
          <a:srcRect t="7289" b="16780"/>
          <a:stretch>
            <a:fillRect/>
          </a:stretch>
        </p:blipFill>
        <p:spPr bwMode="auto">
          <a:xfrm>
            <a:off x="0" y="2249488"/>
            <a:ext cx="9144000" cy="4608512"/>
          </a:xfrm>
          <a:prstGeom prst="rect">
            <a:avLst/>
          </a:prstGeom>
          <a:noFill/>
        </p:spPr>
      </p:pic>
      <p:pic>
        <p:nvPicPr>
          <p:cNvPr id="7" name="內容版面配置區 6" descr="0f63bcbfde4be1efec5f6c135d4e5cb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84168" y="0"/>
            <a:ext cx="1011963" cy="1415494"/>
          </a:xfrm>
        </p:spPr>
      </p:pic>
      <p:pic>
        <p:nvPicPr>
          <p:cNvPr id="10" name="內容版面配置區 6" descr="0f63bcbfde4be1efec5f6c135d4e5cb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620688"/>
            <a:ext cx="1043608" cy="1459758"/>
          </a:xfrm>
          <a:prstGeom prst="rect">
            <a:avLst/>
          </a:prstGeom>
        </p:spPr>
      </p:pic>
      <p:pic>
        <p:nvPicPr>
          <p:cNvPr id="11" name="內容版面配置區 6" descr="0f63bcbfde4be1efec5f6c135d4e5cb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32656"/>
            <a:ext cx="981962" cy="13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923</Words>
  <Application>Microsoft Office PowerPoint</Application>
  <PresentationFormat>Bildschirmpräsentation (4:3)</PresentationFormat>
  <Paragraphs>55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新細明體</vt:lpstr>
      <vt:lpstr>Arial</vt:lpstr>
      <vt:lpstr>Calibri</vt:lpstr>
      <vt:lpstr>Calibri Light</vt:lpstr>
      <vt:lpstr>Office Theme</vt:lpstr>
      <vt:lpstr>保罗的祷告 腓一1~11</vt:lpstr>
      <vt:lpstr>腓一1~11 (新汉语)</vt:lpstr>
      <vt:lpstr>1~2节 保罗的问安</vt:lpstr>
      <vt:lpstr>3~6节  保罗为教会的感恩祷告 </vt:lpstr>
      <vt:lpstr>香港仔浸信会路加团契 团训：</vt:lpstr>
      <vt:lpstr>团契每月爱宴</vt:lpstr>
      <vt:lpstr>团契福音旅行</vt:lpstr>
      <vt:lpstr>团契福音旅行</vt:lpstr>
      <vt:lpstr>团契福音粤曲布道队</vt:lpstr>
      <vt:lpstr>PowerPoint-Präsentation</vt:lpstr>
      <vt:lpstr>福音粤曲配合圣景</vt:lpstr>
      <vt:lpstr>PowerPoint-Präsentation</vt:lpstr>
      <vt:lpstr>PowerPoint-Präsentation</vt:lpstr>
      <vt:lpstr>团契团友受浸</vt:lpstr>
      <vt:lpstr>PowerPoint-Präsentation</vt:lpstr>
      <vt:lpstr>PowerPoint-Präsentation</vt:lpstr>
      <vt:lpstr>7~8节  保罗继续为教会的感恩祷告</vt:lpstr>
      <vt:lpstr>9~11节 保罗为教会的爱心祷告</vt:lpstr>
      <vt:lpstr>保罗提到有三个方向</vt:lpstr>
      <vt:lpstr>要认定这是要紧的事， 持守直到基督再来的日子</vt:lpstr>
      <vt:lpstr>PowerPoint-Präsentation</vt:lpstr>
      <vt:lpstr>PowerPoint-Präsentation</vt:lpstr>
      <vt:lpstr>要靠着耶稣基督，结满公义的果子</vt:lpstr>
      <vt:lpstr>PowerPoint-Präsentation</vt:lpstr>
      <vt:lpstr>结论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保罗的祷告 腓一1~11</dc:title>
  <dc:creator>Dongdong Hu</dc:creator>
  <cp:lastModifiedBy>Dongdong Hu</cp:lastModifiedBy>
  <cp:revision>1</cp:revision>
  <dcterms:created xsi:type="dcterms:W3CDTF">2018-09-06T10:55:33Z</dcterms:created>
  <dcterms:modified xsi:type="dcterms:W3CDTF">2018-09-06T10:58:20Z</dcterms:modified>
</cp:coreProperties>
</file>