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notesMasterIdLst>
    <p:notesMasterId r:id="rId16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EC279-4CF2-4629-A2F5-35385B7700CC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AD3FC-AD01-4727-AA7D-E3E3D0FD5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77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34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00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38D0-14AA-4267-8F44-146AD2DE819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9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00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38D0-14AA-4267-8F44-146AD2DE819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741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41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B641B-2D63-422F-8779-ADD155036F0F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2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41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B641B-2D63-422F-8779-ADD155036F0F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508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41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B641B-2D63-422F-8779-ADD155036F0F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63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464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E0B586-2627-4885-AE08-9FC6F4C6F847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2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07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88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583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05FB-B80A-41EB-9B9A-647B3ADA124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82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15.07.2018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69881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15.07.2018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7013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15.07.2018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4858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15.07.2018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89540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15.07.2018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47843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15.07.2018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6013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74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7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70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30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93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46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36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E4AC3-8AC9-4CDF-9069-6BBCC581ECA7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C24C0-B45B-4E9F-92CC-D1F4A1C83A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41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20B074-A188-4659-977E-5779194BFC62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2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8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8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3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9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15.07.2018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永存的财宝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517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永存的财宝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12:22-34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2697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514350" indent="-514350" eaLnBrk="1">
              <a:buFont typeface="+mj-lt"/>
              <a:buAutoNum type="arabicPeriod"/>
              <a:defRPr/>
            </a:pPr>
            <a:r>
              <a:rPr lang="zh-CN" altLang="en-US" sz="3600" dirty="0"/>
              <a:t>人无远虑必有近忧，忧虑是人生的常态。</a:t>
            </a:r>
          </a:p>
          <a:p>
            <a:pPr marL="514350" indent="-514350" eaLnBrk="1">
              <a:buFont typeface="+mj-lt"/>
              <a:buAutoNum type="arabicPeriod"/>
              <a:defRPr/>
            </a:pPr>
            <a:r>
              <a:rPr lang="zh-CN" altLang="en-US" sz="3600" dirty="0"/>
              <a:t>忧虑源于对现状和未来的无力和无助感，心思情感被各样无法解决的困难缠绕锁定。</a:t>
            </a:r>
          </a:p>
          <a:p>
            <a:pPr eaLnBrk="1">
              <a:defRPr/>
            </a:pPr>
            <a:endParaRPr lang="zh-CN" altLang="en-US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永存的财宝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12:22-34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2697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542925" indent="-542925" eaLnBrk="1">
              <a:buFont typeface="+mj-lt"/>
              <a:buAutoNum type="arabicPeriod" startAt="3"/>
              <a:defRPr/>
            </a:pPr>
            <a:r>
              <a:rPr lang="zh-CN" altLang="en-US" sz="3600" dirty="0"/>
              <a:t>无法掌控人生是生命真实的经验，但无法掌控的人生是否注定为悲剧？</a:t>
            </a:r>
            <a:endParaRPr lang="de-DE" altLang="zh-CN" sz="3600" dirty="0"/>
          </a:p>
          <a:p>
            <a:pPr marL="542925" indent="-542925" eaLnBrk="1">
              <a:buFont typeface="+mj-lt"/>
              <a:buAutoNum type="arabicPeriod" startAt="3"/>
              <a:defRPr/>
            </a:pPr>
            <a:r>
              <a:rPr lang="zh-CN" altLang="en-US" sz="3600" dirty="0"/>
              <a:t>怎样不让忧虑成为人生的全部经验？生命是否还有其他的出路和风景？</a:t>
            </a:r>
          </a:p>
          <a:p>
            <a:pPr marL="542925" indent="-542925" eaLnBrk="1">
              <a:buFont typeface="+mj-lt"/>
              <a:buAutoNum type="arabicPeriod" startAt="3"/>
              <a:defRPr/>
            </a:pPr>
            <a:endParaRPr lang="zh-CN" altLang="en-US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590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永存的财宝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12:22-34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经文理解及应用：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sz="3600" dirty="0"/>
              <a:t>在神创造的心意里，人不应该有忧虑。因祂是人生命的创造者、给予者和供养者。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sz="3600" dirty="0"/>
              <a:t>在神心意里，人的生命比万物更尊贵，祂不仅供给人的基本需求，还赋予人的生命更高的旨意和更大的祝福。</a:t>
            </a:r>
          </a:p>
          <a:p>
            <a:pPr>
              <a:defRPr/>
            </a:pPr>
            <a:endParaRPr lang="zh-CN" altLang="de-DE" sz="34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永存的财宝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12:22-34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经文理解及应用：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542925" indent="-542925">
              <a:buFont typeface="+mj-lt"/>
              <a:buAutoNum type="arabicPeriod" startAt="3"/>
              <a:defRPr/>
            </a:pPr>
            <a:r>
              <a:rPr lang="zh-CN" altLang="en-US" sz="3600" dirty="0"/>
              <a:t>人当放下自己多余的忧虑，在信心里完全信赖那看不见的大能的生命供养者。</a:t>
            </a:r>
          </a:p>
          <a:p>
            <a:pPr marL="542925" indent="-542925">
              <a:buFont typeface="+mj-lt"/>
              <a:buAutoNum type="arabicPeriod" startAt="3"/>
              <a:defRPr/>
            </a:pPr>
            <a:r>
              <a:rPr lang="zh-CN" altLang="en-US" sz="3600" dirty="0"/>
              <a:t>放下心中不必要的重担，必然经历生命的轻省，看见神的信实。</a:t>
            </a:r>
          </a:p>
          <a:p>
            <a:pPr>
              <a:defRPr/>
            </a:pPr>
            <a:endParaRPr lang="zh-CN" altLang="de-DE" sz="340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572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永存的财宝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12:22-34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经文理解及应用：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542925" indent="-542925">
              <a:buFont typeface="+mj-lt"/>
              <a:buAutoNum type="arabicPeriod" startAt="5"/>
              <a:defRPr/>
            </a:pPr>
            <a:r>
              <a:rPr lang="zh-CN" altLang="en-US" sz="3600" dirty="0"/>
              <a:t>生命有更大的祝福，将生命的关注重心转向更高、更有价值的福分 </a:t>
            </a:r>
            <a:r>
              <a:rPr lang="en-US" altLang="zh-CN" sz="3600" dirty="0"/>
              <a:t>— </a:t>
            </a:r>
            <a:r>
              <a:rPr lang="zh-CN" altLang="en-US" sz="3600" dirty="0"/>
              <a:t>天上的国和永恒的生命。</a:t>
            </a:r>
          </a:p>
          <a:p>
            <a:pPr marL="542925" indent="-542925">
              <a:buFont typeface="+mj-lt"/>
              <a:buAutoNum type="arabicPeriod" startAt="5"/>
              <a:defRPr/>
            </a:pPr>
            <a:r>
              <a:rPr lang="zh-CN" altLang="en-US" sz="3600" dirty="0"/>
              <a:t>看重天上永存不朽的财宝，必然经历丰盛的生命，看见生命永存的价值。</a:t>
            </a:r>
          </a:p>
        </p:txBody>
      </p:sp>
    </p:spTree>
    <p:extLst>
      <p:ext uri="{BB962C8B-B14F-4D97-AF65-F5344CB8AC3E}">
        <p14:creationId xmlns:p14="http://schemas.microsoft.com/office/powerpoint/2010/main" val="409053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永存的财宝（路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12:22-34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454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124700" cy="4297363"/>
          </a:xfrm>
        </p:spPr>
        <p:txBody>
          <a:bodyPr/>
          <a:lstStyle/>
          <a:p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/>
              <a:t>在看不见神存在的人生里，人只有今生的压力，看见生命的无常和体验个人能力的有限与无助，人生被各种忧患所笼罩，没有盼望。</a:t>
            </a:r>
            <a:endParaRPr lang="de-DE" altLang="zh-CN" sz="36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dirty="0"/>
              <a:t>然而人的生命不仅有生存的供养者，还有更高的目的和祝福。当将目光放在高处，必然看见和经历神为人生命预备的更美祝福。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endParaRPr lang="zh-CN" altLang="en-US" dirty="0">
              <a:latin typeface="SimHei" pitchFamily="2" charset="-122"/>
              <a:ea typeface="SimHei" pitchFamily="2" charset="-122"/>
            </a:endParaRPr>
          </a:p>
          <a:p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1270</Words>
  <Application>Microsoft Office PowerPoint</Application>
  <PresentationFormat>Bildschirmpräsentation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7</vt:i4>
      </vt:variant>
    </vt:vector>
  </HeadingPairs>
  <TitlesOfParts>
    <vt:vector size="21" baseType="lpstr">
      <vt:lpstr>SimHei</vt:lpstr>
      <vt:lpstr>宋体</vt:lpstr>
      <vt:lpstr>宋体</vt:lpstr>
      <vt:lpstr>Arial</vt:lpstr>
      <vt:lpstr>Calibri</vt:lpstr>
      <vt:lpstr>Calibri Light</vt:lpstr>
      <vt:lpstr>Office Theme</vt:lpstr>
      <vt:lpstr>默认设计模板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5_Benutzerdefiniertes Design</vt:lpstr>
      <vt:lpstr>主日证道</vt:lpstr>
      <vt:lpstr>永存的财宝（路12:22-34）</vt:lpstr>
      <vt:lpstr>永存的财宝（路12:22-34）</vt:lpstr>
      <vt:lpstr>永存的财宝（路12:22-34）</vt:lpstr>
      <vt:lpstr>永存的财宝（路12:22-34）</vt:lpstr>
      <vt:lpstr>永存的财宝（路12:22-34）</vt:lpstr>
      <vt:lpstr>永存的财宝（路12:22-34）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2018-07-15T16:00:49Z</dcterms:created>
  <dcterms:modified xsi:type="dcterms:W3CDTF">2018-07-15T16:00:57Z</dcterms:modified>
</cp:coreProperties>
</file>