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  <p:sldMasterId id="2147483680" r:id="rId6"/>
  </p:sldMasterIdLst>
  <p:notesMasterIdLst>
    <p:notesMasterId r:id="rId12"/>
  </p:notes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3B3F3-866C-400F-A4BC-61738BA5CB54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A45DD-D03D-425C-B2D4-96C048737F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18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4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01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678200F-9A2F-4549-8C6B-4FE6055AA21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2</a:t>
            </a:fld>
            <a:endParaRPr lang="en-US" altLang="zh-CN" sz="1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26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3</a:t>
            </a:fld>
            <a:endParaRPr lang="en-US" altLang="zh-CN" sz="1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4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4</a:t>
            </a:fld>
            <a:endParaRPr lang="en-US" altLang="zh-CN" sz="1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499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42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EE3DD700-B497-4686-AD47-ECAAE58ABF32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5</a:t>
            </a:fld>
            <a:endParaRPr lang="en-US" altLang="zh-CN" sz="1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1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0E0D-A91F-434E-9EE2-41E77E09DBD0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B1E-AFDF-4DF7-B1CE-405FD664C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8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0E0D-A91F-434E-9EE2-41E77E09DBD0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B1E-AFDF-4DF7-B1CE-405FD664C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8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0E0D-A91F-434E-9EE2-41E77E09DBD0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B1E-AFDF-4DF7-B1CE-405FD664C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402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08.07.2018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15826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408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22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559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4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0E0D-A91F-434E-9EE2-41E77E09DBD0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B1E-AFDF-4DF7-B1CE-405FD664C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98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0E0D-A91F-434E-9EE2-41E77E09DBD0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B1E-AFDF-4DF7-B1CE-405FD664C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22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0E0D-A91F-434E-9EE2-41E77E09DBD0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B1E-AFDF-4DF7-B1CE-405FD664C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31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0E0D-A91F-434E-9EE2-41E77E09DBD0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B1E-AFDF-4DF7-B1CE-405FD664C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31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0E0D-A91F-434E-9EE2-41E77E09DBD0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B1E-AFDF-4DF7-B1CE-405FD664C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32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0E0D-A91F-434E-9EE2-41E77E09DBD0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B1E-AFDF-4DF7-B1CE-405FD664C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93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0E0D-A91F-434E-9EE2-41E77E09DBD0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B1E-AFDF-4DF7-B1CE-405FD664C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35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0E0D-A91F-434E-9EE2-41E77E09DBD0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B1E-AFDF-4DF7-B1CE-405FD664C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01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0E0D-A91F-434E-9EE2-41E77E09DBD0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7B1E-AFDF-4DF7-B1CE-405FD664C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80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76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8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44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9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>
          <a:xfrm>
            <a:off x="647700" y="1"/>
            <a:ext cx="6624638" cy="1143000"/>
          </a:xfrm>
        </p:spPr>
        <p:txBody>
          <a:bodyPr/>
          <a:lstStyle/>
          <a:p>
            <a:pPr eaLnBrk="1" hangingPunct="1"/>
            <a:r>
              <a:rPr lang="zh-CN" altLang="de-DE" dirty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70354" y="1524000"/>
            <a:ext cx="6601984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>
                <a:latin typeface="SimHei" pitchFamily="2" charset="-122"/>
                <a:ea typeface="SimHei" pitchFamily="2" charset="-122"/>
              </a:rPr>
              <a:t>耶稣复活了 </a:t>
            </a:r>
            <a:endParaRPr lang="zh-CN" altLang="en-US" sz="6600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耶稣复活了（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路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24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1-12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8909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de-DE" dirty="0"/>
              <a:t>引言：</a:t>
            </a:r>
          </a:p>
          <a:p>
            <a:pPr marL="0" indent="0"/>
            <a:r>
              <a:rPr lang="de-DE" altLang="zh-CN" dirty="0"/>
              <a:t>1.</a:t>
            </a:r>
            <a:r>
              <a:rPr lang="zh-CN" altLang="de-DE" dirty="0"/>
              <a:t>一个特别的日子！（重见希望）</a:t>
            </a:r>
            <a:endParaRPr lang="de-DE" altLang="zh-CN" dirty="0"/>
          </a:p>
          <a:p>
            <a:pPr marL="0" indent="0"/>
            <a:r>
              <a:rPr lang="de-DE" altLang="zh-CN" dirty="0"/>
              <a:t>2.</a:t>
            </a:r>
            <a:r>
              <a:rPr lang="zh-CN" altLang="de-DE" dirty="0"/>
              <a:t>一个重要的日子！（全体人类）</a:t>
            </a:r>
            <a:endParaRPr lang="de-DE" altLang="zh-CN" dirty="0"/>
          </a:p>
          <a:p>
            <a:pPr marL="0" indent="0"/>
            <a:r>
              <a:rPr lang="de-DE" altLang="zh-CN" dirty="0"/>
              <a:t>3.</a:t>
            </a:r>
            <a:r>
              <a:rPr lang="zh-CN" altLang="de-DE" dirty="0"/>
              <a:t>一个喜乐的日子！（无可比拟） </a:t>
            </a:r>
          </a:p>
          <a:p>
            <a:pPr marL="0" indent="0"/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422562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耶稣复活了（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路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24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1-12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447675" indent="-357188">
              <a:tabLst>
                <a:tab pos="900113" algn="l"/>
              </a:tabLst>
              <a:defRPr/>
            </a:pPr>
            <a:r>
              <a:rPr lang="de-DE" altLang="zh-CN" dirty="0"/>
              <a:t>1.</a:t>
            </a:r>
            <a:r>
              <a:rPr lang="zh-CN" altLang="de-DE" dirty="0"/>
              <a:t>主复活了，你我不需要猜疑了！</a:t>
            </a:r>
            <a:endParaRPr lang="de-DE" altLang="zh-CN" dirty="0"/>
          </a:p>
          <a:p>
            <a:pPr marL="447675" indent="-357188">
              <a:tabLst>
                <a:tab pos="900113" algn="l"/>
              </a:tabLst>
              <a:defRPr/>
            </a:pPr>
            <a:r>
              <a:rPr lang="de-DE" altLang="zh-CN" dirty="0"/>
              <a:t>2.</a:t>
            </a:r>
            <a:r>
              <a:rPr lang="zh-CN" altLang="de-DE" dirty="0"/>
              <a:t>主复活了，你我就有希望了！</a:t>
            </a:r>
            <a:endParaRPr lang="de-DE" altLang="zh-CN" dirty="0"/>
          </a:p>
          <a:p>
            <a:pPr marL="447675" indent="-357188">
              <a:tabLst>
                <a:tab pos="900113" algn="l"/>
              </a:tabLst>
              <a:defRPr/>
            </a:pPr>
            <a:r>
              <a:rPr lang="de-DE" altLang="zh-CN" dirty="0"/>
              <a:t>3.</a:t>
            </a:r>
            <a:r>
              <a:rPr lang="zh-CN" altLang="de-DE" dirty="0"/>
              <a:t>主复活了，你我就不列在死人的行列中！</a:t>
            </a:r>
            <a:endParaRPr lang="de-DE" altLang="zh-CN" dirty="0"/>
          </a:p>
          <a:p>
            <a:pPr marL="447675" indent="-357188">
              <a:tabLst>
                <a:tab pos="900113" algn="l"/>
              </a:tabLst>
              <a:defRPr/>
            </a:pPr>
            <a:r>
              <a:rPr lang="de-DE" altLang="zh-CN" dirty="0"/>
              <a:t>4.</a:t>
            </a:r>
            <a:r>
              <a:rPr lang="zh-CN" altLang="de-DE" dirty="0"/>
              <a:t>主复活了， 你记得主说过的话吗？</a:t>
            </a:r>
            <a:endParaRPr lang="zh-TW" altLang="en-US" dirty="0"/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480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耶稣复活了（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路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24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1-12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447675" indent="-357188" algn="l" eaLnBrk="1">
              <a:tabLst>
                <a:tab pos="900113" algn="l"/>
              </a:tabLst>
              <a:defRPr/>
            </a:pPr>
            <a:r>
              <a:rPr lang="de-DE" altLang="zh-CN" dirty="0"/>
              <a:t>5.</a:t>
            </a:r>
            <a:r>
              <a:rPr lang="zh-CN" altLang="de-DE" dirty="0"/>
              <a:t>主复活了，你我就可以传扬这个消息！（并非胡言）</a:t>
            </a:r>
            <a:r>
              <a:rPr lang="de-DE" altLang="zh-CN" dirty="0"/>
              <a:t> </a:t>
            </a:r>
          </a:p>
          <a:p>
            <a:pPr marL="447675" indent="-357188" algn="l" eaLnBrk="1">
              <a:tabLst>
                <a:tab pos="900113" algn="l"/>
              </a:tabLst>
              <a:defRPr/>
            </a:pPr>
            <a:r>
              <a:rPr lang="de-DE" altLang="zh-CN" dirty="0"/>
              <a:t>6.</a:t>
            </a:r>
            <a:r>
              <a:rPr lang="zh-CN" altLang="de-DE" dirty="0"/>
              <a:t>主复活了，你看见什么呢？（看不见旧的身体，看见了放光的景象）</a:t>
            </a:r>
            <a:endParaRPr lang="de-DE" altLang="zh-CN" dirty="0"/>
          </a:p>
          <a:p>
            <a:pPr marL="447675" indent="-357188" algn="l" eaLnBrk="1">
              <a:tabLst>
                <a:tab pos="900113" algn="l"/>
              </a:tabLst>
              <a:defRPr/>
            </a:pPr>
            <a:r>
              <a:rPr lang="de-DE" altLang="zh-CN" dirty="0"/>
              <a:t>7.</a:t>
            </a:r>
            <a:r>
              <a:rPr lang="zh-CN" altLang="de-DE" dirty="0"/>
              <a:t>主复活了，你我就不再害怕死！ 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69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耶稣复活了（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路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24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1-12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93187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/>
              <a:t>总结：</a:t>
            </a:r>
            <a:endParaRPr lang="de-DE" altLang="zh-CN" dirty="0"/>
          </a:p>
          <a:p>
            <a:pPr marL="0" indent="0" eaLnBrk="1"/>
            <a:endParaRPr lang="de-DE" altLang="zh-CN" dirty="0"/>
          </a:p>
          <a:p>
            <a:pPr marL="0" indent="0" eaLnBrk="1"/>
            <a:r>
              <a:rPr lang="zh-CN" altLang="de-DE" dirty="0"/>
              <a:t>哈利路亚，主耶稣复活了，我也永活了。</a:t>
            </a:r>
            <a:endParaRPr lang="en-US" altLang="zh-CN" dirty="0"/>
          </a:p>
          <a:p>
            <a:pPr marL="0" indent="0"/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262522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755</Words>
  <Application>Microsoft Office PowerPoint</Application>
  <PresentationFormat>Bildschirmpräsentation (4:3)</PresentationFormat>
  <Paragraphs>51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5</vt:i4>
      </vt:variant>
    </vt:vector>
  </HeadingPairs>
  <TitlesOfParts>
    <vt:vector size="17" baseType="lpstr">
      <vt:lpstr>SimHei</vt:lpstr>
      <vt:lpstr>SimSun</vt:lpstr>
      <vt:lpstr>SimSun</vt:lpstr>
      <vt:lpstr>Arial</vt:lpstr>
      <vt:lpstr>Calibri</vt:lpstr>
      <vt:lpstr>Calibri Light</vt:lpstr>
      <vt:lpstr>Office Theme</vt:lpstr>
      <vt:lpstr>Benutzerdefiniertes Design</vt:lpstr>
      <vt:lpstr>1_默认设计模板</vt:lpstr>
      <vt:lpstr>2_默认设计模板</vt:lpstr>
      <vt:lpstr>3_默认设计模板</vt:lpstr>
      <vt:lpstr>4_默认设计模板</vt:lpstr>
      <vt:lpstr>主日证道</vt:lpstr>
      <vt:lpstr>耶稣复活了（路24：1-12）</vt:lpstr>
      <vt:lpstr>耶稣复活了（路24：1-12）</vt:lpstr>
      <vt:lpstr>耶稣复活了（路24：1-12）</vt:lpstr>
      <vt:lpstr>耶稣复活了（路24：1-12）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2018-07-07T23:14:58Z</dcterms:created>
  <dcterms:modified xsi:type="dcterms:W3CDTF">2018-07-07T23:15:48Z</dcterms:modified>
</cp:coreProperties>
</file>