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  <p:sldMasterId id="2147483686" r:id="rId9"/>
    <p:sldMasterId id="2147483688" r:id="rId10"/>
    <p:sldMasterId id="2147483690" r:id="rId11"/>
  </p:sldMasterIdLst>
  <p:notesMasterIdLst>
    <p:notesMasterId r:id="rId2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7CDE5-22CB-4DCF-821F-AC677441BAF5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AACF1-2104-4A27-B8FF-5FB88459B6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25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 dirty="0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678200F-9A2F-4549-8C6B-4FE6055AA21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26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678200F-9A2F-4549-8C6B-4FE6055AA21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43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678200F-9A2F-4549-8C6B-4FE6055AA21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11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6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92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7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11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570E2917-BAA2-4888-9B9B-48BF49298AAA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8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0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讲道内容可在周五晚上或周六早上从教育组同工处获得。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fld id="{EE3DD700-B497-4686-AD47-ECAAE58ABF32}" type="slidenum">
              <a:rPr lang="zh-CN" altLang="en-US" sz="1200" smtClean="0">
                <a:solidFill>
                  <a:prstClr val="black"/>
                </a:solidFill>
                <a:cs typeface="Arial" panose="020B0604020202020204" pitchFamily="34" charset="0"/>
              </a:rPr>
              <a:pPr>
                <a:defRPr/>
              </a:pPr>
              <a:t>9</a:t>
            </a:fld>
            <a:endParaRPr lang="en-US" altLang="zh-CN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23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43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235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812661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1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963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83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91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570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253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4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230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CB7F-7BFE-4FAC-AE9E-814FCCAEDF1A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8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70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41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61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40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32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6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62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2F4C4-5E49-44FA-A6CD-94C705602E91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52265-1BCC-4CB9-94D9-829440802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72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31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 dirty="0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dirty="0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dirty="0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 dirty="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967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 dirty="0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dirty="0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dirty="0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 dirty="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6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4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4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7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2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37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C074D-B988-4FDC-B8DE-3D6C52D657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 dirty="0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0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永生之道 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3"/>
          </a:xfrm>
        </p:spPr>
        <p:txBody>
          <a:bodyPr/>
          <a:lstStyle/>
          <a:p>
            <a:pPr marL="0" indent="0"/>
            <a:r>
              <a:rPr lang="zh-CN" altLang="de-DE" dirty="0"/>
              <a:t>引言：</a:t>
            </a:r>
          </a:p>
          <a:p>
            <a:r>
              <a:rPr lang="de-DE" altLang="zh-CN" dirty="0"/>
              <a:t>1.</a:t>
            </a:r>
            <a:r>
              <a:rPr lang="zh-CN" altLang="de-DE" dirty="0"/>
              <a:t>人对生命永恒的向往和探寻是普遍的，贯穿历史，跨越种族。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2.</a:t>
            </a:r>
            <a:r>
              <a:rPr lang="zh-CN" altLang="de-DE" dirty="0"/>
              <a:t>为什么人会向往永生，却又终尽各种方法找不到永生？</a:t>
            </a:r>
            <a:endParaRPr lang="de-DE" dirty="0"/>
          </a:p>
          <a:p>
            <a:endParaRPr lang="zh-CN" altLang="de-DE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422562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/>
              <a:t>引言：</a:t>
            </a:r>
          </a:p>
          <a:p>
            <a:r>
              <a:rPr lang="de-DE" altLang="zh-CN" dirty="0"/>
              <a:t>3.</a:t>
            </a:r>
            <a:r>
              <a:rPr lang="zh-CN" altLang="de-DE" dirty="0"/>
              <a:t>永恒性是属神的领域，是神性本质。被罪辖制的人与神隔离，注定要死，与永恒无缘。但对永恒的向往却成为人生命里抹不去的渴望。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4.</a:t>
            </a:r>
            <a:r>
              <a:rPr lang="zh-CN" altLang="de-DE" dirty="0"/>
              <a:t>生命若要长存，就要回归神，与神的联合和合一，使不能长存的进入到长存的神的国度和领域。</a:t>
            </a:r>
            <a:endParaRPr lang="de-DE" altLang="zh-CN" dirty="0"/>
          </a:p>
          <a:p>
            <a:endParaRPr lang="de-DE" dirty="0"/>
          </a:p>
          <a:p>
            <a:pPr marL="0" indent="0"/>
            <a:endParaRPr lang="zh-CN" altLang="de-DE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599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8909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/>
              <a:t>引言：</a:t>
            </a:r>
          </a:p>
          <a:p>
            <a:r>
              <a:rPr lang="de-DE" altLang="zh-CN" dirty="0"/>
              <a:t>5.</a:t>
            </a:r>
            <a:r>
              <a:rPr lang="zh-CN" altLang="de-DE" dirty="0"/>
              <a:t>如何进入永生？永生之道在哪里？阻碍人进入永生的困难是什么？</a:t>
            </a:r>
            <a:endParaRPr lang="de-DE" dirty="0"/>
          </a:p>
          <a:p>
            <a:pPr marL="0" indent="0"/>
            <a:endParaRPr lang="zh-CN" altLang="de-DE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9186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永生之道（路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/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AutoNum type="arabicPeriod"/>
            </a:pPr>
            <a:r>
              <a:rPr lang="zh-CN" altLang="de-DE" dirty="0"/>
              <a:t>富足的官拥有很多，却仍渴望永生，寻求永生。</a:t>
            </a:r>
            <a:endParaRPr lang="de-DE" altLang="zh-CN" dirty="0"/>
          </a:p>
          <a:p>
            <a:pPr marL="514350" indent="-514350">
              <a:buAutoNum type="arabicPeriod"/>
            </a:pPr>
            <a:endParaRPr lang="de-DE" altLang="zh-CN" dirty="0"/>
          </a:p>
          <a:p>
            <a:r>
              <a:rPr lang="de-DE" altLang="zh-CN" dirty="0"/>
              <a:t>2.</a:t>
            </a:r>
            <a:r>
              <a:rPr lang="zh-CN" altLang="de-DE" dirty="0"/>
              <a:t>守诫命和良好的行为不代表真正认识神和看重神，信心是全人向神敞开，与祂连接，以祂为中心的跟随和摆上。</a:t>
            </a:r>
            <a:endParaRPr lang="zh-TW" altLang="en-US" dirty="0"/>
          </a:p>
          <a:p>
            <a:pPr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480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永生之道（路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/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de-DE" altLang="zh-CN" dirty="0"/>
              <a:t>3.</a:t>
            </a:r>
            <a:r>
              <a:rPr lang="zh-CN" altLang="de-DE" dirty="0"/>
              <a:t>信心表明人将自己的心放在哪里？</a:t>
            </a:r>
          </a:p>
          <a:p>
            <a:pPr algn="l"/>
            <a:r>
              <a:rPr lang="zh-CN" altLang="de-DE" dirty="0"/>
              <a:t>  </a:t>
            </a:r>
            <a:r>
              <a:rPr lang="de-DE" altLang="zh-CN" dirty="0"/>
              <a:t>--- </a:t>
            </a:r>
            <a:r>
              <a:rPr lang="zh-CN" altLang="de-DE" dirty="0"/>
              <a:t>看重神所赐之物？还是看重神？</a:t>
            </a:r>
          </a:p>
          <a:p>
            <a:r>
              <a:rPr lang="zh-CN" altLang="de-DE" dirty="0"/>
              <a:t>  </a:t>
            </a:r>
            <a:r>
              <a:rPr lang="de-DE" altLang="zh-CN" dirty="0"/>
              <a:t>--- </a:t>
            </a:r>
            <a:r>
              <a:rPr lang="zh-CN" altLang="de-DE" dirty="0"/>
              <a:t>财富对人的价值和其在永生面前对人意义的有限性。</a:t>
            </a:r>
          </a:p>
          <a:p>
            <a:r>
              <a:rPr lang="zh-CN" altLang="de-DE" dirty="0"/>
              <a:t>  </a:t>
            </a:r>
            <a:r>
              <a:rPr lang="de-DE" altLang="zh-CN" dirty="0"/>
              <a:t>--- </a:t>
            </a:r>
            <a:r>
              <a:rPr lang="zh-CN" altLang="de-DE" dirty="0"/>
              <a:t>信心显明于选择，什么可以舍弃？（“ 舍”与“得”的权衡，以“舍”成就“得”）。</a:t>
            </a:r>
          </a:p>
          <a:p>
            <a:pPr algn="l"/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247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永生之道（路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/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de-DE" altLang="zh-CN" dirty="0"/>
              <a:t>4.</a:t>
            </a:r>
            <a:r>
              <a:rPr lang="zh-CN" altLang="de-DE" dirty="0"/>
              <a:t>永生不是人靠自己的方法和行为可以得到，而是神在基督里已经预备和成就，人只要相信和跟随耶稣，靠祂的恩典进入永生。</a:t>
            </a:r>
            <a:endParaRPr lang="de-DE" altLang="zh-CN" dirty="0"/>
          </a:p>
          <a:p>
            <a:pPr algn="l"/>
            <a:endParaRPr lang="zh-CN" altLang="de-DE" dirty="0"/>
          </a:p>
          <a:p>
            <a:r>
              <a:rPr lang="de-DE" altLang="zh-CN" dirty="0"/>
              <a:t>5.</a:t>
            </a:r>
            <a:r>
              <a:rPr lang="zh-CN" altLang="de-DE" dirty="0"/>
              <a:t>在信心里跟随基督，走永生之道，是生命观和价值观的重整，是看重神，是神</a:t>
            </a:r>
            <a:r>
              <a:rPr lang="de-DE" altLang="zh-CN" dirty="0"/>
              <a:t>---</a:t>
            </a:r>
            <a:r>
              <a:rPr lang="zh-CN" altLang="de-DE" dirty="0"/>
              <a:t>人</a:t>
            </a:r>
            <a:r>
              <a:rPr lang="de-DE" altLang="zh-CN" dirty="0"/>
              <a:t>---</a:t>
            </a:r>
            <a:r>
              <a:rPr lang="zh-CN" altLang="de-DE" dirty="0"/>
              <a:t>物关系的重整。</a:t>
            </a:r>
          </a:p>
          <a:p>
            <a:pPr algn="l"/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34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永生之道（路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/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>
              <a:defRPr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de-DE" altLang="zh-CN" dirty="0"/>
              <a:t>6.</a:t>
            </a:r>
            <a:r>
              <a:rPr lang="zh-CN" altLang="de-DE" dirty="0"/>
              <a:t>人性未变，渴慕永生与选择的挣扎，今日依然如故。每个人都面对选择。</a:t>
            </a:r>
            <a:endParaRPr lang="de-DE" dirty="0"/>
          </a:p>
          <a:p>
            <a:pPr algn="l"/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799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931862"/>
          </a:xfrm>
        </p:spPr>
        <p:txBody>
          <a:bodyPr/>
          <a:lstStyle/>
          <a:p>
            <a:r>
              <a:rPr lang="zh-CN" altLang="de-DE" dirty="0"/>
              <a:t>永生之道（路</a:t>
            </a:r>
            <a:r>
              <a:rPr lang="de-DE" altLang="zh-CN" dirty="0"/>
              <a:t>18</a:t>
            </a:r>
            <a:r>
              <a:rPr lang="zh-CN" altLang="de-DE" dirty="0"/>
              <a:t>：</a:t>
            </a:r>
            <a:r>
              <a:rPr lang="de-DE" altLang="zh-CN" dirty="0"/>
              <a:t>18-30</a:t>
            </a:r>
            <a:r>
              <a:rPr lang="zh-CN" altLang="de-DE" dirty="0"/>
              <a:t>）</a:t>
            </a:r>
            <a:endParaRPr lang="zh-CN" altLang="en-US" dirty="0"/>
          </a:p>
        </p:txBody>
      </p:sp>
      <p:sp>
        <p:nvSpPr>
          <p:cNvPr id="93187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/>
              <a:t>总结：</a:t>
            </a:r>
            <a:endParaRPr lang="de-DE" altLang="zh-CN" dirty="0"/>
          </a:p>
          <a:p>
            <a:pPr marL="0" indent="0"/>
            <a:r>
              <a:rPr lang="zh-CN" altLang="de-DE" dirty="0"/>
              <a:t>基督已经为人成就和铺平永生之路，人要凭信心跟随祂，依靠祂进入永生。</a:t>
            </a:r>
          </a:p>
          <a:p>
            <a:pPr marL="0" indent="0"/>
            <a:endParaRPr lang="zh-CN" altLang="de-DE" dirty="0"/>
          </a:p>
          <a:p>
            <a:pPr marL="0" indent="0"/>
            <a:r>
              <a:rPr lang="zh-CN" altLang="de-DE" dirty="0"/>
              <a:t>面对选择的挣扎，愿我们看重不朽的永生，让基督成为生命中心。“我们不是顾念所见的，乃是顾念所不见得。因为所见得是暂时得，所不见的是永远的”（林</a:t>
            </a:r>
            <a:r>
              <a:rPr lang="de-DE" altLang="zh-CN" dirty="0"/>
              <a:t>4</a:t>
            </a:r>
            <a:r>
              <a:rPr lang="zh-CN" altLang="de-DE" dirty="0"/>
              <a:t>：</a:t>
            </a:r>
            <a:r>
              <a:rPr lang="de-DE" altLang="zh-CN" dirty="0"/>
              <a:t>18</a:t>
            </a:r>
            <a:r>
              <a:rPr lang="zh-CN" altLang="de-DE" dirty="0"/>
              <a:t>）。</a:t>
            </a:r>
          </a:p>
          <a:p>
            <a:pPr marL="0" indent="0"/>
            <a:endParaRPr lang="en-US" altLang="zh-CN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62522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1665</Words>
  <Application>Microsoft Office PowerPoint</Application>
  <PresentationFormat>Bildschirmpräsentation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11</vt:i4>
      </vt:variant>
      <vt:variant>
        <vt:lpstr>Folientitel</vt:lpstr>
      </vt:variant>
      <vt:variant>
        <vt:i4>9</vt:i4>
      </vt:variant>
    </vt:vector>
  </HeadingPairs>
  <TitlesOfParts>
    <vt:vector size="26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8_默认设计模板</vt:lpstr>
      <vt:lpstr>1_Benutzerdefiniertes Design</vt:lpstr>
      <vt:lpstr>主日证道</vt:lpstr>
      <vt:lpstr>永生之道（路18：18-30）</vt:lpstr>
      <vt:lpstr>永生之道（路18：18-30）</vt:lpstr>
      <vt:lpstr>永生之道（路18：18-30）</vt:lpstr>
      <vt:lpstr>永生之道（路18：18-30）</vt:lpstr>
      <vt:lpstr>永生之道（路18：18-30）</vt:lpstr>
      <vt:lpstr>永生之道（路18：18-30）</vt:lpstr>
      <vt:lpstr>永生之道（路18：18-30）</vt:lpstr>
      <vt:lpstr>永生之道（路18：18-30）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2018-07-07T23:13:33Z</dcterms:created>
  <dcterms:modified xsi:type="dcterms:W3CDTF">2018-07-07T23:14:25Z</dcterms:modified>
</cp:coreProperties>
</file>