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ppt/slideLayouts/slideLayout16.xml" ContentType="application/vnd.openxmlformats-officedocument.presentationml.slideLayout+xml"/>
  <Override PartName="/ppt/theme/theme6.xml" ContentType="application/vnd.openxmlformats-officedocument.theme+xml"/>
  <Override PartName="/ppt/slideLayouts/slideLayout1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74" r:id="rId3"/>
    <p:sldMasterId id="2147483676" r:id="rId4"/>
    <p:sldMasterId id="2147483678" r:id="rId5"/>
    <p:sldMasterId id="2147483680" r:id="rId6"/>
    <p:sldMasterId id="2147483682" r:id="rId7"/>
  </p:sldMasterIdLst>
  <p:notesMasterIdLst>
    <p:notesMasterId r:id="rId14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E40C9-CC1F-40DD-8921-6B2E3C244178}" type="datetimeFigureOut">
              <a:rPr lang="de-DE" smtClean="0"/>
              <a:t>19.06.2018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E1897B-62F2-47CA-BF02-FEEBAD0DDB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1274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证道题目可以在当月月报上找到。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正文字体</a:t>
            </a:r>
            <a:r>
              <a:rPr lang="en-US" altLang="zh-CN"/>
              <a:t>66</a:t>
            </a:r>
            <a:r>
              <a:rPr lang="zh-CN" altLang="en-US"/>
              <a:t>。</a:t>
            </a:r>
          </a:p>
          <a:p>
            <a:pPr marL="228600" indent="-228600"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146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790B34A-2A7F-4987-9D90-0684B54BA2EE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334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3005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6BF38D0-14AA-4267-8F44-146AD2DE8190}" type="slidenum">
              <a:rPr lang="zh-CN" altLang="en-US" smtClean="0">
                <a:solidFill>
                  <a:prstClr val="black"/>
                </a:solidFill>
              </a:rPr>
              <a:pPr/>
              <a:t>2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497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3005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6BF38D0-14AA-4267-8F44-146AD2DE8190}" type="slidenum">
              <a:rPr lang="zh-CN" altLang="en-US" smtClean="0">
                <a:solidFill>
                  <a:prstClr val="black"/>
                </a:solidFill>
              </a:rPr>
              <a:pPr/>
              <a:t>3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9713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3414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F9B641B-2D63-422F-8779-ADD155036F0F}" type="slidenum">
              <a:rPr lang="zh-CN" altLang="en-US" smtClean="0">
                <a:solidFill>
                  <a:prstClr val="black"/>
                </a:solidFill>
              </a:rPr>
              <a:pPr/>
              <a:t>4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02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3414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F9B641B-2D63-422F-8779-ADD155036F0F}" type="slidenum">
              <a:rPr lang="zh-CN" altLang="en-US" smtClean="0">
                <a:solidFill>
                  <a:prstClr val="black"/>
                </a:solidFill>
              </a:rPr>
              <a:pPr/>
              <a:t>5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1994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6434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46435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AE0B586-2627-4885-AE08-9FC6F4C6F847}" type="slidenum">
              <a:rPr lang="zh-CN" altLang="en-US" smtClean="0">
                <a:solidFill>
                  <a:prstClr val="black"/>
                </a:solidFill>
              </a:rPr>
              <a:pPr/>
              <a:t>6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622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BFF2-7ABF-43F7-9EB4-226341BCA12C}" type="datetimeFigureOut">
              <a:rPr lang="de-DE" smtClean="0"/>
              <a:t>19.06.2018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15241-ACBF-4988-AEC8-03B5F58ECA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4235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BFF2-7ABF-43F7-9EB4-226341BCA12C}" type="datetimeFigureOut">
              <a:rPr lang="de-DE" smtClean="0"/>
              <a:t>19.06.2018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15241-ACBF-4988-AEC8-03B5F58ECA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1960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BFF2-7ABF-43F7-9EB4-226341BCA12C}" type="datetimeFigureOut">
              <a:rPr lang="de-DE" smtClean="0"/>
              <a:t>19.06.2018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15241-ACBF-4988-AEC8-03B5F58ECA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105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B05FB-B80A-41EB-9B9A-647B3ADA124C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0596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2C9C1-4FDD-41BA-8C28-FB7559B9D6F4}" type="datetimeFigureOut">
              <a:rPr lang="de-DE" altLang="zh-CN"/>
              <a:pPr>
                <a:defRPr/>
              </a:pPr>
              <a:t>19.06.2018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462EA-1399-47A7-8C54-AF2B081837D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038849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2C9C1-4FDD-41BA-8C28-FB7559B9D6F4}" type="datetimeFigureOut">
              <a:rPr lang="de-DE" altLang="zh-CN"/>
              <a:pPr>
                <a:defRPr/>
              </a:pPr>
              <a:t>19.06.2018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462EA-1399-47A7-8C54-AF2B081837D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245500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2C9C1-4FDD-41BA-8C28-FB7559B9D6F4}" type="datetimeFigureOut">
              <a:rPr lang="de-DE" altLang="zh-CN"/>
              <a:pPr>
                <a:defRPr/>
              </a:pPr>
              <a:t>19.06.2018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462EA-1399-47A7-8C54-AF2B081837D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82109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2C9C1-4FDD-41BA-8C28-FB7559B9D6F4}" type="datetimeFigureOut">
              <a:rPr lang="de-DE" altLang="zh-CN"/>
              <a:pPr>
                <a:defRPr/>
              </a:pPr>
              <a:t>19.06.2018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462EA-1399-47A7-8C54-AF2B081837D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98733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2C9C1-4FDD-41BA-8C28-FB7559B9D6F4}" type="datetimeFigureOut">
              <a:rPr lang="de-DE" altLang="zh-CN"/>
              <a:pPr>
                <a:defRPr/>
              </a:pPr>
              <a:t>19.06.2018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462EA-1399-47A7-8C54-AF2B081837D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19412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BFF2-7ABF-43F7-9EB4-226341BCA12C}" type="datetimeFigureOut">
              <a:rPr lang="de-DE" smtClean="0"/>
              <a:t>19.06.2018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15241-ACBF-4988-AEC8-03B5F58ECA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9925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BFF2-7ABF-43F7-9EB4-226341BCA12C}" type="datetimeFigureOut">
              <a:rPr lang="de-DE" smtClean="0"/>
              <a:t>19.06.2018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15241-ACBF-4988-AEC8-03B5F58ECA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0484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BFF2-7ABF-43F7-9EB4-226341BCA12C}" type="datetimeFigureOut">
              <a:rPr lang="de-DE" smtClean="0"/>
              <a:t>19.06.2018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15241-ACBF-4988-AEC8-03B5F58ECA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845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BFF2-7ABF-43F7-9EB4-226341BCA12C}" type="datetimeFigureOut">
              <a:rPr lang="de-DE" smtClean="0"/>
              <a:t>19.06.2018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15241-ACBF-4988-AEC8-03B5F58ECA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6851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BFF2-7ABF-43F7-9EB4-226341BCA12C}" type="datetimeFigureOut">
              <a:rPr lang="de-DE" smtClean="0"/>
              <a:t>19.06.2018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15241-ACBF-4988-AEC8-03B5F58ECA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9730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BFF2-7ABF-43F7-9EB4-226341BCA12C}" type="datetimeFigureOut">
              <a:rPr lang="de-DE" smtClean="0"/>
              <a:t>19.06.2018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15241-ACBF-4988-AEC8-03B5F58ECA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5921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BFF2-7ABF-43F7-9EB4-226341BCA12C}" type="datetimeFigureOut">
              <a:rPr lang="de-DE" smtClean="0"/>
              <a:t>19.06.2018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15241-ACBF-4988-AEC8-03B5F58ECA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0903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BFF2-7ABF-43F7-9EB4-226341BCA12C}" type="datetimeFigureOut">
              <a:rPr lang="de-DE" smtClean="0"/>
              <a:t>19.06.2018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15241-ACBF-4988-AEC8-03B5F58ECA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8076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5BFF2-7ABF-43F7-9EB4-226341BCA12C}" type="datetimeFigureOut">
              <a:rPr lang="de-DE" smtClean="0"/>
              <a:t>19.06.2018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15241-ACBF-4988-AEC8-03B5F58ECA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079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20B074-A188-4659-977E-5779194BFC62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09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3FAC2A-4DD6-4880-9DA4-2D9C4002DF60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19.06.2018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AEA5E-0A1D-4EA9-B3A6-C4191E934BF5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999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3FAC2A-4DD6-4880-9DA4-2D9C4002DF60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19.06.2018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AEA5E-0A1D-4EA9-B3A6-C4191E934BF5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80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3FAC2A-4DD6-4880-9DA4-2D9C4002DF60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19.06.2018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AEA5E-0A1D-4EA9-B3A6-C4191E934BF5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571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3FAC2A-4DD6-4880-9DA4-2D9C4002DF60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19.06.2018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AEA5E-0A1D-4EA9-B3A6-C4191E934BF5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463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3FAC2A-4DD6-4880-9DA4-2D9C4002DF60}" type="datetimeFigureOut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19.06.2018</a:t>
            </a:fld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AEA5E-0A1D-4EA9-B3A6-C4191E934BF5}" type="slidenum">
              <a:rPr lang="de-DE" altLang="zh-CN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>
              <a:latin typeface="Arial" charset="0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946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itel 1"/>
          <p:cNvSpPr>
            <a:spLocks noGrp="1"/>
          </p:cNvSpPr>
          <p:nvPr>
            <p:ph type="title"/>
          </p:nvPr>
        </p:nvSpPr>
        <p:spPr>
          <a:xfrm>
            <a:off x="647700" y="1"/>
            <a:ext cx="6624638" cy="1143000"/>
          </a:xfrm>
        </p:spPr>
        <p:txBody>
          <a:bodyPr/>
          <a:lstStyle/>
          <a:p>
            <a:pPr eaLnBrk="1" hangingPunct="1"/>
            <a:r>
              <a:rPr lang="zh-CN" altLang="de-DE" dirty="0">
                <a:latin typeface="SimHei" pitchFamily="2" charset="-122"/>
                <a:ea typeface="SimHei" pitchFamily="2" charset="-122"/>
              </a:rPr>
              <a:t>主日证道</a:t>
            </a:r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3666" name="Inhaltsplatzhalter 2"/>
          <p:cNvSpPr>
            <a:spLocks noGrp="1"/>
          </p:cNvSpPr>
          <p:nvPr>
            <p:ph idx="1"/>
          </p:nvPr>
        </p:nvSpPr>
        <p:spPr>
          <a:xfrm>
            <a:off x="670354" y="1524000"/>
            <a:ext cx="6601984" cy="4351338"/>
          </a:xfrm>
        </p:spPr>
        <p:txBody>
          <a:bodyPr/>
          <a:lstStyle/>
          <a:p>
            <a:pPr algn="ctr" eaLnBrk="1" hangingPunct="1"/>
            <a:endParaRPr lang="de-DE" altLang="zh-CN" sz="6600" dirty="0">
              <a:latin typeface="SimHei" pitchFamily="2" charset="-122"/>
              <a:ea typeface="SimHei" pitchFamily="2" charset="-122"/>
            </a:endParaRPr>
          </a:p>
          <a:p>
            <a:pPr algn="ctr" eaLnBrk="1" hangingPunct="1"/>
            <a:r>
              <a:rPr lang="zh-CN" altLang="de-DE" sz="6600" dirty="0">
                <a:latin typeface="SimHei" pitchFamily="2" charset="-122"/>
                <a:ea typeface="SimHei" pitchFamily="2" charset="-122"/>
              </a:rPr>
              <a:t>不再作罪的奴仆</a:t>
            </a:r>
            <a:endParaRPr lang="zh-CN" altLang="en-US" sz="6600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6517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sz="3600" dirty="0">
                <a:latin typeface="SimHei" pitchFamily="2" charset="-122"/>
                <a:ea typeface="SimHei" pitchFamily="2" charset="-122"/>
              </a:rPr>
              <a:t>不再作罪的奴仆</a:t>
            </a:r>
            <a:r>
              <a:rPr lang="zh-CN" altLang="en-US" sz="3600" dirty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de-DE" sz="3600" dirty="0">
                <a:latin typeface="SimHei" pitchFamily="2" charset="-122"/>
                <a:ea typeface="SimHei" pitchFamily="2" charset="-122"/>
              </a:rPr>
              <a:t>罗</a:t>
            </a:r>
            <a:r>
              <a:rPr lang="de-DE" altLang="zh-CN" sz="3600" dirty="0">
                <a:latin typeface="SimHei" pitchFamily="2" charset="-122"/>
                <a:ea typeface="SimHei" pitchFamily="2" charset="-122"/>
              </a:rPr>
              <a:t>6:15-23</a:t>
            </a:r>
            <a:r>
              <a:rPr lang="zh-CN" altLang="en-US" sz="3600" dirty="0">
                <a:latin typeface="SimHei" pitchFamily="2" charset="-122"/>
                <a:ea typeface="SimHei" pitchFamily="2" charset="-122"/>
              </a:rPr>
              <a:t>）</a:t>
            </a:r>
          </a:p>
        </p:txBody>
      </p:sp>
      <p:sp>
        <p:nvSpPr>
          <p:cNvPr id="12697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6624638" cy="4297363"/>
          </a:xfrm>
        </p:spPr>
        <p:txBody>
          <a:bodyPr/>
          <a:lstStyle/>
          <a:p>
            <a:pPr>
              <a:defRPr/>
            </a:pP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引言：</a:t>
            </a:r>
          </a:p>
          <a:p>
            <a:pPr marL="742950" indent="-742950" eaLnBrk="1">
              <a:buFont typeface="+mj-lt"/>
              <a:buAutoNum type="arabicPeriod"/>
              <a:defRPr/>
            </a:pPr>
            <a:r>
              <a:rPr lang="zh-CN" altLang="de-DE" sz="3400" dirty="0"/>
              <a:t>谁</a:t>
            </a:r>
            <a:r>
              <a:rPr lang="zh-TW" altLang="de-DE" sz="3400" dirty="0"/>
              <a:t>不</a:t>
            </a:r>
            <a:r>
              <a:rPr lang="zh-CN" altLang="de-DE" sz="3400" dirty="0"/>
              <a:t>喜欢</a:t>
            </a:r>
            <a:r>
              <a:rPr lang="zh-TW" altLang="de-DE" sz="3400" dirty="0"/>
              <a:t>自由自在的享受人生？</a:t>
            </a:r>
            <a:endParaRPr lang="de-DE" altLang="zh-TW" sz="3400" dirty="0"/>
          </a:p>
          <a:p>
            <a:pPr marL="742950" indent="-742950">
              <a:buFont typeface="+mj-lt"/>
              <a:buAutoNum type="arabicPeriod"/>
              <a:defRPr/>
            </a:pPr>
            <a:r>
              <a:rPr lang="zh-CN" altLang="de-DE" sz="3400" dirty="0"/>
              <a:t>什么</a:t>
            </a:r>
            <a:r>
              <a:rPr lang="zh-TW" altLang="de-DE" sz="3400" dirty="0"/>
              <a:t>是真正的自由呢？ </a:t>
            </a:r>
            <a:r>
              <a:rPr lang="zh-CN" altLang="de-DE" sz="3400" dirty="0"/>
              <a:t>随</a:t>
            </a:r>
            <a:r>
              <a:rPr lang="zh-TW" altLang="de-DE" sz="3400" dirty="0"/>
              <a:t>心所欲？</a:t>
            </a:r>
            <a:endParaRPr lang="de-DE" altLang="zh-TW" sz="3400" dirty="0"/>
          </a:p>
          <a:p>
            <a:pPr marL="742950" indent="-742950" eaLnBrk="1">
              <a:buFont typeface="+mj-lt"/>
              <a:buAutoNum type="arabicPeriod"/>
              <a:defRPr/>
            </a:pPr>
            <a:r>
              <a:rPr lang="zh-TW" altLang="de-DE" sz="3400" dirty="0"/>
              <a:t>我</a:t>
            </a:r>
            <a:r>
              <a:rPr lang="zh-CN" altLang="de-DE" sz="3400" dirty="0"/>
              <a:t>们喜欢选择什么样</a:t>
            </a:r>
            <a:r>
              <a:rPr lang="zh-TW" altLang="de-DE" sz="3400" dirty="0"/>
              <a:t>的享受呢，</a:t>
            </a:r>
            <a:r>
              <a:rPr lang="zh-CN" altLang="de-DE" sz="3400" dirty="0"/>
              <a:t>为什么</a:t>
            </a:r>
            <a:r>
              <a:rPr lang="zh-TW" altLang="de-DE" sz="3400" dirty="0"/>
              <a:t>？</a:t>
            </a:r>
            <a:endParaRPr lang="de-DE" altLang="zh-TW" sz="3400" dirty="0"/>
          </a:p>
          <a:p>
            <a:pPr marL="742950" indent="-742950" eaLnBrk="1">
              <a:buFont typeface="+mj-lt"/>
              <a:buAutoNum type="arabicPeriod"/>
              <a:defRPr/>
            </a:pPr>
            <a:r>
              <a:rPr lang="zh-CN" altLang="de-DE" sz="3400" dirty="0"/>
              <a:t>什么东西捆绑着</a:t>
            </a:r>
            <a:r>
              <a:rPr lang="zh-TW" altLang="de-DE" sz="3400" dirty="0"/>
              <a:t>我</a:t>
            </a:r>
            <a:r>
              <a:rPr lang="zh-CN" altLang="de-DE" sz="3400" dirty="0"/>
              <a:t>们</a:t>
            </a:r>
            <a:r>
              <a:rPr lang="zh-TW" altLang="de-DE" sz="3400" dirty="0"/>
              <a:t>呢？</a:t>
            </a:r>
            <a:endParaRPr lang="de-DE" altLang="zh-TW" sz="3400" dirty="0"/>
          </a:p>
          <a:p>
            <a:pPr marL="742950" indent="-742950" eaLnBrk="1">
              <a:buFont typeface="+mj-lt"/>
              <a:buAutoNum type="arabicPeriod"/>
              <a:defRPr/>
            </a:pPr>
            <a:endParaRPr lang="zh-CN" altLang="en-US" sz="3400" dirty="0">
              <a:latin typeface="SimHei" pitchFamily="2" charset="-122"/>
              <a:ea typeface="SimHei" pitchFamily="2" charset="-122"/>
            </a:endParaRPr>
          </a:p>
          <a:p>
            <a:pPr>
              <a:defRPr/>
            </a:pPr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>
              <a:defRPr/>
            </a:pPr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9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69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6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69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sz="3600" dirty="0">
                <a:latin typeface="SimHei" pitchFamily="2" charset="-122"/>
                <a:ea typeface="SimHei" pitchFamily="2" charset="-122"/>
              </a:rPr>
              <a:t>不再作罪的奴仆</a:t>
            </a:r>
            <a:r>
              <a:rPr lang="zh-CN" altLang="en-US" sz="3600" dirty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de-DE" sz="3600" dirty="0">
                <a:latin typeface="SimHei" pitchFamily="2" charset="-122"/>
                <a:ea typeface="SimHei" pitchFamily="2" charset="-122"/>
              </a:rPr>
              <a:t>罗</a:t>
            </a:r>
            <a:r>
              <a:rPr lang="de-DE" altLang="zh-CN" sz="3600" dirty="0">
                <a:latin typeface="SimHei" pitchFamily="2" charset="-122"/>
                <a:ea typeface="SimHei" pitchFamily="2" charset="-122"/>
              </a:rPr>
              <a:t>6:15-23</a:t>
            </a:r>
            <a:r>
              <a:rPr lang="zh-CN" altLang="en-US" sz="3600" dirty="0">
                <a:latin typeface="SimHei" pitchFamily="2" charset="-122"/>
                <a:ea typeface="SimHei" pitchFamily="2" charset="-122"/>
              </a:rPr>
              <a:t>）</a:t>
            </a:r>
          </a:p>
        </p:txBody>
      </p:sp>
      <p:sp>
        <p:nvSpPr>
          <p:cNvPr id="12697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6624638" cy="4297363"/>
          </a:xfrm>
        </p:spPr>
        <p:txBody>
          <a:bodyPr/>
          <a:lstStyle/>
          <a:p>
            <a:pPr>
              <a:defRPr/>
            </a:pP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引言：</a:t>
            </a:r>
          </a:p>
          <a:p>
            <a:pPr marL="742950" indent="-742950">
              <a:buFont typeface="+mj-lt"/>
              <a:buAutoNum type="arabicPeriod" startAt="5"/>
              <a:defRPr/>
            </a:pPr>
            <a:r>
              <a:rPr lang="zh-CN" altLang="de-DE" sz="3400" dirty="0"/>
              <a:t>其实</a:t>
            </a:r>
            <a:r>
              <a:rPr lang="zh-TW" altLang="de-DE" sz="3400" dirty="0"/>
              <a:t>，我</a:t>
            </a:r>
            <a:r>
              <a:rPr lang="zh-CN" altLang="de-DE" sz="3400" dirty="0"/>
              <a:t>们什么时候已经</a:t>
            </a:r>
            <a:r>
              <a:rPr lang="zh-TW" altLang="de-DE" sz="3400" dirty="0"/>
              <a:t>被</a:t>
            </a:r>
            <a:r>
              <a:rPr lang="zh-CN" altLang="de-DE" sz="3400" dirty="0"/>
              <a:t>释放</a:t>
            </a:r>
            <a:r>
              <a:rPr lang="zh-TW" altLang="de-DE" sz="3400" dirty="0"/>
              <a:t>呢？</a:t>
            </a:r>
            <a:endParaRPr lang="de-DE" altLang="zh-TW" sz="3400" dirty="0"/>
          </a:p>
          <a:p>
            <a:pPr marL="742950" indent="-742950">
              <a:buFont typeface="+mj-lt"/>
              <a:buAutoNum type="arabicPeriod" startAt="5"/>
              <a:defRPr/>
            </a:pPr>
            <a:r>
              <a:rPr lang="zh-TW" altLang="de-DE" sz="3400" dirty="0"/>
              <a:t>一支</a:t>
            </a:r>
            <a:r>
              <a:rPr lang="zh-CN" altLang="de-DE" sz="3400" dirty="0"/>
              <a:t>断</a:t>
            </a:r>
            <a:r>
              <a:rPr lang="zh-TW" altLang="de-DE" sz="3400" dirty="0"/>
              <a:t>了</a:t>
            </a:r>
            <a:r>
              <a:rPr lang="zh-CN" altLang="de-DE" sz="3400" dirty="0"/>
              <a:t>线</a:t>
            </a:r>
            <a:r>
              <a:rPr lang="zh-TW" altLang="de-DE" sz="3400" dirty="0"/>
              <a:t>的</a:t>
            </a:r>
            <a:r>
              <a:rPr lang="zh-CN" altLang="de-DE" sz="3400" dirty="0"/>
              <a:t>风筝</a:t>
            </a:r>
            <a:r>
              <a:rPr lang="zh-TW" altLang="de-DE" sz="3400" dirty="0"/>
              <a:t>能幸福地享受自由</a:t>
            </a:r>
            <a:r>
              <a:rPr lang="zh-CN" altLang="de-DE" sz="3400" dirty="0"/>
              <a:t>吗</a:t>
            </a:r>
            <a:r>
              <a:rPr lang="zh-TW" altLang="de-DE" sz="3400" dirty="0"/>
              <a:t>？</a:t>
            </a:r>
            <a:endParaRPr lang="de-DE" altLang="zh-TW" sz="3400" dirty="0"/>
          </a:p>
          <a:p>
            <a:pPr marL="742950" indent="-742950" eaLnBrk="1">
              <a:buFont typeface="+mj-lt"/>
              <a:buAutoNum type="arabicPeriod" startAt="5"/>
              <a:defRPr/>
            </a:pPr>
            <a:r>
              <a:rPr lang="zh-TW" altLang="de-DE" sz="3400" dirty="0"/>
              <a:t>被罪</a:t>
            </a:r>
            <a:r>
              <a:rPr lang="zh-CN" altLang="de-DE" sz="3400" dirty="0"/>
              <a:t>捆绑</a:t>
            </a:r>
            <a:r>
              <a:rPr lang="zh-TW" altLang="de-DE" sz="3400" dirty="0"/>
              <a:t>和被</a:t>
            </a:r>
            <a:r>
              <a:rPr lang="zh-CN" altLang="de-DE" sz="3400" dirty="0"/>
              <a:t>义约束</a:t>
            </a:r>
            <a:r>
              <a:rPr lang="zh-TW" altLang="de-DE" sz="3400" dirty="0"/>
              <a:t>有何分別？</a:t>
            </a:r>
            <a:endParaRPr lang="zh-CN" altLang="de-DE" sz="3400" dirty="0">
              <a:latin typeface="SimHei" pitchFamily="2" charset="-122"/>
              <a:ea typeface="SimHei" pitchFamily="2" charset="-122"/>
            </a:endParaRPr>
          </a:p>
          <a:p>
            <a:pPr>
              <a:defRPr/>
            </a:pPr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2310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9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6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sz="3600" dirty="0">
                <a:latin typeface="SimHei" pitchFamily="2" charset="-122"/>
                <a:ea typeface="SimHei" pitchFamily="2" charset="-122"/>
              </a:rPr>
              <a:t>不再作罪的奴仆</a:t>
            </a:r>
            <a:r>
              <a:rPr lang="zh-CN" altLang="en-US" sz="3600" dirty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de-DE" sz="3600" dirty="0">
                <a:latin typeface="SimHei" pitchFamily="2" charset="-122"/>
                <a:ea typeface="SimHei" pitchFamily="2" charset="-122"/>
              </a:rPr>
              <a:t>罗</a:t>
            </a:r>
            <a:r>
              <a:rPr lang="de-DE" altLang="zh-CN" sz="3600" dirty="0">
                <a:latin typeface="SimHei" pitchFamily="2" charset="-122"/>
                <a:ea typeface="SimHei" pitchFamily="2" charset="-122"/>
              </a:rPr>
              <a:t>6:15-23</a:t>
            </a:r>
            <a:r>
              <a:rPr lang="zh-CN" altLang="en-US" sz="3600" dirty="0">
                <a:latin typeface="SimHei" pitchFamily="2" charset="-122"/>
                <a:ea typeface="SimHei" pitchFamily="2" charset="-122"/>
              </a:rPr>
              <a:t>）</a:t>
            </a:r>
          </a:p>
        </p:txBody>
      </p:sp>
      <p:sp>
        <p:nvSpPr>
          <p:cNvPr id="129026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6624638" cy="4297363"/>
          </a:xfrm>
        </p:spPr>
        <p:txBody>
          <a:bodyPr/>
          <a:lstStyle/>
          <a:p>
            <a:pPr>
              <a:defRPr/>
            </a:pP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经文理解及应用：</a:t>
            </a:r>
          </a:p>
          <a:p>
            <a:pPr marL="742950" indent="-742950">
              <a:buFont typeface="+mj-lt"/>
              <a:buAutoNum type="arabicPeriod"/>
              <a:defRPr/>
            </a:pPr>
            <a:r>
              <a:rPr lang="zh-TW" altLang="de-DE" sz="3400" dirty="0"/>
              <a:t>作罪的</a:t>
            </a:r>
            <a:r>
              <a:rPr lang="zh-CN" altLang="de-DE" sz="3400" dirty="0"/>
              <a:t>奴隶</a:t>
            </a:r>
            <a:r>
              <a:rPr lang="zh-TW" altLang="de-DE" sz="3400" dirty="0"/>
              <a:t>和作神的</a:t>
            </a:r>
            <a:r>
              <a:rPr lang="zh-CN" altLang="de-DE" sz="3400" dirty="0"/>
              <a:t>仆人</a:t>
            </a:r>
            <a:r>
              <a:rPr lang="zh-TW" altLang="de-DE" sz="3400" dirty="0"/>
              <a:t>，二</a:t>
            </a:r>
            <a:r>
              <a:rPr lang="zh-CN" altLang="de-DE" sz="3400" dirty="0"/>
              <a:t>选</a:t>
            </a:r>
            <a:r>
              <a:rPr lang="zh-TW" altLang="de-DE" sz="3400" dirty="0"/>
              <a:t>其一</a:t>
            </a:r>
            <a:endParaRPr lang="de-DE" altLang="zh-TW" sz="3400" dirty="0"/>
          </a:p>
          <a:p>
            <a:pPr marL="742950" indent="-742950">
              <a:buFont typeface="+mj-lt"/>
              <a:buAutoNum type="arabicPeriod"/>
              <a:defRPr/>
            </a:pPr>
            <a:r>
              <a:rPr lang="zh-TW" altLang="de-DE" sz="3400" dirty="0"/>
              <a:t>以前的我和</a:t>
            </a:r>
            <a:r>
              <a:rPr lang="zh-CN" altLang="de-DE" sz="3400" dirty="0"/>
              <a:t>现在</a:t>
            </a:r>
            <a:r>
              <a:rPr lang="zh-TW" altLang="de-DE" sz="3400" dirty="0"/>
              <a:t>的我之分別</a:t>
            </a:r>
            <a:endParaRPr lang="de-DE" altLang="zh-TW" sz="3400" dirty="0"/>
          </a:p>
          <a:p>
            <a:pPr marL="742950" indent="-742950">
              <a:buFont typeface="+mj-lt"/>
              <a:buAutoNum type="arabicPeriod"/>
              <a:defRPr/>
            </a:pPr>
            <a:r>
              <a:rPr lang="zh-CN" altLang="de-DE" sz="3400" dirty="0"/>
              <a:t>为什么</a:t>
            </a:r>
            <a:r>
              <a:rPr lang="zh-TW" altLang="de-DE" sz="3400" dirty="0"/>
              <a:t>要走回</a:t>
            </a:r>
            <a:r>
              <a:rPr lang="zh-CN" altLang="de-DE" sz="3400" dirty="0"/>
              <a:t>头</a:t>
            </a:r>
            <a:r>
              <a:rPr lang="zh-TW" altLang="de-DE" sz="3400" dirty="0"/>
              <a:t>路呢？</a:t>
            </a:r>
            <a:endParaRPr lang="de-DE" altLang="zh-TW" sz="3400" dirty="0"/>
          </a:p>
          <a:p>
            <a:pPr marL="742950" indent="-742950">
              <a:buFont typeface="+mj-lt"/>
              <a:buAutoNum type="arabicPeriod"/>
              <a:defRPr/>
            </a:pPr>
            <a:r>
              <a:rPr lang="zh-CN" altLang="de-DE" sz="3400" dirty="0"/>
              <a:t>我们</a:t>
            </a:r>
            <a:r>
              <a:rPr lang="zh-TW" altLang="de-DE" sz="3400" dirty="0"/>
              <a:t>有力量往前走</a:t>
            </a:r>
            <a:r>
              <a:rPr lang="zh-CN" altLang="de-DE" sz="3400" dirty="0"/>
              <a:t>吗</a:t>
            </a:r>
            <a:r>
              <a:rPr lang="zh-TW" altLang="de-DE" sz="3400" dirty="0"/>
              <a:t>？</a:t>
            </a:r>
            <a:endParaRPr lang="de-DE" altLang="zh-TW" sz="3400" dirty="0"/>
          </a:p>
          <a:p>
            <a:pPr marL="742950" indent="-742950">
              <a:buFont typeface="+mj-lt"/>
              <a:buAutoNum type="arabicPeriod"/>
              <a:defRPr/>
            </a:pPr>
            <a:r>
              <a:rPr lang="zh-TW" altLang="de-DE" sz="3400" dirty="0"/>
              <a:t>不要</a:t>
            </a:r>
            <a:r>
              <a:rPr lang="zh-CN" altLang="de-DE" sz="3400" dirty="0"/>
              <a:t>轻易</a:t>
            </a:r>
            <a:r>
              <a:rPr lang="zh-TW" altLang="de-DE" sz="3400" dirty="0"/>
              <a:t>的被</a:t>
            </a:r>
            <a:r>
              <a:rPr lang="zh-CN" altLang="de-DE" sz="3400" dirty="0"/>
              <a:t>骗</a:t>
            </a:r>
            <a:r>
              <a:rPr lang="zh-TW" altLang="de-DE" sz="3400" dirty="0"/>
              <a:t>了</a:t>
            </a:r>
            <a:endParaRPr lang="zh-CN" altLang="de-DE" sz="3400" dirty="0">
              <a:latin typeface="SimHei" pitchFamily="2" charset="-122"/>
              <a:ea typeface="SimHei" pitchFamily="2" charset="-122"/>
            </a:endParaRPr>
          </a:p>
          <a:p>
            <a:pPr>
              <a:defRPr/>
            </a:pPr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9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9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9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90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90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sz="3600" dirty="0">
                <a:latin typeface="SimHei" pitchFamily="2" charset="-122"/>
                <a:ea typeface="SimHei" pitchFamily="2" charset="-122"/>
              </a:rPr>
              <a:t>不再作罪的奴仆</a:t>
            </a:r>
            <a:r>
              <a:rPr lang="zh-CN" altLang="en-US" sz="3600" dirty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de-DE" sz="3600" dirty="0">
                <a:latin typeface="SimHei" pitchFamily="2" charset="-122"/>
                <a:ea typeface="SimHei" pitchFamily="2" charset="-122"/>
              </a:rPr>
              <a:t>罗</a:t>
            </a:r>
            <a:r>
              <a:rPr lang="de-DE" altLang="zh-CN" sz="3600" dirty="0">
                <a:latin typeface="SimHei" pitchFamily="2" charset="-122"/>
                <a:ea typeface="SimHei" pitchFamily="2" charset="-122"/>
              </a:rPr>
              <a:t>6:15-23</a:t>
            </a:r>
            <a:r>
              <a:rPr lang="zh-CN" altLang="en-US" sz="3600" dirty="0">
                <a:latin typeface="SimHei" pitchFamily="2" charset="-122"/>
                <a:ea typeface="SimHei" pitchFamily="2" charset="-122"/>
              </a:rPr>
              <a:t>）</a:t>
            </a:r>
          </a:p>
        </p:txBody>
      </p:sp>
      <p:sp>
        <p:nvSpPr>
          <p:cNvPr id="129026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6624638" cy="4297363"/>
          </a:xfrm>
        </p:spPr>
        <p:txBody>
          <a:bodyPr/>
          <a:lstStyle/>
          <a:p>
            <a:pPr>
              <a:defRPr/>
            </a:pPr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经文理解及应用：</a:t>
            </a:r>
          </a:p>
          <a:p>
            <a:pPr marL="742950" indent="-742950">
              <a:buFont typeface="+mj-lt"/>
              <a:buAutoNum type="arabicPeriod" startAt="6"/>
              <a:defRPr/>
            </a:pPr>
            <a:r>
              <a:rPr lang="zh-CN" altLang="de-DE" sz="3400" dirty="0"/>
              <a:t>让</a:t>
            </a:r>
            <a:r>
              <a:rPr lang="zh-TW" altLang="de-DE" sz="3400" dirty="0"/>
              <a:t>我</a:t>
            </a:r>
            <a:r>
              <a:rPr lang="zh-CN" altLang="de-DE" sz="3400" dirty="0"/>
              <a:t>们</a:t>
            </a:r>
            <a:r>
              <a:rPr lang="zh-TW" altLang="de-DE" sz="3400" dirty="0"/>
              <a:t>在主里能享受真正的自由自在</a:t>
            </a:r>
            <a:endParaRPr lang="de-DE" altLang="zh-TW" sz="3400" dirty="0"/>
          </a:p>
          <a:p>
            <a:pPr marL="742950" indent="-742950">
              <a:buFont typeface="+mj-lt"/>
              <a:buAutoNum type="arabicPeriod" startAt="6"/>
              <a:defRPr/>
            </a:pPr>
            <a:r>
              <a:rPr lang="zh-TW" altLang="de-DE" sz="3400" dirty="0"/>
              <a:t>在基督</a:t>
            </a:r>
            <a:r>
              <a:rPr lang="zh-CN" altLang="de-DE" sz="3400" dirty="0"/>
              <a:t>为主</a:t>
            </a:r>
            <a:r>
              <a:rPr lang="zh-TW" altLang="de-DE" sz="3400" dirty="0"/>
              <a:t>的生命里享受</a:t>
            </a:r>
            <a:r>
              <a:rPr lang="zh-CN" altLang="de-DE" sz="3400" dirty="0"/>
              <a:t>永恒</a:t>
            </a:r>
            <a:r>
              <a:rPr lang="zh-TW" altLang="de-DE" sz="3400" dirty="0"/>
              <a:t>的生命</a:t>
            </a:r>
            <a:endParaRPr lang="de-DE" altLang="zh-TW" sz="3400" dirty="0"/>
          </a:p>
          <a:p>
            <a:pPr marL="742950" indent="-742950">
              <a:buFont typeface="+mj-lt"/>
              <a:buAutoNum type="arabicPeriod" startAt="6"/>
              <a:defRPr/>
            </a:pPr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45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9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sz="3600" dirty="0">
                <a:latin typeface="SimHei" pitchFamily="2" charset="-122"/>
                <a:ea typeface="SimHei" pitchFamily="2" charset="-122"/>
              </a:rPr>
              <a:t>不再作罪的奴仆</a:t>
            </a:r>
            <a:r>
              <a:rPr lang="zh-CN" altLang="en-US" sz="3600" dirty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de-DE" sz="3600" dirty="0">
                <a:latin typeface="SimHei" pitchFamily="2" charset="-122"/>
                <a:ea typeface="SimHei" pitchFamily="2" charset="-122"/>
              </a:rPr>
              <a:t>罗</a:t>
            </a:r>
            <a:r>
              <a:rPr lang="de-DE" altLang="zh-CN" sz="3600" dirty="0">
                <a:latin typeface="SimHei" pitchFamily="2" charset="-122"/>
                <a:ea typeface="SimHei" pitchFamily="2" charset="-122"/>
              </a:rPr>
              <a:t>6:15-23</a:t>
            </a:r>
            <a:r>
              <a:rPr lang="zh-CN" altLang="en-US" sz="3600" dirty="0">
                <a:latin typeface="SimHei" pitchFamily="2" charset="-122"/>
                <a:ea typeface="SimHei" pitchFamily="2" charset="-122"/>
              </a:rPr>
              <a:t>）</a:t>
            </a:r>
          </a:p>
        </p:txBody>
      </p:sp>
      <p:sp>
        <p:nvSpPr>
          <p:cNvPr id="145410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6624638" cy="4297363"/>
          </a:xfrm>
        </p:spPr>
        <p:txBody>
          <a:bodyPr/>
          <a:lstStyle/>
          <a:p>
            <a:r>
              <a:rPr lang="zh-CN" altLang="de-DE" sz="3400" dirty="0">
                <a:latin typeface="SimHei" pitchFamily="2" charset="-122"/>
                <a:ea typeface="SimHei" pitchFamily="2" charset="-122"/>
              </a:rPr>
              <a:t>总结：</a:t>
            </a:r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endParaRPr lang="de-DE" altLang="zh-CN" sz="3400" dirty="0">
              <a:latin typeface="SimHei" pitchFamily="2" charset="-122"/>
              <a:ea typeface="SimHei" pitchFamily="2" charset="-122"/>
            </a:endParaRPr>
          </a:p>
          <a:p>
            <a:r>
              <a:rPr lang="zh-TW" altLang="de-DE" sz="3400" dirty="0"/>
              <a:t>基督徒是可以在神的</a:t>
            </a:r>
            <a:r>
              <a:rPr lang="zh-CN" altLang="de-DE" sz="3400" dirty="0"/>
              <a:t>爱</a:t>
            </a:r>
            <a:r>
              <a:rPr lang="zh-TW" altLang="de-DE" sz="3400" dirty="0"/>
              <a:t>和保守中真正享受</a:t>
            </a:r>
            <a:r>
              <a:rPr lang="zh-CN" altLang="de-DE" sz="3400" dirty="0"/>
              <a:t>无罪咎无畏惧</a:t>
            </a:r>
            <a:r>
              <a:rPr lang="zh-TW" altLang="de-DE" sz="3400" dirty="0"/>
              <a:t>的生命的人。</a:t>
            </a:r>
            <a:endParaRPr lang="zh-CN" altLang="de-DE" sz="3400" dirty="0">
              <a:latin typeface="SimHei" pitchFamily="2" charset="-122"/>
              <a:ea typeface="SimHei" pitchFamily="2" charset="-122"/>
            </a:endParaRPr>
          </a:p>
          <a:p>
            <a:endParaRPr lang="zh-CN" altLang="en-US" dirty="0">
              <a:latin typeface="SimHei" pitchFamily="2" charset="-122"/>
              <a:ea typeface="SimHei" pitchFamily="2" charset="-122"/>
            </a:endParaRPr>
          </a:p>
          <a:p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5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0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4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922</Words>
  <Application>Microsoft Office PowerPoint</Application>
  <PresentationFormat>Bildschirmpräsentation (4:3)</PresentationFormat>
  <Paragraphs>64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7</vt:i4>
      </vt:variant>
      <vt:variant>
        <vt:lpstr>Folientitel</vt:lpstr>
      </vt:variant>
      <vt:variant>
        <vt:i4>6</vt:i4>
      </vt:variant>
    </vt:vector>
  </HeadingPairs>
  <TitlesOfParts>
    <vt:vector size="19" baseType="lpstr">
      <vt:lpstr>SimHei</vt:lpstr>
      <vt:lpstr>SimSun</vt:lpstr>
      <vt:lpstr>SimSun</vt:lpstr>
      <vt:lpstr>Arial</vt:lpstr>
      <vt:lpstr>Calibri</vt:lpstr>
      <vt:lpstr>Calibri Light</vt:lpstr>
      <vt:lpstr>Office Theme</vt:lpstr>
      <vt:lpstr>默认设计模板</vt:lpstr>
      <vt:lpstr>Benutzerdefiniertes Design</vt:lpstr>
      <vt:lpstr>1_Benutzerdefiniertes Design</vt:lpstr>
      <vt:lpstr>2_Benutzerdefiniertes Design</vt:lpstr>
      <vt:lpstr>3_Benutzerdefiniertes Design</vt:lpstr>
      <vt:lpstr>4_Benutzerdefiniertes Design</vt:lpstr>
      <vt:lpstr>主日证道</vt:lpstr>
      <vt:lpstr>不再作罪的奴仆（罗6:15-23）</vt:lpstr>
      <vt:lpstr>不再作罪的奴仆（罗6:15-23）</vt:lpstr>
      <vt:lpstr>不再作罪的奴仆（罗6:15-23）</vt:lpstr>
      <vt:lpstr>不再作罪的奴仆（罗6:15-23）</vt:lpstr>
      <vt:lpstr>不再作罪的奴仆（罗6:15-23）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主日证道</dc:title>
  <dc:creator>Dongdong Hu</dc:creator>
  <cp:lastModifiedBy>Dongdong Hu</cp:lastModifiedBy>
  <cp:revision>1</cp:revision>
  <dcterms:created xsi:type="dcterms:W3CDTF">2018-06-19T17:48:41Z</dcterms:created>
  <dcterms:modified xsi:type="dcterms:W3CDTF">2018-06-19T17:49:22Z</dcterms:modified>
</cp:coreProperties>
</file>