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4" r:id="rId2"/>
    <p:sldMasterId id="2147483676" r:id="rId3"/>
    <p:sldMasterId id="2147483678" r:id="rId4"/>
    <p:sldMasterId id="2147483680" r:id="rId5"/>
    <p:sldMasterId id="2147483682" r:id="rId6"/>
    <p:sldMasterId id="2147483684" r:id="rId7"/>
    <p:sldMasterId id="2147483686" r:id="rId8"/>
    <p:sldMasterId id="2147483688" r:id="rId9"/>
    <p:sldMasterId id="2147483690" r:id="rId10"/>
    <p:sldMasterId id="2147483692" r:id="rId11"/>
    <p:sldMasterId id="2147483694" r:id="rId12"/>
  </p:sldMasterIdLst>
  <p:notesMasterIdLst>
    <p:notesMasterId r:id="rId25"/>
  </p:notesMasterIdLst>
  <p:sldIdLst>
    <p:sldId id="258" r:id="rId13"/>
    <p:sldId id="257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F3792-02F6-4179-89E8-F16374B8F7DB}" type="datetimeFigureOut">
              <a:rPr lang="de-DE" smtClean="0"/>
              <a:t>19.06.2018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3529B-2490-4A34-80D0-C0A11FFC13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9621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证道题目可以在当月月报上找到。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正文字体</a:t>
            </a:r>
            <a:r>
              <a:rPr lang="en-US" altLang="zh-CN"/>
              <a:t>66</a:t>
            </a:r>
            <a:r>
              <a:rPr lang="zh-CN" altLang="en-US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F790B34A-2A7F-4987-9D90-0684B54BA2EE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6018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fld id="{570E2917-BAA2-4888-9B9B-48BF49298AAA}" type="slidenum">
              <a:rPr lang="zh-CN" altLang="en-US" sz="1200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 altLang="zh-CN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8882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42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fld id="{EE3DD700-B497-4686-AD47-ECAAE58ABF32}" type="slidenum">
              <a:rPr lang="zh-CN" altLang="en-US" sz="1200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 altLang="zh-CN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6442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42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fld id="{EE3DD700-B497-4686-AD47-ECAAE58ABF32}" type="slidenum">
              <a:rPr lang="zh-CN" altLang="en-US" sz="1200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 altLang="zh-CN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769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011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fld id="{5678200F-9A2F-4549-8C6B-4FE6055AA21A}" type="slidenum">
              <a:rPr lang="zh-CN" altLang="en-US" sz="12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altLang="zh-CN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307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fld id="{570E2917-BAA2-4888-9B9B-48BF49298AAA}" type="slidenum">
              <a:rPr lang="zh-CN" altLang="en-US" sz="12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altLang="zh-CN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160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fld id="{570E2917-BAA2-4888-9B9B-48BF49298AAA}" type="slidenum">
              <a:rPr lang="zh-CN" altLang="en-US" sz="12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altLang="zh-CN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815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fld id="{570E2917-BAA2-4888-9B9B-48BF49298AAA}" type="slidenum">
              <a:rPr lang="zh-CN" altLang="en-US" sz="1200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altLang="zh-CN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049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fld id="{570E2917-BAA2-4888-9B9B-48BF49298AAA}" type="slidenum">
              <a:rPr lang="zh-CN" altLang="en-US" sz="1200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altLang="zh-CN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913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fld id="{570E2917-BAA2-4888-9B9B-48BF49298AAA}" type="slidenum">
              <a:rPr lang="zh-CN" altLang="en-US" sz="1200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altLang="zh-CN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43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fld id="{570E2917-BAA2-4888-9B9B-48BF49298AAA}" type="slidenum">
              <a:rPr lang="zh-CN" altLang="en-US" sz="1200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 altLang="zh-CN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1486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fld id="{570E2917-BAA2-4888-9B9B-48BF49298AAA}" type="slidenum">
              <a:rPr lang="zh-CN" altLang="en-US" sz="1200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 altLang="zh-CN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406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9CB7F-7BFE-4FAC-AE9E-814FCCAEDF1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473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9CB7F-7BFE-4FAC-AE9E-814FCCAEDF1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074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9CB7F-7BFE-4FAC-AE9E-814FCCAEDF1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445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9CB7F-7BFE-4FAC-AE9E-814FCCAEDF1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897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19.06.2018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2911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9CB7F-7BFE-4FAC-AE9E-814FCCAEDF1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08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9CB7F-7BFE-4FAC-AE9E-814FCCAEDF1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08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9CB7F-7BFE-4FAC-AE9E-814FCCAEDF1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221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9CB7F-7BFE-4FAC-AE9E-814FCCAEDF1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977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9CB7F-7BFE-4FAC-AE9E-814FCCAEDF1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746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9CB7F-7BFE-4FAC-AE9E-814FCCAEDF1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936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9CB7F-7BFE-4FAC-AE9E-814FCCAEDF1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92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0C074D-B988-4FDC-B8DE-3D6C52D657B5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928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0C074D-B988-4FDC-B8DE-3D6C52D657B5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40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0C074D-B988-4FDC-B8DE-3D6C52D657B5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85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0C074D-B988-4FDC-B8DE-3D6C52D657B5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24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19.06.2018</a:t>
            </a:fld>
            <a:endParaRPr lang="de-DE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1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0C074D-B988-4FDC-B8DE-3D6C52D657B5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95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0C074D-B988-4FDC-B8DE-3D6C52D657B5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6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0C074D-B988-4FDC-B8DE-3D6C52D657B5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576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0C074D-B988-4FDC-B8DE-3D6C52D657B5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457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0C074D-B988-4FDC-B8DE-3D6C52D657B5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185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0C074D-B988-4FDC-B8DE-3D6C52D657B5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10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0C074D-B988-4FDC-B8DE-3D6C52D657B5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24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>
          <a:xfrm>
            <a:off x="647700" y="1"/>
            <a:ext cx="6624638" cy="1143000"/>
          </a:xfrm>
        </p:spPr>
        <p:txBody>
          <a:bodyPr/>
          <a:lstStyle/>
          <a:p>
            <a:pPr eaLnBrk="1" hangingPunct="1"/>
            <a:r>
              <a:rPr lang="zh-CN" altLang="de-DE" dirty="0">
                <a:latin typeface="黑体" panose="02010609060101010101" pitchFamily="49" charset="-122"/>
                <a:ea typeface="黑体" panose="02010609060101010101" pitchFamily="49" charset="-122"/>
              </a:rPr>
              <a:t>主日证道</a:t>
            </a:r>
            <a:endParaRPr lang="de-DE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670354" y="1524000"/>
            <a:ext cx="6601984" cy="4351338"/>
          </a:xfrm>
        </p:spPr>
        <p:txBody>
          <a:bodyPr/>
          <a:lstStyle/>
          <a:p>
            <a:pPr algn="ctr" eaLnBrk="1" hangingPunct="1"/>
            <a:endParaRPr lang="de-DE" altLang="zh-CN" sz="6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/>
            <a:r>
              <a:rPr lang="zh-CN" altLang="en-US" sz="6600" dirty="0">
                <a:latin typeface="黑体" panose="02010609060101010101" pitchFamily="49" charset="-122"/>
                <a:ea typeface="黑体" panose="02010609060101010101" pitchFamily="49" charset="-122"/>
              </a:rPr>
              <a:t>神圣的公正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>
                <a:sym typeface="+mn-ea"/>
              </a:rPr>
              <a:t>神圣的公正（出</a:t>
            </a:r>
            <a:r>
              <a:rPr lang="en-US" altLang="zh-CN" dirty="0">
                <a:sym typeface="+mn-ea"/>
              </a:rPr>
              <a:t>23</a:t>
            </a:r>
            <a:r>
              <a:rPr lang="zh-CN" altLang="de-DE" dirty="0">
                <a:sym typeface="+mn-ea"/>
              </a:rPr>
              <a:t>：</a:t>
            </a:r>
            <a:r>
              <a:rPr lang="en-US" altLang="zh-CN" dirty="0">
                <a:sym typeface="+mn-ea"/>
              </a:rPr>
              <a:t>1</a:t>
            </a:r>
            <a:r>
              <a:rPr lang="de-DE" altLang="zh-CN" dirty="0">
                <a:sym typeface="+mn-ea"/>
              </a:rPr>
              <a:t>-</a:t>
            </a:r>
            <a:r>
              <a:rPr lang="en-US" altLang="de-DE" dirty="0">
                <a:sym typeface="+mn-ea"/>
              </a:rPr>
              <a:t>9</a:t>
            </a:r>
            <a:r>
              <a:rPr lang="zh-CN" altLang="de-DE" dirty="0">
                <a:sym typeface="+mn-ea"/>
              </a:rPr>
              <a:t>）</a:t>
            </a:r>
            <a:endParaRPr lang="zh-CN" altLang="en-US" dirty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5181600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1</a:t>
            </a:r>
            <a:r>
              <a:rPr lang="en-US" altLang="zh-TW" dirty="0"/>
              <a:t>.不可随众作恶</a:t>
            </a: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2</a:t>
            </a:r>
            <a:r>
              <a:rPr lang="en-US" altLang="zh-TW" dirty="0"/>
              <a:t>.不可随意偏护</a:t>
            </a: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3</a:t>
            </a:r>
            <a:r>
              <a:rPr lang="en-US" altLang="zh-TW" dirty="0"/>
              <a:t>.不可心存报复</a:t>
            </a: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4</a:t>
            </a:r>
            <a:r>
              <a:rPr lang="en-US" altLang="zh-TW" dirty="0"/>
              <a:t>.不可䄂手旁观</a:t>
            </a: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5</a:t>
            </a:r>
            <a:r>
              <a:rPr lang="en-US" altLang="zh-TW" dirty="0"/>
              <a:t>.</a:t>
            </a:r>
            <a:r>
              <a:rPr lang="zh-TW" altLang="en-US" dirty="0"/>
              <a:t>不可屈枉正直</a:t>
            </a: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6</a:t>
            </a:r>
            <a:r>
              <a:rPr lang="en-US" altLang="zh-TW" dirty="0"/>
              <a:t>.不可收授贿赂</a:t>
            </a: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7</a:t>
            </a:r>
            <a:r>
              <a:rPr lang="en-US" altLang="zh-TW" dirty="0"/>
              <a:t>.</a:t>
            </a:r>
            <a:r>
              <a:rPr lang="zh-TW" altLang="en-US" dirty="0"/>
              <a:t>不可欺</a:t>
            </a:r>
            <a:r>
              <a:rPr lang="zh-CN" altLang="zh-TW" dirty="0"/>
              <a:t>压</a:t>
            </a:r>
            <a:r>
              <a:rPr lang="zh-TW" altLang="en-US" dirty="0"/>
              <a:t>弱者</a:t>
            </a:r>
          </a:p>
          <a:p>
            <a:pPr>
              <a:defRPr/>
            </a:pPr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defRPr/>
            </a:pP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defRPr/>
            </a:pPr>
            <a:endParaRPr lang="de-DE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>
                <a:sym typeface="+mn-ea"/>
              </a:rPr>
              <a:t>神圣的公正（出</a:t>
            </a:r>
            <a:r>
              <a:rPr lang="en-US" altLang="zh-CN" dirty="0">
                <a:sym typeface="+mn-ea"/>
              </a:rPr>
              <a:t>23</a:t>
            </a:r>
            <a:r>
              <a:rPr lang="zh-CN" altLang="de-DE" dirty="0">
                <a:sym typeface="+mn-ea"/>
              </a:rPr>
              <a:t>：</a:t>
            </a:r>
            <a:r>
              <a:rPr lang="en-US" altLang="zh-CN" dirty="0">
                <a:sym typeface="+mn-ea"/>
              </a:rPr>
              <a:t>1</a:t>
            </a:r>
            <a:r>
              <a:rPr lang="de-DE" altLang="zh-CN" dirty="0">
                <a:sym typeface="+mn-ea"/>
              </a:rPr>
              <a:t>-</a:t>
            </a:r>
            <a:r>
              <a:rPr lang="en-US" altLang="de-DE" dirty="0">
                <a:sym typeface="+mn-ea"/>
              </a:rPr>
              <a:t>9</a:t>
            </a:r>
            <a:r>
              <a:rPr lang="zh-CN" altLang="de-DE" dirty="0">
                <a:sym typeface="+mn-ea"/>
              </a:rPr>
              <a:t>）</a:t>
            </a:r>
            <a:endParaRPr lang="zh-CN" altLang="en-US" dirty="0"/>
          </a:p>
        </p:txBody>
      </p:sp>
      <p:sp>
        <p:nvSpPr>
          <p:cNvPr id="93187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67575" cy="4297680"/>
          </a:xfrm>
        </p:spPr>
        <p:txBody>
          <a:bodyPr/>
          <a:lstStyle/>
          <a:p>
            <a:pPr marL="0" indent="0"/>
            <a:r>
              <a:rPr lang="zh-CN" altLang="en-US"/>
              <a:t>总结：</a:t>
            </a:r>
          </a:p>
          <a:p>
            <a:pPr marL="0" indent="0"/>
            <a:endParaRPr lang="en-US" altLang="zh-CN"/>
          </a:p>
          <a:p>
            <a:pPr marL="0" indent="0" eaLnBrk="1" latinLnBrk="0">
              <a:spcBef>
                <a:spcPts val="0"/>
              </a:spcBef>
            </a:pPr>
            <a:endParaRPr lang="de-DE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>
                <a:sym typeface="+mn-ea"/>
              </a:rPr>
              <a:t>神圣的公正（出</a:t>
            </a:r>
            <a:r>
              <a:rPr lang="en-US" altLang="zh-CN" dirty="0">
                <a:sym typeface="+mn-ea"/>
              </a:rPr>
              <a:t>23</a:t>
            </a:r>
            <a:r>
              <a:rPr lang="zh-CN" altLang="de-DE" dirty="0">
                <a:sym typeface="+mn-ea"/>
              </a:rPr>
              <a:t>：</a:t>
            </a:r>
            <a:r>
              <a:rPr lang="en-US" altLang="zh-CN" dirty="0">
                <a:sym typeface="+mn-ea"/>
              </a:rPr>
              <a:t>1</a:t>
            </a:r>
            <a:r>
              <a:rPr lang="de-DE" altLang="zh-CN" dirty="0">
                <a:sym typeface="+mn-ea"/>
              </a:rPr>
              <a:t>-</a:t>
            </a:r>
            <a:r>
              <a:rPr lang="en-US" altLang="de-DE" dirty="0">
                <a:sym typeface="+mn-ea"/>
              </a:rPr>
              <a:t>9</a:t>
            </a:r>
            <a:r>
              <a:rPr lang="zh-CN" altLang="de-DE" dirty="0">
                <a:sym typeface="+mn-ea"/>
              </a:rPr>
              <a:t>）</a:t>
            </a:r>
            <a:endParaRPr lang="zh-CN" altLang="en-US" dirty="0"/>
          </a:p>
        </p:txBody>
      </p:sp>
      <p:sp>
        <p:nvSpPr>
          <p:cNvPr id="93187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67575" cy="4297680"/>
          </a:xfrm>
        </p:spPr>
        <p:txBody>
          <a:bodyPr/>
          <a:lstStyle/>
          <a:p>
            <a:pPr marL="0" indent="0"/>
            <a:r>
              <a:rPr lang="zh-CN" altLang="en-US"/>
              <a:t>总结：</a:t>
            </a:r>
          </a:p>
          <a:p>
            <a:pPr marL="0" indent="0"/>
            <a:endParaRPr lang="en-US" altLang="zh-CN"/>
          </a:p>
          <a:p>
            <a:pPr marL="0" indent="0" eaLnBrk="1" latinLnBrk="0">
              <a:spcBef>
                <a:spcPts val="0"/>
              </a:spcBef>
            </a:pPr>
            <a:r>
              <a:rPr lang="de-DE" altLang="zh-CN"/>
              <a:t>我们要除掉恶心、虚假的心、自义的心、报复的心、忌妒的心、贪腐的心、歧视的心；因为这些都不乎合神的圣洁、公义和怜悯的属性。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/>
              <a:t>神圣的公正（</a:t>
            </a:r>
            <a:r>
              <a:rPr lang="zh-CN" altLang="de-DE" dirty="0">
                <a:sym typeface="+mn-ea"/>
              </a:rPr>
              <a:t>出</a:t>
            </a:r>
            <a:r>
              <a:rPr lang="en-US" altLang="zh-CN" dirty="0">
                <a:sym typeface="+mn-ea"/>
              </a:rPr>
              <a:t>23</a:t>
            </a:r>
            <a:r>
              <a:rPr lang="zh-CN" altLang="de-DE" dirty="0">
                <a:sym typeface="+mn-ea"/>
              </a:rPr>
              <a:t>：</a:t>
            </a:r>
            <a:r>
              <a:rPr lang="en-US" altLang="zh-CN" dirty="0">
                <a:sym typeface="+mn-ea"/>
              </a:rPr>
              <a:t>1</a:t>
            </a:r>
            <a:r>
              <a:rPr lang="de-DE" altLang="zh-CN" dirty="0">
                <a:sym typeface="+mn-ea"/>
              </a:rPr>
              <a:t>-</a:t>
            </a:r>
            <a:r>
              <a:rPr lang="en-US" altLang="de-DE" dirty="0">
                <a:sym typeface="+mn-ea"/>
              </a:rPr>
              <a:t>9</a:t>
            </a:r>
            <a:r>
              <a:rPr lang="zh-CN" altLang="de-DE" dirty="0"/>
              <a:t>）</a:t>
            </a:r>
            <a:endParaRPr lang="zh-CN" altLang="en-US" dirty="0"/>
          </a:p>
        </p:txBody>
      </p:sp>
      <p:sp>
        <p:nvSpPr>
          <p:cNvPr id="89091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5105400"/>
          </a:xfrm>
        </p:spPr>
        <p:txBody>
          <a:bodyPr/>
          <a:lstStyle/>
          <a:p>
            <a:pPr marL="0" indent="0"/>
            <a:r>
              <a:rPr lang="zh-CN" altLang="de-DE" dirty="0"/>
              <a:t>引言：</a:t>
            </a:r>
          </a:p>
          <a:p>
            <a:pPr marL="0" indent="0"/>
            <a:r>
              <a:rPr lang="zh-CN" altLang="de-DE" dirty="0"/>
              <a:t>1</a:t>
            </a:r>
            <a:r>
              <a:rPr lang="en-US" altLang="zh-CN" dirty="0"/>
              <a:t>.</a:t>
            </a:r>
            <a:r>
              <a:rPr lang="zh-CN" altLang="de-DE" dirty="0"/>
              <a:t>我们的神是一位公义的神</a:t>
            </a:r>
          </a:p>
          <a:p>
            <a:pPr marL="0" indent="0"/>
            <a:r>
              <a:rPr lang="en-US" altLang="de-DE" dirty="0">
                <a:sym typeface="+mn-ea"/>
              </a:rPr>
              <a:t>2.不偏不倚是公正</a:t>
            </a:r>
            <a:endParaRPr lang="en-US" altLang="de-DE" dirty="0"/>
          </a:p>
          <a:p>
            <a:pPr marL="0" indent="0"/>
            <a:r>
              <a:rPr lang="en-US" altLang="de-DE" dirty="0"/>
              <a:t>3.神</a:t>
            </a:r>
            <a:r>
              <a:rPr lang="zh-CN" altLang="en-US" dirty="0"/>
              <a:t>圣</a:t>
            </a:r>
            <a:r>
              <a:rPr lang="en-US" altLang="de-DE" dirty="0" err="1"/>
              <a:t>是神</a:t>
            </a:r>
            <a:r>
              <a:rPr lang="zh-CN" altLang="en-US" dirty="0"/>
              <a:t>绝对</a:t>
            </a:r>
            <a:r>
              <a:rPr lang="en-US" altLang="de-DE" dirty="0" err="1"/>
              <a:t>的本</a:t>
            </a:r>
            <a:r>
              <a:rPr lang="zh-CN" altLang="en-US" dirty="0"/>
              <a:t>质</a:t>
            </a:r>
          </a:p>
          <a:p>
            <a:pPr marL="0" indent="0"/>
            <a:r>
              <a:rPr lang="en-US" altLang="de-DE" dirty="0"/>
              <a:t>4.神的命令是要表</a:t>
            </a:r>
            <a:r>
              <a:rPr lang="zh-CN" altLang="en-US" dirty="0"/>
              <a:t>达</a:t>
            </a:r>
            <a:r>
              <a:rPr lang="en-US" altLang="de-DE" dirty="0" err="1"/>
              <a:t>神的心意</a:t>
            </a:r>
            <a:endParaRPr lang="en-US" altLang="de-DE" dirty="0"/>
          </a:p>
          <a:p>
            <a:pPr marL="0" indent="0"/>
            <a:r>
              <a:rPr lang="en-US" altLang="de-DE" dirty="0"/>
              <a:t>5.神要求人明白和活出神的形象</a:t>
            </a:r>
          </a:p>
          <a:p>
            <a:pPr marL="0" indent="0"/>
            <a:r>
              <a:rPr lang="en-US" altLang="de-DE" dirty="0"/>
              <a:t>6.留心追求神的公</a:t>
            </a:r>
            <a:r>
              <a:rPr lang="zh-CN" altLang="en-US" dirty="0"/>
              <a:t>义</a:t>
            </a:r>
            <a:r>
              <a:rPr lang="en-US" altLang="de-DE" dirty="0" err="1"/>
              <a:t>但小心人的自</a:t>
            </a:r>
            <a:r>
              <a:rPr lang="zh-CN" altLang="en-US" dirty="0"/>
              <a:t>义</a:t>
            </a:r>
          </a:p>
          <a:p>
            <a:pPr marL="0" indent="0"/>
            <a:r>
              <a:rPr lang="en-US" altLang="de-DE" dirty="0"/>
              <a:t>7.听从命令的个人与群体是有福的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>
                <a:sym typeface="+mn-ea"/>
              </a:rPr>
              <a:t>神圣的公正（出</a:t>
            </a:r>
            <a:r>
              <a:rPr lang="en-US" altLang="zh-CN" dirty="0">
                <a:sym typeface="+mn-ea"/>
              </a:rPr>
              <a:t>23</a:t>
            </a:r>
            <a:r>
              <a:rPr lang="zh-CN" altLang="de-DE" dirty="0">
                <a:sym typeface="+mn-ea"/>
              </a:rPr>
              <a:t>：</a:t>
            </a:r>
            <a:r>
              <a:rPr lang="en-US" altLang="zh-CN" dirty="0">
                <a:sym typeface="+mn-ea"/>
              </a:rPr>
              <a:t>1</a:t>
            </a:r>
            <a:r>
              <a:rPr lang="de-DE" altLang="zh-CN" dirty="0">
                <a:sym typeface="+mn-ea"/>
              </a:rPr>
              <a:t>-</a:t>
            </a:r>
            <a:r>
              <a:rPr lang="en-US" altLang="de-DE" dirty="0">
                <a:sym typeface="+mn-ea"/>
              </a:rPr>
              <a:t>9</a:t>
            </a:r>
            <a:r>
              <a:rPr lang="zh-CN" altLang="de-DE" dirty="0">
                <a:sym typeface="+mn-ea"/>
              </a:rPr>
              <a:t>）</a:t>
            </a:r>
            <a:endParaRPr lang="zh-CN" altLang="en-US" dirty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defRPr/>
            </a:pPr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defRPr/>
            </a:pP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defRPr/>
            </a:pPr>
            <a:endParaRPr lang="de-DE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>
                <a:sym typeface="+mn-ea"/>
              </a:rPr>
              <a:t>神圣的公正（出</a:t>
            </a:r>
            <a:r>
              <a:rPr lang="en-US" altLang="zh-CN" dirty="0">
                <a:sym typeface="+mn-ea"/>
              </a:rPr>
              <a:t>23</a:t>
            </a:r>
            <a:r>
              <a:rPr lang="zh-CN" altLang="de-DE" dirty="0">
                <a:sym typeface="+mn-ea"/>
              </a:rPr>
              <a:t>：</a:t>
            </a:r>
            <a:r>
              <a:rPr lang="en-US" altLang="zh-CN" dirty="0">
                <a:sym typeface="+mn-ea"/>
              </a:rPr>
              <a:t>1</a:t>
            </a:r>
            <a:r>
              <a:rPr lang="de-DE" altLang="zh-CN" dirty="0">
                <a:sym typeface="+mn-ea"/>
              </a:rPr>
              <a:t>-</a:t>
            </a:r>
            <a:r>
              <a:rPr lang="en-US" altLang="de-DE" dirty="0">
                <a:sym typeface="+mn-ea"/>
              </a:rPr>
              <a:t>9</a:t>
            </a:r>
            <a:r>
              <a:rPr lang="zh-CN" altLang="de-DE" dirty="0">
                <a:sym typeface="+mn-ea"/>
              </a:rPr>
              <a:t>）</a:t>
            </a:r>
            <a:endParaRPr lang="zh-CN" altLang="en-US" dirty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1</a:t>
            </a:r>
            <a:r>
              <a:rPr lang="en-US" altLang="zh-TW" dirty="0"/>
              <a:t>.不可随众作恶</a:t>
            </a:r>
          </a:p>
          <a:p>
            <a:pPr>
              <a:defRPr/>
            </a:pPr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defRPr/>
            </a:pP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defRPr/>
            </a:pPr>
            <a:endParaRPr lang="de-DE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>
                <a:sym typeface="+mn-ea"/>
              </a:rPr>
              <a:t>神圣的公正（出</a:t>
            </a:r>
            <a:r>
              <a:rPr lang="en-US" altLang="zh-CN" dirty="0">
                <a:sym typeface="+mn-ea"/>
              </a:rPr>
              <a:t>23</a:t>
            </a:r>
            <a:r>
              <a:rPr lang="zh-CN" altLang="de-DE" dirty="0">
                <a:sym typeface="+mn-ea"/>
              </a:rPr>
              <a:t>：</a:t>
            </a:r>
            <a:r>
              <a:rPr lang="en-US" altLang="zh-CN" dirty="0">
                <a:sym typeface="+mn-ea"/>
              </a:rPr>
              <a:t>1</a:t>
            </a:r>
            <a:r>
              <a:rPr lang="de-DE" altLang="zh-CN" dirty="0">
                <a:sym typeface="+mn-ea"/>
              </a:rPr>
              <a:t>-</a:t>
            </a:r>
            <a:r>
              <a:rPr lang="en-US" altLang="de-DE" dirty="0">
                <a:sym typeface="+mn-ea"/>
              </a:rPr>
              <a:t>9</a:t>
            </a:r>
            <a:r>
              <a:rPr lang="zh-CN" altLang="de-DE" dirty="0">
                <a:sym typeface="+mn-ea"/>
              </a:rPr>
              <a:t>）</a:t>
            </a:r>
            <a:endParaRPr lang="zh-CN" altLang="en-US" dirty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1</a:t>
            </a:r>
            <a:r>
              <a:rPr lang="en-US" altLang="zh-TW" dirty="0"/>
              <a:t>.不可随众作恶</a:t>
            </a: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2</a:t>
            </a:r>
            <a:r>
              <a:rPr lang="en-US" altLang="zh-TW" dirty="0"/>
              <a:t>.不可随意偏护</a:t>
            </a:r>
          </a:p>
          <a:p>
            <a:pPr>
              <a:defRPr/>
            </a:pPr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defRPr/>
            </a:pP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defRPr/>
            </a:pPr>
            <a:endParaRPr lang="de-DE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>
                <a:sym typeface="+mn-ea"/>
              </a:rPr>
              <a:t>神圣的公正（出</a:t>
            </a:r>
            <a:r>
              <a:rPr lang="en-US" altLang="zh-CN" dirty="0">
                <a:sym typeface="+mn-ea"/>
              </a:rPr>
              <a:t>23</a:t>
            </a:r>
            <a:r>
              <a:rPr lang="zh-CN" altLang="de-DE" dirty="0">
                <a:sym typeface="+mn-ea"/>
              </a:rPr>
              <a:t>：</a:t>
            </a:r>
            <a:r>
              <a:rPr lang="en-US" altLang="zh-CN" dirty="0">
                <a:sym typeface="+mn-ea"/>
              </a:rPr>
              <a:t>1</a:t>
            </a:r>
            <a:r>
              <a:rPr lang="de-DE" altLang="zh-CN" dirty="0">
                <a:sym typeface="+mn-ea"/>
              </a:rPr>
              <a:t>-</a:t>
            </a:r>
            <a:r>
              <a:rPr lang="en-US" altLang="de-DE" dirty="0">
                <a:sym typeface="+mn-ea"/>
              </a:rPr>
              <a:t>9</a:t>
            </a:r>
            <a:r>
              <a:rPr lang="zh-CN" altLang="de-DE" dirty="0">
                <a:sym typeface="+mn-ea"/>
              </a:rPr>
              <a:t>）</a:t>
            </a:r>
            <a:endParaRPr lang="zh-CN" altLang="en-US" dirty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1</a:t>
            </a:r>
            <a:r>
              <a:rPr lang="en-US" altLang="zh-TW" dirty="0"/>
              <a:t>.不可随众作恶</a:t>
            </a: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2</a:t>
            </a:r>
            <a:r>
              <a:rPr lang="en-US" altLang="zh-TW" dirty="0"/>
              <a:t>.不可随意偏护</a:t>
            </a: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3</a:t>
            </a:r>
            <a:r>
              <a:rPr lang="en-US" altLang="zh-TW" dirty="0"/>
              <a:t>.不可心存报复</a:t>
            </a:r>
          </a:p>
          <a:p>
            <a:pPr>
              <a:defRPr/>
            </a:pPr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defRPr/>
            </a:pP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defRPr/>
            </a:pPr>
            <a:endParaRPr lang="de-DE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>
                <a:sym typeface="+mn-ea"/>
              </a:rPr>
              <a:t>神圣的公正（出</a:t>
            </a:r>
            <a:r>
              <a:rPr lang="en-US" altLang="zh-CN" dirty="0">
                <a:sym typeface="+mn-ea"/>
              </a:rPr>
              <a:t>23</a:t>
            </a:r>
            <a:r>
              <a:rPr lang="zh-CN" altLang="de-DE" dirty="0">
                <a:sym typeface="+mn-ea"/>
              </a:rPr>
              <a:t>：</a:t>
            </a:r>
            <a:r>
              <a:rPr lang="en-US" altLang="zh-CN" dirty="0">
                <a:sym typeface="+mn-ea"/>
              </a:rPr>
              <a:t>1</a:t>
            </a:r>
            <a:r>
              <a:rPr lang="de-DE" altLang="zh-CN" dirty="0">
                <a:sym typeface="+mn-ea"/>
              </a:rPr>
              <a:t>-</a:t>
            </a:r>
            <a:r>
              <a:rPr lang="en-US" altLang="de-DE" dirty="0">
                <a:sym typeface="+mn-ea"/>
              </a:rPr>
              <a:t>9</a:t>
            </a:r>
            <a:r>
              <a:rPr lang="zh-CN" altLang="de-DE" dirty="0">
                <a:sym typeface="+mn-ea"/>
              </a:rPr>
              <a:t>）</a:t>
            </a:r>
            <a:endParaRPr lang="zh-CN" altLang="en-US" dirty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1</a:t>
            </a:r>
            <a:r>
              <a:rPr lang="en-US" altLang="zh-TW" dirty="0"/>
              <a:t>.不可随众作恶</a:t>
            </a: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2</a:t>
            </a:r>
            <a:r>
              <a:rPr lang="en-US" altLang="zh-TW" dirty="0"/>
              <a:t>.不可随意偏护</a:t>
            </a: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3</a:t>
            </a:r>
            <a:r>
              <a:rPr lang="en-US" altLang="zh-TW" dirty="0"/>
              <a:t>.不可心存报复</a:t>
            </a: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4</a:t>
            </a:r>
            <a:r>
              <a:rPr lang="en-US" altLang="zh-TW" dirty="0"/>
              <a:t>.不可䄂手旁观</a:t>
            </a:r>
          </a:p>
          <a:p>
            <a:pPr>
              <a:defRPr/>
            </a:pPr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defRPr/>
            </a:pP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defRPr/>
            </a:pPr>
            <a:endParaRPr lang="de-DE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>
                <a:sym typeface="+mn-ea"/>
              </a:rPr>
              <a:t>神圣的公正（出</a:t>
            </a:r>
            <a:r>
              <a:rPr lang="en-US" altLang="zh-CN" dirty="0">
                <a:sym typeface="+mn-ea"/>
              </a:rPr>
              <a:t>23</a:t>
            </a:r>
            <a:r>
              <a:rPr lang="zh-CN" altLang="de-DE" dirty="0">
                <a:sym typeface="+mn-ea"/>
              </a:rPr>
              <a:t>：</a:t>
            </a:r>
            <a:r>
              <a:rPr lang="en-US" altLang="zh-CN" dirty="0">
                <a:sym typeface="+mn-ea"/>
              </a:rPr>
              <a:t>1</a:t>
            </a:r>
            <a:r>
              <a:rPr lang="de-DE" altLang="zh-CN" dirty="0">
                <a:sym typeface="+mn-ea"/>
              </a:rPr>
              <a:t>-</a:t>
            </a:r>
            <a:r>
              <a:rPr lang="en-US" altLang="de-DE" dirty="0">
                <a:sym typeface="+mn-ea"/>
              </a:rPr>
              <a:t>9</a:t>
            </a:r>
            <a:r>
              <a:rPr lang="zh-CN" altLang="de-DE" dirty="0">
                <a:sym typeface="+mn-ea"/>
              </a:rPr>
              <a:t>）</a:t>
            </a:r>
            <a:endParaRPr lang="zh-CN" altLang="en-US" dirty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1</a:t>
            </a:r>
            <a:r>
              <a:rPr lang="en-US" altLang="zh-TW" dirty="0"/>
              <a:t>.不可随众作恶</a:t>
            </a: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2</a:t>
            </a:r>
            <a:r>
              <a:rPr lang="en-US" altLang="zh-TW" dirty="0"/>
              <a:t>.不可随意偏护</a:t>
            </a: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3</a:t>
            </a:r>
            <a:r>
              <a:rPr lang="en-US" altLang="zh-TW" dirty="0"/>
              <a:t>.不可心存报复</a:t>
            </a: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4</a:t>
            </a:r>
            <a:r>
              <a:rPr lang="en-US" altLang="zh-TW" dirty="0"/>
              <a:t>.不可䄂手旁观</a:t>
            </a: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5</a:t>
            </a:r>
            <a:r>
              <a:rPr lang="en-US" altLang="zh-TW" dirty="0"/>
              <a:t>.</a:t>
            </a:r>
            <a:r>
              <a:rPr lang="zh-TW" altLang="en-US" dirty="0"/>
              <a:t>不可屈枉正直</a:t>
            </a:r>
          </a:p>
          <a:p>
            <a:pPr marL="447675" indent="-357505">
              <a:tabLst>
                <a:tab pos="899795" algn="l"/>
              </a:tabLst>
              <a:defRPr/>
            </a:pPr>
            <a:endParaRPr lang="zh-CN" altLang="de-DE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defRPr/>
            </a:pP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defRPr/>
            </a:pPr>
            <a:endParaRPr lang="de-DE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>
                <a:sym typeface="+mn-ea"/>
              </a:rPr>
              <a:t>神圣的公正（出</a:t>
            </a:r>
            <a:r>
              <a:rPr lang="en-US" altLang="zh-CN" dirty="0">
                <a:sym typeface="+mn-ea"/>
              </a:rPr>
              <a:t>23</a:t>
            </a:r>
            <a:r>
              <a:rPr lang="zh-CN" altLang="de-DE" dirty="0">
                <a:sym typeface="+mn-ea"/>
              </a:rPr>
              <a:t>：</a:t>
            </a:r>
            <a:r>
              <a:rPr lang="en-US" altLang="zh-CN" dirty="0">
                <a:sym typeface="+mn-ea"/>
              </a:rPr>
              <a:t>1</a:t>
            </a:r>
            <a:r>
              <a:rPr lang="de-DE" altLang="zh-CN" dirty="0">
                <a:sym typeface="+mn-ea"/>
              </a:rPr>
              <a:t>-</a:t>
            </a:r>
            <a:r>
              <a:rPr lang="en-US" altLang="de-DE" dirty="0">
                <a:sym typeface="+mn-ea"/>
              </a:rPr>
              <a:t>9</a:t>
            </a:r>
            <a:r>
              <a:rPr lang="zh-CN" altLang="de-DE" dirty="0">
                <a:sym typeface="+mn-ea"/>
              </a:rPr>
              <a:t>）</a:t>
            </a:r>
            <a:endParaRPr lang="zh-CN" altLang="en-US" dirty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1</a:t>
            </a:r>
            <a:r>
              <a:rPr lang="en-US" altLang="zh-TW" dirty="0"/>
              <a:t>.不可随众作恶</a:t>
            </a: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2</a:t>
            </a:r>
            <a:r>
              <a:rPr lang="en-US" altLang="zh-TW" dirty="0"/>
              <a:t>.不可随意偏护</a:t>
            </a: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3</a:t>
            </a:r>
            <a:r>
              <a:rPr lang="en-US" altLang="zh-TW" dirty="0"/>
              <a:t>.不可心存报复</a:t>
            </a: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4</a:t>
            </a:r>
            <a:r>
              <a:rPr lang="en-US" altLang="zh-TW" dirty="0"/>
              <a:t>.不可䄂手旁观</a:t>
            </a: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5</a:t>
            </a:r>
            <a:r>
              <a:rPr lang="en-US" altLang="zh-TW" dirty="0"/>
              <a:t>.</a:t>
            </a:r>
            <a:r>
              <a:rPr lang="zh-TW" altLang="en-US" dirty="0"/>
              <a:t>不可屈枉正直</a:t>
            </a:r>
          </a:p>
          <a:p>
            <a:pPr marL="447675" indent="-357505">
              <a:tabLst>
                <a:tab pos="899795" algn="l"/>
              </a:tabLst>
              <a:defRPr/>
            </a:pPr>
            <a:r>
              <a:rPr lang="zh-TW" altLang="en-US" dirty="0"/>
              <a:t>6</a:t>
            </a:r>
            <a:r>
              <a:rPr lang="en-US" altLang="zh-TW" dirty="0"/>
              <a:t>.不可收授贿赂</a:t>
            </a:r>
          </a:p>
          <a:p>
            <a:pPr marL="447675" indent="-357505">
              <a:tabLst>
                <a:tab pos="899795" algn="l"/>
              </a:tabLst>
              <a:defRPr/>
            </a:pPr>
            <a:endParaRPr lang="zh-CN" altLang="de-DE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defRPr/>
            </a:pP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defRPr/>
            </a:pPr>
            <a:endParaRPr lang="de-DE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9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10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1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7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8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1665</Words>
  <Application>Microsoft Office PowerPoint</Application>
  <PresentationFormat>Bildschirmpräsentation (4:3)</PresentationFormat>
  <Paragraphs>139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12</vt:i4>
      </vt:variant>
      <vt:variant>
        <vt:lpstr>Folientitel</vt:lpstr>
      </vt:variant>
      <vt:variant>
        <vt:i4>12</vt:i4>
      </vt:variant>
    </vt:vector>
  </HeadingPairs>
  <TitlesOfParts>
    <vt:vector size="28" baseType="lpstr">
      <vt:lpstr>黑体</vt:lpstr>
      <vt:lpstr>宋体</vt:lpstr>
      <vt:lpstr>Arial</vt:lpstr>
      <vt:lpstr>Calibri</vt:lpstr>
      <vt:lpstr>1_默认设计模板</vt:lpstr>
      <vt:lpstr>Benutzerdefiniertes Design</vt:lpstr>
      <vt:lpstr>2_默认设计模板</vt:lpstr>
      <vt:lpstr>3_默认设计模板</vt:lpstr>
      <vt:lpstr>4_默认设计模板</vt:lpstr>
      <vt:lpstr>5_默认设计模板</vt:lpstr>
      <vt:lpstr>6_默认设计模板</vt:lpstr>
      <vt:lpstr>7_默认设计模板</vt:lpstr>
      <vt:lpstr>8_默认设计模板</vt:lpstr>
      <vt:lpstr>9_默认设计模板</vt:lpstr>
      <vt:lpstr>10_默认设计模板</vt:lpstr>
      <vt:lpstr>11_默认设计模板</vt:lpstr>
      <vt:lpstr>主日证道</vt:lpstr>
      <vt:lpstr>神圣的公正（出23：1-9）</vt:lpstr>
      <vt:lpstr>神圣的公正（出23：1-9）</vt:lpstr>
      <vt:lpstr>神圣的公正（出23：1-9）</vt:lpstr>
      <vt:lpstr>神圣的公正（出23：1-9）</vt:lpstr>
      <vt:lpstr>神圣的公正（出23：1-9）</vt:lpstr>
      <vt:lpstr>神圣的公正（出23：1-9）</vt:lpstr>
      <vt:lpstr>神圣的公正（出23：1-9）</vt:lpstr>
      <vt:lpstr>神圣的公正（出23：1-9）</vt:lpstr>
      <vt:lpstr>神圣的公正（出23：1-9）</vt:lpstr>
      <vt:lpstr>神圣的公正（出23：1-9）</vt:lpstr>
      <vt:lpstr>神圣的公正（出23：1-9）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Dongdong Hu</dc:creator>
  <cp:lastModifiedBy>Dongdong Hu</cp:lastModifiedBy>
  <cp:revision>1</cp:revision>
  <dcterms:created xsi:type="dcterms:W3CDTF">2018-06-19T17:47:01Z</dcterms:created>
  <dcterms:modified xsi:type="dcterms:W3CDTF">2018-06-19T17:48:23Z</dcterms:modified>
</cp:coreProperties>
</file>