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notesMasterIdLst>
    <p:notesMasterId r:id="rId16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877FE-4AA7-4D73-95F7-9898C9A352BC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7C043-05B5-4B45-8E80-8FF263A7A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61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17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39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661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12.05.2018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75544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12.05.2018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3364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12.05.2018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05205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12.05.2018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91272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12.05.2018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25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12.05.2018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12350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12.05.2018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6421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31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0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8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0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22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22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28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40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6A5EF-2D74-417E-802F-C192A294E990}" type="datetimeFigureOut">
              <a:rPr lang="de-DE" smtClean="0"/>
              <a:t>12.05.2018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0FC84-C811-4891-912F-55A1BA175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73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12.05.2018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60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12.05.2018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47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12.05.2018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1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12.05.2018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2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12.05.2018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12.05.2018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91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12.05.2018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91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066800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>
                <a:latin typeface="SimHei" pitchFamily="2" charset="-122"/>
                <a:ea typeface="SimHei" pitchFamily="2" charset="-122"/>
              </a:rPr>
              <a:t>你的名</a:t>
            </a:r>
            <a:endParaRPr lang="en-US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>
                <a:latin typeface="SimHei" pitchFamily="2" charset="-122"/>
                <a:ea typeface="SimHei" pitchFamily="2" charset="-122"/>
              </a:rPr>
              <a:t>在全地何其美</a:t>
            </a:r>
            <a:endParaRPr lang="de-DE" altLang="zh-CN" sz="6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 bwMode="auto">
          <a:xfrm>
            <a:off x="1219200" y="4495800"/>
            <a:ext cx="6858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zh-TW" altLang="en-US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你的名在全地何其美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引言：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4270" y="1905000"/>
            <a:ext cx="7626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1. 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与神建立连接，恢复属灵生命关系，</a:t>
            </a:r>
            <a:endParaRPr lang="en-US" altLang="zh-CN" sz="3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    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使我们看见和经历的一切与从前不同，</a:t>
            </a: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    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人生视野与生命内涵产生改变。</a:t>
            </a:r>
            <a:endParaRPr lang="de-DE" altLang="zh-CN" sz="3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2. 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可以在信心里看见神的荣美和荣耀。</a:t>
            </a:r>
            <a:endParaRPr lang="en-US" altLang="zh-CN" sz="3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3. 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可以在与神的关系里看见人原本的身</a:t>
            </a: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    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份、地位和神赋予人生命的价值与意</a:t>
            </a: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    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义。</a:t>
            </a:r>
            <a:endParaRPr lang="de-DE" altLang="zh-CN" sz="3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altLang="zh-CN" sz="36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47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你的名在全地何其美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746" y="1905000"/>
            <a:ext cx="80071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3600" dirty="0">
                <a:solidFill>
                  <a:prstClr val="black"/>
                </a:solidFill>
                <a:latin typeface="Arial" charset="0"/>
                <a:cs typeface="Arial" charset="0"/>
              </a:rPr>
              <a:t>4</a:t>
            </a:r>
            <a:r>
              <a:rPr lang="en-US" altLang="zh-CN" sz="3600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  <a:r>
              <a:rPr lang="zh-CN" altLang="de-DE" sz="3600" dirty="0">
                <a:solidFill>
                  <a:prstClr val="black"/>
                </a:solidFill>
                <a:latin typeface="Arial" charset="0"/>
                <a:cs typeface="Arial" charset="0"/>
              </a:rPr>
              <a:t>可以在醒思中检视自己的生命现状，</a:t>
            </a:r>
            <a:r>
              <a:rPr lang="de-DE" altLang="zh-CN" sz="36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600" dirty="0">
                <a:solidFill>
                  <a:prstClr val="black"/>
                </a:solidFill>
                <a:latin typeface="Arial" charset="0"/>
                <a:cs typeface="Arial" charset="0"/>
              </a:rPr>
              <a:t>    </a:t>
            </a:r>
            <a:r>
              <a:rPr lang="zh-CN" altLang="de-DE" sz="3600" dirty="0">
                <a:solidFill>
                  <a:prstClr val="black"/>
                </a:solidFill>
                <a:latin typeface="Arial" charset="0"/>
                <a:cs typeface="Arial" charset="0"/>
              </a:rPr>
              <a:t>依靠神走向回归。</a:t>
            </a:r>
            <a:endParaRPr lang="en-US" altLang="zh-CN" sz="3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altLang="zh-CN" sz="3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prstClr val="black"/>
                </a:solidFill>
                <a:latin typeface="Arial" charset="0"/>
                <a:cs typeface="Arial" charset="0"/>
              </a:rPr>
              <a:t>5.</a:t>
            </a:r>
            <a:r>
              <a:rPr lang="zh-CN" altLang="de-DE" sz="3600" dirty="0">
                <a:solidFill>
                  <a:prstClr val="black"/>
                </a:solidFill>
                <a:latin typeface="Arial" charset="0"/>
                <a:cs typeface="Arial" charset="0"/>
              </a:rPr>
              <a:t>感恩和赞美成为伴随人生的生命旋律。</a:t>
            </a:r>
            <a:endParaRPr lang="de-DE" altLang="zh-CN" sz="3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altLang="zh-CN" sz="36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80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你的名在全地何其美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395415" y="1219200"/>
            <a:ext cx="8369643" cy="4297363"/>
          </a:xfrm>
        </p:spPr>
        <p:txBody>
          <a:bodyPr/>
          <a:lstStyle/>
          <a:p>
            <a:pPr marL="0" indent="0"/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经文理解和应用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：</a:t>
            </a:r>
            <a:endParaRPr lang="de-DE" altLang="zh-CN" sz="3600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sz="1200" dirty="0">
              <a:latin typeface="SimHei" pitchFamily="2" charset="-122"/>
              <a:ea typeface="SimHei" pitchFamily="2" charset="-122"/>
            </a:endParaRPr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1.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大卫诗篇</a:t>
            </a:r>
            <a:r>
              <a:rPr lang="zh-CN" altLang="de-DE" sz="3400" dirty="0"/>
              <a:t>：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在属灵关系里的看见；及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对神不由自主的赞叹与赞美。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2.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看见神作为的奇妙：超越人的逻辑和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常识，使软弱、无力者成为刚强大能者。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3.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在属灵的视野里看见神创造的大作为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和人在神面前的卑微、渺小。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你的名在全地何其美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486032" y="762000"/>
            <a:ext cx="7591168" cy="5334000"/>
          </a:xfrm>
        </p:spPr>
        <p:txBody>
          <a:bodyPr/>
          <a:lstStyle/>
          <a:p>
            <a:endParaRPr lang="en-US" altLang="zh-CN" sz="36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zh-CN" altLang="zh-CN" sz="3400" dirty="0">
                <a:latin typeface="Arial" charset="0"/>
                <a:ea typeface="SimSun" pitchFamily="2" charset="-122"/>
                <a:cs typeface="Arial" charset="0"/>
              </a:rPr>
              <a:t>4</a:t>
            </a:r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.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大能荣耀的神不傲慢轻看人，卑微渺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小的人却被神顾念看顾</a:t>
            </a:r>
            <a:r>
              <a:rPr lang="zh-CN" altLang="de-DE" sz="3400" dirty="0"/>
              <a:t>。</a:t>
            </a:r>
            <a:endParaRPr lang="de-DE" altLang="zh-CN" sz="3400" dirty="0"/>
          </a:p>
          <a:p>
            <a:r>
              <a:rPr lang="en-US" altLang="zh-CN" sz="3400" dirty="0"/>
              <a:t>5.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人的生命被神照顾，更被神赋予尊贵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的地位和生命的尊严</a:t>
            </a:r>
            <a:r>
              <a:rPr lang="zh-CN" altLang="de-DE" sz="3400" dirty="0"/>
              <a:t>。</a:t>
            </a:r>
            <a:endParaRPr lang="en-US" altLang="zh-CN" sz="3400" dirty="0"/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6.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人的存在虽然卑微、弱小，却担负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神所托付的责任和使命，有超越自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身弱小特征的权柄和使命</a:t>
            </a:r>
            <a:r>
              <a:rPr lang="zh-CN" altLang="zh-CN" sz="3400" dirty="0">
                <a:latin typeface="Arial" charset="0"/>
                <a:ea typeface="SimSun" pitchFamily="2" charset="-122"/>
                <a:cs typeface="Arial" charset="0"/>
              </a:rPr>
              <a:t>－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行使神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对万物管理的责任。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endParaRPr lang="en-US" altLang="zh-CN" sz="3600" dirty="0"/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8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你的名在全地何其美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457200" y="1280318"/>
            <a:ext cx="7353300" cy="4297363"/>
          </a:xfrm>
        </p:spPr>
        <p:txBody>
          <a:bodyPr/>
          <a:lstStyle/>
          <a:p>
            <a:r>
              <a:rPr lang="en-US" altLang="zh-CN" sz="3400" dirty="0"/>
              <a:t>7.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神使用软弱者，使其成为大</a:t>
            </a:r>
            <a:endParaRPr lang="en-US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 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能而有尊荣的人。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8.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在属灵关系里看见在神创造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的本意里，人与神的原初关系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特征，看到神的美善心意和荣耀。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endParaRPr lang="en-US" altLang="zh-CN" sz="3600" dirty="0"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你的名在全地何其美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444843" y="1143000"/>
            <a:ext cx="8254314" cy="5410200"/>
          </a:xfrm>
        </p:spPr>
        <p:txBody>
          <a:bodyPr/>
          <a:lstStyle/>
          <a:p>
            <a:r>
              <a:rPr lang="zh-CN" altLang="en-US" sz="3600" dirty="0"/>
              <a:t> 总结：</a:t>
            </a:r>
            <a:endParaRPr lang="en-US" altLang="zh-CN" sz="3600" dirty="0"/>
          </a:p>
          <a:p>
            <a:r>
              <a:rPr lang="zh-CN" altLang="en-US" sz="3400" dirty="0"/>
              <a:t>1</a:t>
            </a:r>
            <a:r>
              <a:rPr lang="en-US" altLang="zh-CN" sz="3400" dirty="0"/>
              <a:t>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大卫对神的赞美中看见神的荣耀，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看见在神前面人的生命意义与价值。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2.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我们今天的真实生命光景如何（整体与 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个体）？</a:t>
            </a:r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是偏离还是破碎？是否活在  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神原本的心意里？是否依靠神活出生 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de-DE" altLang="zh-CN" sz="3400" dirty="0">
                <a:latin typeface="Arial" charset="0"/>
                <a:ea typeface="SimSun" pitchFamily="2" charset="-122"/>
                <a:cs typeface="Arial" charset="0"/>
              </a:rPr>
              <a:t>   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命的荣美、力量、尊严与使命？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r>
              <a:rPr lang="en-US" altLang="zh-CN" sz="3400" dirty="0">
                <a:latin typeface="Arial" charset="0"/>
                <a:ea typeface="SimSun" pitchFamily="2" charset="-122"/>
                <a:cs typeface="Arial" charset="0"/>
              </a:rPr>
              <a:t>3. </a:t>
            </a:r>
            <a:r>
              <a:rPr lang="zh-CN" altLang="de-DE" sz="3400" dirty="0">
                <a:latin typeface="Arial" charset="0"/>
                <a:ea typeface="SimSun" pitchFamily="2" charset="-122"/>
                <a:cs typeface="Arial" charset="0"/>
              </a:rPr>
              <a:t>我们的生命如何回归？</a:t>
            </a:r>
            <a:endParaRPr lang="de-DE" altLang="zh-CN" sz="3400" dirty="0">
              <a:latin typeface="Arial" charset="0"/>
              <a:ea typeface="SimSun" pitchFamily="2" charset="-122"/>
              <a:cs typeface="Arial" charset="0"/>
            </a:endParaRPr>
          </a:p>
          <a:p>
            <a:endParaRPr lang="en-US" altLang="zh-CN" sz="3600" dirty="0"/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81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1358</Words>
  <Application>Microsoft Office PowerPoint</Application>
  <PresentationFormat>Bildschirmpräsentation (4:3)</PresentationFormat>
  <Paragraphs>91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7</vt:i4>
      </vt:variant>
    </vt:vector>
  </HeadingPairs>
  <TitlesOfParts>
    <vt:vector size="21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6_Benutzerdefiniertes Design</vt:lpstr>
      <vt:lpstr>主日证道</vt:lpstr>
      <vt:lpstr>你的名在全地何其美</vt:lpstr>
      <vt:lpstr>你的名在全地何其美</vt:lpstr>
      <vt:lpstr>你的名在全地何其美</vt:lpstr>
      <vt:lpstr>你的名在全地何其美</vt:lpstr>
      <vt:lpstr>你的名在全地何其美</vt:lpstr>
      <vt:lpstr>你的名在全地何其美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2018-05-12T15:48:48Z</dcterms:created>
  <dcterms:modified xsi:type="dcterms:W3CDTF">2018-05-12T15:48:55Z</dcterms:modified>
</cp:coreProperties>
</file>