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  <p:sldMasterId id="2147483666" r:id="rId5"/>
    <p:sldMasterId id="2147483668" r:id="rId6"/>
    <p:sldMasterId id="2147483670" r:id="rId7"/>
    <p:sldMasterId id="2147483672" r:id="rId8"/>
  </p:sldMasterIdLst>
  <p:notesMasterIdLst>
    <p:notesMasterId r:id="rId16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877FE-4AA7-4D73-95F7-9898C9A352BC}" type="datetimeFigureOut">
              <a:rPr lang="de-DE" smtClean="0"/>
              <a:t>12.05.2018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7C043-05B5-4B45-8E80-8FF263A7A1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2616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  <a:p>
            <a:pPr marL="228600" indent="-22860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146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90B34A-2A7F-4987-9D90-0684B54BA2EE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442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683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683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683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5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683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683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7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683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A5EF-2D74-417E-802F-C192A294E990}" type="datetimeFigureOut">
              <a:rPr lang="de-DE" smtClean="0"/>
              <a:t>12.05.2018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FC84-C811-4891-912F-55A1BA1755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7174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A5EF-2D74-417E-802F-C192A294E990}" type="datetimeFigureOut">
              <a:rPr lang="de-DE" smtClean="0"/>
              <a:t>12.05.2018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FC84-C811-4891-912F-55A1BA1755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391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A5EF-2D74-417E-802F-C192A294E990}" type="datetimeFigureOut">
              <a:rPr lang="de-DE" smtClean="0"/>
              <a:t>12.05.2018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FC84-C811-4891-912F-55A1BA1755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6661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8709-7FCC-40B4-8D85-89BC4B43A7E4}" type="datetimeFigureOut">
              <a:rPr lang="de-DE" altLang="zh-CN"/>
              <a:pPr>
                <a:defRPr/>
              </a:pPr>
              <a:t>12.05.2018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F958-35D8-4441-9A92-3350D2F29C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755449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8709-7FCC-40B4-8D85-89BC4B43A7E4}" type="datetimeFigureOut">
              <a:rPr lang="de-DE" altLang="zh-CN"/>
              <a:pPr>
                <a:defRPr/>
              </a:pPr>
              <a:t>12.05.2018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F958-35D8-4441-9A92-3350D2F29C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13364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8709-7FCC-40B4-8D85-89BC4B43A7E4}" type="datetimeFigureOut">
              <a:rPr lang="de-DE" altLang="zh-CN"/>
              <a:pPr>
                <a:defRPr/>
              </a:pPr>
              <a:t>12.05.2018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F958-35D8-4441-9A92-3350D2F29C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05205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8709-7FCC-40B4-8D85-89BC4B43A7E4}" type="datetimeFigureOut">
              <a:rPr lang="de-DE" altLang="zh-CN"/>
              <a:pPr>
                <a:defRPr/>
              </a:pPr>
              <a:t>12.05.2018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F958-35D8-4441-9A92-3350D2F29C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912721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8709-7FCC-40B4-8D85-89BC4B43A7E4}" type="datetimeFigureOut">
              <a:rPr lang="de-DE" altLang="zh-CN"/>
              <a:pPr>
                <a:defRPr/>
              </a:pPr>
              <a:t>12.05.2018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F958-35D8-4441-9A92-3350D2F29C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31252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8709-7FCC-40B4-8D85-89BC4B43A7E4}" type="datetimeFigureOut">
              <a:rPr lang="de-DE" altLang="zh-CN"/>
              <a:pPr>
                <a:defRPr/>
              </a:pPr>
              <a:t>12.05.2018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F958-35D8-4441-9A92-3350D2F29C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12350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8709-7FCC-40B4-8D85-89BC4B43A7E4}" type="datetimeFigureOut">
              <a:rPr lang="de-DE" altLang="zh-CN"/>
              <a:pPr>
                <a:defRPr/>
              </a:pPr>
              <a:t>12.05.2018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F958-35D8-4441-9A92-3350D2F29C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64215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A5EF-2D74-417E-802F-C192A294E990}" type="datetimeFigureOut">
              <a:rPr lang="de-DE" smtClean="0"/>
              <a:t>12.05.2018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FC84-C811-4891-912F-55A1BA1755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4317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A5EF-2D74-417E-802F-C192A294E990}" type="datetimeFigureOut">
              <a:rPr lang="de-DE" smtClean="0"/>
              <a:t>12.05.2018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FC84-C811-4891-912F-55A1BA1755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703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A5EF-2D74-417E-802F-C192A294E990}" type="datetimeFigureOut">
              <a:rPr lang="de-DE" smtClean="0"/>
              <a:t>12.05.2018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FC84-C811-4891-912F-55A1BA1755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9898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A5EF-2D74-417E-802F-C192A294E990}" type="datetimeFigureOut">
              <a:rPr lang="de-DE" smtClean="0"/>
              <a:t>12.05.2018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FC84-C811-4891-912F-55A1BA1755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04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A5EF-2D74-417E-802F-C192A294E990}" type="datetimeFigureOut">
              <a:rPr lang="de-DE" smtClean="0"/>
              <a:t>12.05.2018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FC84-C811-4891-912F-55A1BA1755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4223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A5EF-2D74-417E-802F-C192A294E990}" type="datetimeFigureOut">
              <a:rPr lang="de-DE" smtClean="0"/>
              <a:t>12.05.2018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FC84-C811-4891-912F-55A1BA1755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1226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A5EF-2D74-417E-802F-C192A294E990}" type="datetimeFigureOut">
              <a:rPr lang="de-DE" smtClean="0"/>
              <a:t>12.05.2018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FC84-C811-4891-912F-55A1BA1755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6285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A5EF-2D74-417E-802F-C192A294E990}" type="datetimeFigureOut">
              <a:rPr lang="de-DE" smtClean="0"/>
              <a:t>12.05.2018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FC84-C811-4891-912F-55A1BA1755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9408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6A5EF-2D74-417E-802F-C192A294E990}" type="datetimeFigureOut">
              <a:rPr lang="de-DE" smtClean="0"/>
              <a:t>12.05.2018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0FC84-C811-4891-912F-55A1BA1755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0739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FACFC1-C3E5-40D9-8AB5-62445C32BC07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12.05.2018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46BCB6-2734-4EE0-889D-203E336355DE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60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FACFC1-C3E5-40D9-8AB5-62445C32BC07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12.05.2018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46BCB6-2734-4EE0-889D-203E336355DE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47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FACFC1-C3E5-40D9-8AB5-62445C32BC07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12.05.2018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46BCB6-2734-4EE0-889D-203E336355DE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810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FACFC1-C3E5-40D9-8AB5-62445C32BC07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12.05.2018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46BCB6-2734-4EE0-889D-203E336355DE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826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FACFC1-C3E5-40D9-8AB5-62445C32BC07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12.05.2018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46BCB6-2734-4EE0-889D-203E336355DE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027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FACFC1-C3E5-40D9-8AB5-62445C32BC07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12.05.2018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46BCB6-2734-4EE0-889D-203E336355DE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918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FACFC1-C3E5-40D9-8AB5-62445C32BC07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12.05.2018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46BCB6-2734-4EE0-889D-203E336355DE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919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el 1"/>
          <p:cNvSpPr>
            <a:spLocks noGrp="1"/>
          </p:cNvSpPr>
          <p:nvPr>
            <p:ph type="title"/>
          </p:nvPr>
        </p:nvSpPr>
        <p:spPr>
          <a:xfrm>
            <a:off x="647700" y="1"/>
            <a:ext cx="6624638" cy="1143000"/>
          </a:xfrm>
        </p:spPr>
        <p:txBody>
          <a:bodyPr/>
          <a:lstStyle/>
          <a:p>
            <a:pPr eaLnBrk="1" hangingPunct="1"/>
            <a:r>
              <a:rPr lang="zh-CN" altLang="de-DE" dirty="0">
                <a:latin typeface="SimHei" pitchFamily="2" charset="-122"/>
                <a:ea typeface="SimHei" pitchFamily="2" charset="-122"/>
              </a:rPr>
              <a:t>主日证道</a:t>
            </a:r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3666" name="Inhaltsplatzhalter 2"/>
          <p:cNvSpPr>
            <a:spLocks noGrp="1"/>
          </p:cNvSpPr>
          <p:nvPr>
            <p:ph idx="1"/>
          </p:nvPr>
        </p:nvSpPr>
        <p:spPr>
          <a:xfrm>
            <a:off x="1066800" y="1524000"/>
            <a:ext cx="6601984" cy="4351338"/>
          </a:xfrm>
        </p:spPr>
        <p:txBody>
          <a:bodyPr/>
          <a:lstStyle/>
          <a:p>
            <a:pPr algn="ctr" eaLnBrk="1" hangingPunct="1"/>
            <a:endParaRPr lang="de-DE" altLang="zh-CN" sz="6600" dirty="0">
              <a:latin typeface="SimHei" pitchFamily="2" charset="-122"/>
              <a:ea typeface="SimHei" pitchFamily="2" charset="-122"/>
            </a:endParaRPr>
          </a:p>
          <a:p>
            <a:pPr algn="ctr" eaLnBrk="1" hangingPunct="1"/>
            <a:r>
              <a:rPr lang="zh-CN" altLang="en-US" sz="6600" dirty="0">
                <a:latin typeface="SimHei" pitchFamily="2" charset="-122"/>
                <a:ea typeface="SimHei" pitchFamily="2" charset="-122"/>
              </a:rPr>
              <a:t>你的名</a:t>
            </a:r>
            <a:endParaRPr lang="en-US" altLang="zh-CN" sz="6600" dirty="0">
              <a:latin typeface="SimHei" pitchFamily="2" charset="-122"/>
              <a:ea typeface="SimHei" pitchFamily="2" charset="-122"/>
            </a:endParaRPr>
          </a:p>
          <a:p>
            <a:pPr algn="ctr" eaLnBrk="1" hangingPunct="1"/>
            <a:r>
              <a:rPr lang="zh-CN" altLang="en-US" sz="6600" dirty="0">
                <a:latin typeface="SimHei" pitchFamily="2" charset="-122"/>
                <a:ea typeface="SimHei" pitchFamily="2" charset="-122"/>
              </a:rPr>
              <a:t>在全地何其美</a:t>
            </a:r>
            <a:endParaRPr lang="de-DE" altLang="zh-CN" sz="6600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 bwMode="auto">
          <a:xfrm>
            <a:off x="1219200" y="4495800"/>
            <a:ext cx="685800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/>
            </a:pPr>
            <a:endParaRPr lang="zh-TW" altLang="en-US" sz="3200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SimHei" pitchFamily="2" charset="-122"/>
                <a:ea typeface="SimHei" pitchFamily="2" charset="-122"/>
              </a:rPr>
              <a:t>你的名在全地何其美</a:t>
            </a: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/>
            <a:r>
              <a:rPr lang="zh-CN" altLang="de-DE" sz="3600" dirty="0">
                <a:latin typeface="SimHei" pitchFamily="2" charset="-122"/>
                <a:ea typeface="SimHei" pitchFamily="2" charset="-122"/>
              </a:rPr>
              <a:t>引言：</a:t>
            </a:r>
          </a:p>
        </p:txBody>
      </p:sp>
      <p:sp>
        <p:nvSpPr>
          <p:cNvPr id="2" name="矩形 1"/>
          <p:cNvSpPr/>
          <p:nvPr/>
        </p:nvSpPr>
        <p:spPr>
          <a:xfrm>
            <a:off x="2286000" y="2028617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4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94270" y="1905000"/>
            <a:ext cx="76260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400" dirty="0">
                <a:solidFill>
                  <a:prstClr val="black"/>
                </a:solidFill>
                <a:latin typeface="Arial" charset="0"/>
                <a:cs typeface="Arial" charset="0"/>
              </a:rPr>
              <a:t>1. </a:t>
            </a:r>
            <a:r>
              <a:rPr lang="zh-CN" altLang="de-DE" sz="3400" dirty="0">
                <a:solidFill>
                  <a:prstClr val="black"/>
                </a:solidFill>
                <a:latin typeface="Arial" charset="0"/>
                <a:cs typeface="Arial" charset="0"/>
              </a:rPr>
              <a:t>与神建立连接，恢复属灵生命关系，</a:t>
            </a:r>
            <a:endParaRPr lang="en-US" altLang="zh-CN" sz="34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400" dirty="0">
                <a:solidFill>
                  <a:prstClr val="black"/>
                </a:solidFill>
                <a:latin typeface="Arial" charset="0"/>
                <a:cs typeface="Arial" charset="0"/>
              </a:rPr>
              <a:t>    </a:t>
            </a:r>
            <a:r>
              <a:rPr lang="zh-CN" altLang="de-DE" sz="3400" dirty="0">
                <a:solidFill>
                  <a:prstClr val="black"/>
                </a:solidFill>
                <a:latin typeface="Arial" charset="0"/>
                <a:cs typeface="Arial" charset="0"/>
              </a:rPr>
              <a:t>使我们看见和经历的一切与从前不同，</a:t>
            </a:r>
            <a:r>
              <a:rPr lang="de-DE" altLang="zh-CN" sz="34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zh-CN" sz="3400" dirty="0">
                <a:solidFill>
                  <a:prstClr val="black"/>
                </a:solidFill>
                <a:latin typeface="Arial" charset="0"/>
                <a:cs typeface="Arial" charset="0"/>
              </a:rPr>
              <a:t>    </a:t>
            </a:r>
            <a:r>
              <a:rPr lang="zh-CN" altLang="de-DE" sz="3400" dirty="0">
                <a:solidFill>
                  <a:prstClr val="black"/>
                </a:solidFill>
                <a:latin typeface="Arial" charset="0"/>
                <a:cs typeface="Arial" charset="0"/>
              </a:rPr>
              <a:t>人生视野与生命内涵产生改变。</a:t>
            </a:r>
            <a:endParaRPr lang="de-DE" altLang="zh-CN" sz="34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400" dirty="0">
                <a:solidFill>
                  <a:prstClr val="black"/>
                </a:solidFill>
                <a:latin typeface="Arial" charset="0"/>
                <a:cs typeface="Arial" charset="0"/>
              </a:rPr>
              <a:t>2. </a:t>
            </a:r>
            <a:r>
              <a:rPr lang="zh-CN" altLang="de-DE" sz="3400" dirty="0">
                <a:solidFill>
                  <a:prstClr val="black"/>
                </a:solidFill>
                <a:latin typeface="Arial" charset="0"/>
                <a:cs typeface="Arial" charset="0"/>
              </a:rPr>
              <a:t>可以在信心里看见神的荣美和荣耀。</a:t>
            </a:r>
            <a:endParaRPr lang="en-US" altLang="zh-CN" sz="34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400" dirty="0">
                <a:solidFill>
                  <a:prstClr val="black"/>
                </a:solidFill>
                <a:latin typeface="Arial" charset="0"/>
                <a:cs typeface="Arial" charset="0"/>
              </a:rPr>
              <a:t>3. </a:t>
            </a:r>
            <a:r>
              <a:rPr lang="zh-CN" altLang="de-DE" sz="3400" dirty="0">
                <a:solidFill>
                  <a:prstClr val="black"/>
                </a:solidFill>
                <a:latin typeface="Arial" charset="0"/>
                <a:cs typeface="Arial" charset="0"/>
              </a:rPr>
              <a:t>可以在与神的关系里看见人原本的身</a:t>
            </a:r>
            <a:r>
              <a:rPr lang="de-DE" altLang="zh-CN" sz="34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zh-CN" sz="3400" dirty="0">
                <a:solidFill>
                  <a:prstClr val="black"/>
                </a:solidFill>
                <a:latin typeface="Arial" charset="0"/>
                <a:cs typeface="Arial" charset="0"/>
              </a:rPr>
              <a:t>    </a:t>
            </a:r>
            <a:r>
              <a:rPr lang="zh-CN" altLang="de-DE" sz="3400" dirty="0">
                <a:solidFill>
                  <a:prstClr val="black"/>
                </a:solidFill>
                <a:latin typeface="Arial" charset="0"/>
                <a:cs typeface="Arial" charset="0"/>
              </a:rPr>
              <a:t>份、地位和神赋予人生命的价值与意</a:t>
            </a:r>
            <a:r>
              <a:rPr lang="de-DE" altLang="zh-CN" sz="34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zh-CN" sz="3400" dirty="0">
                <a:solidFill>
                  <a:prstClr val="black"/>
                </a:solidFill>
                <a:latin typeface="Arial" charset="0"/>
                <a:cs typeface="Arial" charset="0"/>
              </a:rPr>
              <a:t>    </a:t>
            </a:r>
            <a:r>
              <a:rPr lang="zh-CN" altLang="de-DE" sz="3400" dirty="0">
                <a:solidFill>
                  <a:prstClr val="black"/>
                </a:solidFill>
                <a:latin typeface="Arial" charset="0"/>
                <a:cs typeface="Arial" charset="0"/>
              </a:rPr>
              <a:t>义。</a:t>
            </a:r>
            <a:endParaRPr lang="de-DE" altLang="zh-CN" sz="34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altLang="zh-CN" sz="36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47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SimHei" pitchFamily="2" charset="-122"/>
                <a:ea typeface="SimHei" pitchFamily="2" charset="-122"/>
              </a:rPr>
              <a:t>你的名在全地何其美</a:t>
            </a:r>
          </a:p>
        </p:txBody>
      </p:sp>
      <p:sp>
        <p:nvSpPr>
          <p:cNvPr id="2" name="矩形 1"/>
          <p:cNvSpPr/>
          <p:nvPr/>
        </p:nvSpPr>
        <p:spPr>
          <a:xfrm>
            <a:off x="2286000" y="2028617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4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0746" y="1905000"/>
            <a:ext cx="800717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600" dirty="0">
                <a:solidFill>
                  <a:prstClr val="black"/>
                </a:solidFill>
                <a:latin typeface="Arial" charset="0"/>
                <a:cs typeface="Arial" charset="0"/>
              </a:rPr>
              <a:t>4</a:t>
            </a:r>
            <a:r>
              <a:rPr lang="en-US" altLang="zh-CN" sz="3600" dirty="0">
                <a:solidFill>
                  <a:prstClr val="black"/>
                </a:solidFill>
                <a:latin typeface="Arial" charset="0"/>
                <a:cs typeface="Arial" charset="0"/>
              </a:rPr>
              <a:t>. </a:t>
            </a:r>
            <a:r>
              <a:rPr lang="zh-CN" altLang="de-DE" sz="3600" dirty="0">
                <a:solidFill>
                  <a:prstClr val="black"/>
                </a:solidFill>
                <a:latin typeface="Arial" charset="0"/>
                <a:cs typeface="Arial" charset="0"/>
              </a:rPr>
              <a:t>可以在醒思中检视自己的生命现状，</a:t>
            </a:r>
            <a:r>
              <a:rPr lang="de-DE" altLang="zh-CN" sz="36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zh-CN" sz="3600" dirty="0">
                <a:solidFill>
                  <a:prstClr val="black"/>
                </a:solidFill>
                <a:latin typeface="Arial" charset="0"/>
                <a:cs typeface="Arial" charset="0"/>
              </a:rPr>
              <a:t>    </a:t>
            </a:r>
            <a:r>
              <a:rPr lang="zh-CN" altLang="de-DE" sz="3600" dirty="0">
                <a:solidFill>
                  <a:prstClr val="black"/>
                </a:solidFill>
                <a:latin typeface="Arial" charset="0"/>
                <a:cs typeface="Arial" charset="0"/>
              </a:rPr>
              <a:t>依靠神走向回归。</a:t>
            </a:r>
            <a:endParaRPr lang="en-US" altLang="zh-CN" sz="36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altLang="zh-CN" sz="36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prstClr val="black"/>
                </a:solidFill>
                <a:latin typeface="Arial" charset="0"/>
                <a:cs typeface="Arial" charset="0"/>
              </a:rPr>
              <a:t>5.</a:t>
            </a:r>
            <a:r>
              <a:rPr lang="zh-CN" altLang="de-DE" sz="3600" dirty="0">
                <a:solidFill>
                  <a:prstClr val="black"/>
                </a:solidFill>
                <a:latin typeface="Arial" charset="0"/>
                <a:cs typeface="Arial" charset="0"/>
              </a:rPr>
              <a:t>感恩和赞美成为伴随人生的生命旋律。</a:t>
            </a:r>
            <a:endParaRPr lang="de-DE" altLang="zh-CN" sz="36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altLang="zh-CN" sz="36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80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SimHei" pitchFamily="2" charset="-122"/>
                <a:ea typeface="SimHei" pitchFamily="2" charset="-122"/>
              </a:rPr>
              <a:t>你的名在全地何其美</a:t>
            </a: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395415" y="1219200"/>
            <a:ext cx="8369643" cy="4297363"/>
          </a:xfrm>
        </p:spPr>
        <p:txBody>
          <a:bodyPr/>
          <a:lstStyle/>
          <a:p>
            <a:pPr marL="0" indent="0"/>
            <a:r>
              <a:rPr lang="zh-CN" altLang="en-US" sz="3600" dirty="0">
                <a:latin typeface="SimHei" pitchFamily="2" charset="-122"/>
                <a:ea typeface="SimHei" pitchFamily="2" charset="-122"/>
              </a:rPr>
              <a:t>经文理解和应用</a:t>
            </a:r>
            <a:r>
              <a:rPr lang="zh-CN" altLang="de-DE" sz="3600" dirty="0">
                <a:latin typeface="SimHei" pitchFamily="2" charset="-122"/>
                <a:ea typeface="SimHei" pitchFamily="2" charset="-122"/>
              </a:rPr>
              <a:t>：</a:t>
            </a:r>
            <a:endParaRPr lang="de-DE" altLang="zh-CN" sz="3600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en-US" altLang="zh-CN" sz="1200" dirty="0">
              <a:latin typeface="SimHei" pitchFamily="2" charset="-122"/>
              <a:ea typeface="SimHei" pitchFamily="2" charset="-122"/>
            </a:endParaRPr>
          </a:p>
          <a:p>
            <a:r>
              <a:rPr lang="en-US" altLang="zh-CN" sz="3400" dirty="0">
                <a:latin typeface="Arial" charset="0"/>
                <a:ea typeface="SimSun" pitchFamily="2" charset="-122"/>
                <a:cs typeface="Arial" charset="0"/>
              </a:rPr>
              <a:t>1.</a:t>
            </a:r>
            <a:r>
              <a:rPr lang="zh-CN" altLang="de-DE" sz="3400" dirty="0">
                <a:latin typeface="Arial" charset="0"/>
                <a:ea typeface="SimSun" pitchFamily="2" charset="-122"/>
                <a:cs typeface="Arial" charset="0"/>
              </a:rPr>
              <a:t>大卫诗篇</a:t>
            </a:r>
            <a:r>
              <a:rPr lang="zh-CN" altLang="de-DE" sz="3400" dirty="0"/>
              <a:t>：</a:t>
            </a:r>
            <a:r>
              <a:rPr lang="zh-CN" altLang="de-DE" sz="3400" dirty="0">
                <a:latin typeface="Arial" charset="0"/>
                <a:ea typeface="SimSun" pitchFamily="2" charset="-122"/>
                <a:cs typeface="Arial" charset="0"/>
              </a:rPr>
              <a:t>在属灵关系里的看见；及</a:t>
            </a:r>
            <a:r>
              <a:rPr lang="de-DE" altLang="zh-CN" sz="3400" dirty="0">
                <a:latin typeface="Arial" charset="0"/>
                <a:ea typeface="SimSun" pitchFamily="2" charset="-122"/>
                <a:cs typeface="Arial" charset="0"/>
              </a:rPr>
              <a:t>  </a:t>
            </a:r>
          </a:p>
          <a:p>
            <a:r>
              <a:rPr lang="de-DE" altLang="zh-CN" sz="3400" dirty="0">
                <a:latin typeface="Arial" charset="0"/>
                <a:ea typeface="SimSun" pitchFamily="2" charset="-122"/>
                <a:cs typeface="Arial" charset="0"/>
              </a:rPr>
              <a:t>   </a:t>
            </a:r>
            <a:r>
              <a:rPr lang="zh-CN" altLang="de-DE" sz="3400" dirty="0">
                <a:latin typeface="Arial" charset="0"/>
                <a:ea typeface="SimSun" pitchFamily="2" charset="-122"/>
                <a:cs typeface="Arial" charset="0"/>
              </a:rPr>
              <a:t>对神不由自主的赞叹与赞美。</a:t>
            </a:r>
            <a:endParaRPr lang="de-DE" altLang="zh-CN" sz="3400" dirty="0">
              <a:latin typeface="Arial" charset="0"/>
              <a:ea typeface="SimSun" pitchFamily="2" charset="-122"/>
              <a:cs typeface="Arial" charset="0"/>
            </a:endParaRPr>
          </a:p>
          <a:p>
            <a:r>
              <a:rPr lang="en-US" altLang="zh-CN" sz="3400" dirty="0">
                <a:latin typeface="Arial" charset="0"/>
                <a:ea typeface="SimSun" pitchFamily="2" charset="-122"/>
                <a:cs typeface="Arial" charset="0"/>
              </a:rPr>
              <a:t>2.</a:t>
            </a:r>
            <a:r>
              <a:rPr lang="zh-CN" altLang="de-DE" sz="3400" dirty="0">
                <a:latin typeface="Arial" charset="0"/>
                <a:ea typeface="SimSun" pitchFamily="2" charset="-122"/>
                <a:cs typeface="Arial" charset="0"/>
              </a:rPr>
              <a:t>看见神作为的奇妙：超越人的逻辑和</a:t>
            </a:r>
            <a:r>
              <a:rPr lang="de-DE" altLang="zh-CN" sz="3400" dirty="0">
                <a:latin typeface="Arial" charset="0"/>
                <a:ea typeface="SimSun" pitchFamily="2" charset="-122"/>
                <a:cs typeface="Arial" charset="0"/>
              </a:rPr>
              <a:t>    </a:t>
            </a:r>
          </a:p>
          <a:p>
            <a:r>
              <a:rPr lang="de-DE" altLang="zh-CN" sz="3400" dirty="0">
                <a:latin typeface="Arial" charset="0"/>
                <a:ea typeface="SimSun" pitchFamily="2" charset="-122"/>
                <a:cs typeface="Arial" charset="0"/>
              </a:rPr>
              <a:t>   </a:t>
            </a:r>
            <a:r>
              <a:rPr lang="zh-CN" altLang="de-DE" sz="3400" dirty="0">
                <a:latin typeface="Arial" charset="0"/>
                <a:ea typeface="SimSun" pitchFamily="2" charset="-122"/>
                <a:cs typeface="Arial" charset="0"/>
              </a:rPr>
              <a:t>常识，使软弱、无力者成为刚强大能者。</a:t>
            </a:r>
            <a:endParaRPr lang="de-DE" altLang="zh-CN" sz="3400" dirty="0">
              <a:latin typeface="Arial" charset="0"/>
              <a:ea typeface="SimSun" pitchFamily="2" charset="-122"/>
              <a:cs typeface="Arial" charset="0"/>
            </a:endParaRPr>
          </a:p>
          <a:p>
            <a:r>
              <a:rPr lang="en-US" altLang="zh-CN" sz="3400" dirty="0">
                <a:latin typeface="Arial" charset="0"/>
                <a:ea typeface="SimSun" pitchFamily="2" charset="-122"/>
                <a:cs typeface="Arial" charset="0"/>
              </a:rPr>
              <a:t>3.</a:t>
            </a:r>
            <a:r>
              <a:rPr lang="zh-CN" altLang="de-DE" sz="3400" dirty="0">
                <a:latin typeface="Arial" charset="0"/>
                <a:ea typeface="SimSun" pitchFamily="2" charset="-122"/>
                <a:cs typeface="Arial" charset="0"/>
              </a:rPr>
              <a:t>在属灵的视野里看见神创造的大作为</a:t>
            </a:r>
            <a:r>
              <a:rPr lang="de-DE" altLang="zh-CN" sz="3400" dirty="0">
                <a:latin typeface="Arial" charset="0"/>
                <a:ea typeface="SimSun" pitchFamily="2" charset="-122"/>
                <a:cs typeface="Arial" charset="0"/>
              </a:rPr>
              <a:t> </a:t>
            </a:r>
          </a:p>
          <a:p>
            <a:r>
              <a:rPr lang="de-DE" altLang="zh-CN" sz="3400" dirty="0">
                <a:latin typeface="Arial" charset="0"/>
                <a:ea typeface="SimSun" pitchFamily="2" charset="-122"/>
                <a:cs typeface="Arial" charset="0"/>
              </a:rPr>
              <a:t>   </a:t>
            </a:r>
            <a:r>
              <a:rPr lang="zh-CN" altLang="de-DE" sz="3400" dirty="0">
                <a:latin typeface="Arial" charset="0"/>
                <a:ea typeface="SimSun" pitchFamily="2" charset="-122"/>
                <a:cs typeface="Arial" charset="0"/>
              </a:rPr>
              <a:t>和人在神面前的卑微、渺小。</a:t>
            </a:r>
            <a:endParaRPr lang="de-DE" altLang="zh-CN" sz="3400" dirty="0"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286000" y="2028617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4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39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5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57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57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SimHei" pitchFamily="2" charset="-122"/>
                <a:ea typeface="SimHei" pitchFamily="2" charset="-122"/>
              </a:rPr>
              <a:t>你的名在全地何其美</a:t>
            </a: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486032" y="762000"/>
            <a:ext cx="7591168" cy="5334000"/>
          </a:xfrm>
        </p:spPr>
        <p:txBody>
          <a:bodyPr/>
          <a:lstStyle/>
          <a:p>
            <a:endParaRPr lang="en-US" altLang="zh-CN" sz="3600" dirty="0">
              <a:latin typeface="Arial" charset="0"/>
              <a:ea typeface="SimSun" pitchFamily="2" charset="-122"/>
              <a:cs typeface="Arial" charset="0"/>
            </a:endParaRPr>
          </a:p>
          <a:p>
            <a:r>
              <a:rPr lang="zh-CN" altLang="zh-CN" sz="3400" dirty="0">
                <a:latin typeface="Arial" charset="0"/>
                <a:ea typeface="SimSun" pitchFamily="2" charset="-122"/>
                <a:cs typeface="Arial" charset="0"/>
              </a:rPr>
              <a:t>4</a:t>
            </a:r>
            <a:r>
              <a:rPr lang="en-US" altLang="zh-CN" sz="3400" dirty="0">
                <a:latin typeface="Arial" charset="0"/>
                <a:ea typeface="SimSun" pitchFamily="2" charset="-122"/>
                <a:cs typeface="Arial" charset="0"/>
              </a:rPr>
              <a:t>. </a:t>
            </a:r>
            <a:r>
              <a:rPr lang="zh-CN" altLang="de-DE" sz="3400" dirty="0">
                <a:latin typeface="Arial" charset="0"/>
                <a:ea typeface="SimSun" pitchFamily="2" charset="-122"/>
                <a:cs typeface="Arial" charset="0"/>
              </a:rPr>
              <a:t>大能荣耀的神不傲慢轻看人，卑微渺</a:t>
            </a:r>
            <a:r>
              <a:rPr lang="de-DE" altLang="zh-CN" sz="3400" dirty="0">
                <a:latin typeface="Arial" charset="0"/>
                <a:ea typeface="SimSun" pitchFamily="2" charset="-122"/>
                <a:cs typeface="Arial" charset="0"/>
              </a:rPr>
              <a:t>   </a:t>
            </a:r>
          </a:p>
          <a:p>
            <a:r>
              <a:rPr lang="de-DE" altLang="zh-CN" sz="3400" dirty="0">
                <a:latin typeface="Arial" charset="0"/>
                <a:ea typeface="SimSun" pitchFamily="2" charset="-122"/>
                <a:cs typeface="Arial" charset="0"/>
              </a:rPr>
              <a:t>    </a:t>
            </a:r>
            <a:r>
              <a:rPr lang="zh-CN" altLang="de-DE" sz="3400" dirty="0">
                <a:latin typeface="Arial" charset="0"/>
                <a:ea typeface="SimSun" pitchFamily="2" charset="-122"/>
                <a:cs typeface="Arial" charset="0"/>
              </a:rPr>
              <a:t>小的人却被神顾念看顾</a:t>
            </a:r>
            <a:r>
              <a:rPr lang="zh-CN" altLang="de-DE" sz="3400" dirty="0"/>
              <a:t>。</a:t>
            </a:r>
            <a:endParaRPr lang="de-DE" altLang="zh-CN" sz="3400" dirty="0"/>
          </a:p>
          <a:p>
            <a:r>
              <a:rPr lang="en-US" altLang="zh-CN" sz="3400" dirty="0"/>
              <a:t>5.</a:t>
            </a:r>
            <a:r>
              <a:rPr lang="zh-CN" altLang="de-DE" sz="3400" dirty="0">
                <a:latin typeface="Arial" charset="0"/>
                <a:ea typeface="SimSun" pitchFamily="2" charset="-122"/>
                <a:cs typeface="Arial" charset="0"/>
              </a:rPr>
              <a:t>人的生命被神照顾，更被神赋予尊贵</a:t>
            </a:r>
            <a:r>
              <a:rPr lang="de-DE" altLang="zh-CN" sz="3400" dirty="0">
                <a:latin typeface="Arial" charset="0"/>
                <a:ea typeface="SimSun" pitchFamily="2" charset="-122"/>
                <a:cs typeface="Arial" charset="0"/>
              </a:rPr>
              <a:t>   </a:t>
            </a:r>
          </a:p>
          <a:p>
            <a:r>
              <a:rPr lang="de-DE" altLang="zh-CN" sz="3400" dirty="0">
                <a:latin typeface="Arial" charset="0"/>
                <a:ea typeface="SimSun" pitchFamily="2" charset="-122"/>
                <a:cs typeface="Arial" charset="0"/>
              </a:rPr>
              <a:t>    </a:t>
            </a:r>
            <a:r>
              <a:rPr lang="zh-CN" altLang="de-DE" sz="3400" dirty="0">
                <a:latin typeface="Arial" charset="0"/>
                <a:ea typeface="SimSun" pitchFamily="2" charset="-122"/>
                <a:cs typeface="Arial" charset="0"/>
              </a:rPr>
              <a:t>的地位和生命的尊严</a:t>
            </a:r>
            <a:r>
              <a:rPr lang="zh-CN" altLang="de-DE" sz="3400" dirty="0"/>
              <a:t>。</a:t>
            </a:r>
            <a:endParaRPr lang="en-US" altLang="zh-CN" sz="3400" dirty="0"/>
          </a:p>
          <a:p>
            <a:r>
              <a:rPr lang="en-US" altLang="zh-CN" sz="3400" dirty="0">
                <a:latin typeface="Arial" charset="0"/>
                <a:ea typeface="SimSun" pitchFamily="2" charset="-122"/>
                <a:cs typeface="Arial" charset="0"/>
              </a:rPr>
              <a:t>6.</a:t>
            </a:r>
            <a:r>
              <a:rPr lang="zh-CN" altLang="de-DE" sz="3400" dirty="0">
                <a:latin typeface="Arial" charset="0"/>
                <a:ea typeface="SimSun" pitchFamily="2" charset="-122"/>
                <a:cs typeface="Arial" charset="0"/>
              </a:rPr>
              <a:t>人的存在虽然卑微、弱小，却担负</a:t>
            </a:r>
            <a:r>
              <a:rPr lang="de-DE" altLang="zh-CN" sz="3400" dirty="0">
                <a:latin typeface="Arial" charset="0"/>
                <a:ea typeface="SimSun" pitchFamily="2" charset="-122"/>
                <a:cs typeface="Arial" charset="0"/>
              </a:rPr>
              <a:t>   </a:t>
            </a:r>
          </a:p>
          <a:p>
            <a:r>
              <a:rPr lang="de-DE" altLang="zh-CN" sz="3400" dirty="0">
                <a:latin typeface="Arial" charset="0"/>
                <a:ea typeface="SimSun" pitchFamily="2" charset="-122"/>
                <a:cs typeface="Arial" charset="0"/>
              </a:rPr>
              <a:t>   </a:t>
            </a:r>
            <a:r>
              <a:rPr lang="zh-CN" altLang="de-DE" sz="3400" dirty="0">
                <a:latin typeface="Arial" charset="0"/>
                <a:ea typeface="SimSun" pitchFamily="2" charset="-122"/>
                <a:cs typeface="Arial" charset="0"/>
              </a:rPr>
              <a:t>神所托付的责任和使命，有超越自</a:t>
            </a:r>
            <a:r>
              <a:rPr lang="de-DE" altLang="zh-CN" sz="3400" dirty="0">
                <a:latin typeface="Arial" charset="0"/>
                <a:ea typeface="SimSun" pitchFamily="2" charset="-122"/>
                <a:cs typeface="Arial" charset="0"/>
              </a:rPr>
              <a:t> </a:t>
            </a:r>
          </a:p>
          <a:p>
            <a:r>
              <a:rPr lang="de-DE" altLang="zh-CN" sz="3400" dirty="0">
                <a:latin typeface="Arial" charset="0"/>
                <a:ea typeface="SimSun" pitchFamily="2" charset="-122"/>
                <a:cs typeface="Arial" charset="0"/>
              </a:rPr>
              <a:t>   </a:t>
            </a:r>
            <a:r>
              <a:rPr lang="zh-CN" altLang="de-DE" sz="3400" dirty="0">
                <a:latin typeface="Arial" charset="0"/>
                <a:ea typeface="SimSun" pitchFamily="2" charset="-122"/>
                <a:cs typeface="Arial" charset="0"/>
              </a:rPr>
              <a:t>身弱小特征的权柄和使命</a:t>
            </a:r>
            <a:r>
              <a:rPr lang="zh-CN" altLang="zh-CN" sz="3400" dirty="0">
                <a:latin typeface="Arial" charset="0"/>
                <a:ea typeface="SimSun" pitchFamily="2" charset="-122"/>
                <a:cs typeface="Arial" charset="0"/>
              </a:rPr>
              <a:t>－</a:t>
            </a:r>
            <a:r>
              <a:rPr lang="zh-CN" altLang="de-DE" sz="3400" dirty="0">
                <a:latin typeface="Arial" charset="0"/>
                <a:ea typeface="SimSun" pitchFamily="2" charset="-122"/>
                <a:cs typeface="Arial" charset="0"/>
              </a:rPr>
              <a:t>行使神</a:t>
            </a:r>
            <a:r>
              <a:rPr lang="de-DE" altLang="zh-CN" sz="3400" dirty="0">
                <a:latin typeface="Arial" charset="0"/>
                <a:ea typeface="SimSun" pitchFamily="2" charset="-122"/>
                <a:cs typeface="Arial" charset="0"/>
              </a:rPr>
              <a:t>  </a:t>
            </a:r>
          </a:p>
          <a:p>
            <a:r>
              <a:rPr lang="de-DE" altLang="zh-CN" sz="3400" dirty="0">
                <a:latin typeface="Arial" charset="0"/>
                <a:ea typeface="SimSun" pitchFamily="2" charset="-122"/>
                <a:cs typeface="Arial" charset="0"/>
              </a:rPr>
              <a:t>   </a:t>
            </a:r>
            <a:r>
              <a:rPr lang="zh-CN" altLang="de-DE" sz="3400" dirty="0">
                <a:latin typeface="Arial" charset="0"/>
                <a:ea typeface="SimSun" pitchFamily="2" charset="-122"/>
                <a:cs typeface="Arial" charset="0"/>
              </a:rPr>
              <a:t>对万物管理的责任。</a:t>
            </a:r>
            <a:endParaRPr lang="de-DE" altLang="zh-CN" sz="3400" dirty="0">
              <a:latin typeface="Arial" charset="0"/>
              <a:ea typeface="SimSun" pitchFamily="2" charset="-122"/>
              <a:cs typeface="Arial" charset="0"/>
            </a:endParaRPr>
          </a:p>
          <a:p>
            <a:endParaRPr lang="en-US" altLang="zh-CN" sz="3600" dirty="0"/>
          </a:p>
        </p:txBody>
      </p:sp>
      <p:sp>
        <p:nvSpPr>
          <p:cNvPr id="2" name="矩形 1"/>
          <p:cNvSpPr/>
          <p:nvPr/>
        </p:nvSpPr>
        <p:spPr>
          <a:xfrm>
            <a:off x="2286000" y="2028617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4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78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5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57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57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57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SimHei" pitchFamily="2" charset="-122"/>
                <a:ea typeface="SimHei" pitchFamily="2" charset="-122"/>
              </a:rPr>
              <a:t>你的名在全地何其美</a:t>
            </a: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457200" y="1280318"/>
            <a:ext cx="7353300" cy="4297363"/>
          </a:xfrm>
        </p:spPr>
        <p:txBody>
          <a:bodyPr/>
          <a:lstStyle/>
          <a:p>
            <a:r>
              <a:rPr lang="en-US" altLang="zh-CN" sz="3400" dirty="0"/>
              <a:t>7.</a:t>
            </a:r>
            <a:r>
              <a:rPr lang="zh-CN" altLang="de-DE" sz="3400" dirty="0">
                <a:latin typeface="Arial" charset="0"/>
                <a:ea typeface="SimSun" pitchFamily="2" charset="-122"/>
                <a:cs typeface="Arial" charset="0"/>
              </a:rPr>
              <a:t>神使用软弱者，使其成为大</a:t>
            </a:r>
            <a:endParaRPr lang="en-US" altLang="zh-CN" sz="3400" dirty="0">
              <a:latin typeface="Arial" charset="0"/>
              <a:ea typeface="SimSun" pitchFamily="2" charset="-122"/>
              <a:cs typeface="Arial" charset="0"/>
            </a:endParaRPr>
          </a:p>
          <a:p>
            <a:r>
              <a:rPr lang="en-US" altLang="zh-CN" sz="3400" dirty="0">
                <a:latin typeface="Arial" charset="0"/>
                <a:ea typeface="SimSun" pitchFamily="2" charset="-122"/>
                <a:cs typeface="Arial" charset="0"/>
              </a:rPr>
              <a:t>    </a:t>
            </a:r>
            <a:r>
              <a:rPr lang="zh-CN" altLang="de-DE" sz="3400" dirty="0">
                <a:latin typeface="Arial" charset="0"/>
                <a:ea typeface="SimSun" pitchFamily="2" charset="-122"/>
                <a:cs typeface="Arial" charset="0"/>
              </a:rPr>
              <a:t>能而有尊荣的人。</a:t>
            </a:r>
            <a:endParaRPr lang="de-DE" altLang="zh-CN" sz="3400" dirty="0">
              <a:latin typeface="Arial" charset="0"/>
              <a:ea typeface="SimSun" pitchFamily="2" charset="-122"/>
              <a:cs typeface="Arial" charset="0"/>
            </a:endParaRPr>
          </a:p>
          <a:p>
            <a:r>
              <a:rPr lang="en-US" altLang="zh-CN" sz="3400" dirty="0">
                <a:latin typeface="Arial" charset="0"/>
                <a:ea typeface="SimSun" pitchFamily="2" charset="-122"/>
                <a:cs typeface="Arial" charset="0"/>
              </a:rPr>
              <a:t>8.</a:t>
            </a:r>
            <a:r>
              <a:rPr lang="zh-CN" altLang="de-DE" sz="3400" dirty="0">
                <a:latin typeface="Arial" charset="0"/>
                <a:ea typeface="SimSun" pitchFamily="2" charset="-122"/>
                <a:cs typeface="Arial" charset="0"/>
              </a:rPr>
              <a:t>在属灵关系里看见在神创造</a:t>
            </a:r>
            <a:r>
              <a:rPr lang="de-DE" altLang="zh-CN" sz="3400" dirty="0">
                <a:latin typeface="Arial" charset="0"/>
                <a:ea typeface="SimSun" pitchFamily="2" charset="-122"/>
                <a:cs typeface="Arial" charset="0"/>
              </a:rPr>
              <a:t> </a:t>
            </a:r>
          </a:p>
          <a:p>
            <a:r>
              <a:rPr lang="de-DE" altLang="zh-CN" sz="3400" dirty="0">
                <a:latin typeface="Arial" charset="0"/>
                <a:ea typeface="SimSun" pitchFamily="2" charset="-122"/>
                <a:cs typeface="Arial" charset="0"/>
              </a:rPr>
              <a:t>   </a:t>
            </a:r>
            <a:r>
              <a:rPr lang="zh-CN" altLang="de-DE" sz="3400" dirty="0">
                <a:latin typeface="Arial" charset="0"/>
                <a:ea typeface="SimSun" pitchFamily="2" charset="-122"/>
                <a:cs typeface="Arial" charset="0"/>
              </a:rPr>
              <a:t>的本意里，人与神的原初关系</a:t>
            </a:r>
            <a:r>
              <a:rPr lang="de-DE" altLang="zh-CN" sz="3400" dirty="0">
                <a:latin typeface="Arial" charset="0"/>
                <a:ea typeface="SimSun" pitchFamily="2" charset="-122"/>
                <a:cs typeface="Arial" charset="0"/>
              </a:rPr>
              <a:t>  </a:t>
            </a:r>
          </a:p>
          <a:p>
            <a:r>
              <a:rPr lang="de-DE" altLang="zh-CN" sz="3400" dirty="0">
                <a:latin typeface="Arial" charset="0"/>
                <a:ea typeface="SimSun" pitchFamily="2" charset="-122"/>
                <a:cs typeface="Arial" charset="0"/>
              </a:rPr>
              <a:t>   </a:t>
            </a:r>
            <a:r>
              <a:rPr lang="zh-CN" altLang="de-DE" sz="3400" dirty="0">
                <a:latin typeface="Arial" charset="0"/>
                <a:ea typeface="SimSun" pitchFamily="2" charset="-122"/>
                <a:cs typeface="Arial" charset="0"/>
              </a:rPr>
              <a:t>特征，看到神的美善心意和荣耀。</a:t>
            </a:r>
            <a:endParaRPr lang="de-DE" altLang="zh-CN" sz="3400" dirty="0">
              <a:latin typeface="Arial" charset="0"/>
              <a:ea typeface="SimSun" pitchFamily="2" charset="-122"/>
              <a:cs typeface="Arial" charset="0"/>
            </a:endParaRPr>
          </a:p>
          <a:p>
            <a:endParaRPr lang="en-US" altLang="zh-CN" sz="3600" dirty="0"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286000" y="2028617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4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47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SimHei" pitchFamily="2" charset="-122"/>
                <a:ea typeface="SimHei" pitchFamily="2" charset="-122"/>
              </a:rPr>
              <a:t>你的名在全地何其美</a:t>
            </a: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444843" y="1143000"/>
            <a:ext cx="8254314" cy="5410200"/>
          </a:xfrm>
        </p:spPr>
        <p:txBody>
          <a:bodyPr/>
          <a:lstStyle/>
          <a:p>
            <a:r>
              <a:rPr lang="zh-CN" altLang="en-US" sz="3600" dirty="0"/>
              <a:t> 总结：</a:t>
            </a:r>
            <a:endParaRPr lang="en-US" altLang="zh-CN" sz="3600" dirty="0"/>
          </a:p>
          <a:p>
            <a:r>
              <a:rPr lang="zh-CN" altLang="en-US" sz="3400" dirty="0"/>
              <a:t>1</a:t>
            </a:r>
            <a:r>
              <a:rPr lang="en-US" altLang="zh-CN" sz="3400" dirty="0"/>
              <a:t>.</a:t>
            </a:r>
            <a:r>
              <a:rPr lang="zh-CN" altLang="de-DE" sz="3400" dirty="0">
                <a:latin typeface="Arial" charset="0"/>
                <a:ea typeface="SimSun" pitchFamily="2" charset="-122"/>
                <a:cs typeface="Arial" charset="0"/>
              </a:rPr>
              <a:t>大卫对神的赞美中看见神的荣耀，</a:t>
            </a:r>
            <a:r>
              <a:rPr lang="de-DE" altLang="zh-CN" sz="3400" dirty="0">
                <a:latin typeface="Arial" charset="0"/>
                <a:ea typeface="SimSun" pitchFamily="2" charset="-122"/>
                <a:cs typeface="Arial" charset="0"/>
              </a:rPr>
              <a:t>   </a:t>
            </a:r>
          </a:p>
          <a:p>
            <a:r>
              <a:rPr lang="de-DE" altLang="zh-CN" sz="3400" dirty="0">
                <a:latin typeface="Arial" charset="0"/>
                <a:ea typeface="SimSun" pitchFamily="2" charset="-122"/>
                <a:cs typeface="Arial" charset="0"/>
              </a:rPr>
              <a:t>   </a:t>
            </a:r>
            <a:r>
              <a:rPr lang="zh-CN" altLang="de-DE" sz="3400" dirty="0">
                <a:latin typeface="Arial" charset="0"/>
                <a:ea typeface="SimSun" pitchFamily="2" charset="-122"/>
                <a:cs typeface="Arial" charset="0"/>
              </a:rPr>
              <a:t>看见在神前面人的生命意义与价值。</a:t>
            </a:r>
            <a:endParaRPr lang="de-DE" altLang="zh-CN" sz="3400" dirty="0">
              <a:latin typeface="Arial" charset="0"/>
              <a:ea typeface="SimSun" pitchFamily="2" charset="-122"/>
              <a:cs typeface="Arial" charset="0"/>
            </a:endParaRPr>
          </a:p>
          <a:p>
            <a:r>
              <a:rPr lang="en-US" altLang="zh-CN" sz="3400" dirty="0">
                <a:latin typeface="Arial" charset="0"/>
                <a:ea typeface="SimSun" pitchFamily="2" charset="-122"/>
                <a:cs typeface="Arial" charset="0"/>
              </a:rPr>
              <a:t>2.</a:t>
            </a:r>
            <a:r>
              <a:rPr lang="zh-CN" altLang="de-DE" sz="3400" dirty="0">
                <a:latin typeface="Arial" charset="0"/>
                <a:ea typeface="SimSun" pitchFamily="2" charset="-122"/>
                <a:cs typeface="Arial" charset="0"/>
              </a:rPr>
              <a:t>我们今天的真实生命光景如何（整体与 </a:t>
            </a:r>
            <a:endParaRPr lang="de-DE" altLang="zh-CN" sz="3400" dirty="0">
              <a:latin typeface="Arial" charset="0"/>
              <a:ea typeface="SimSun" pitchFamily="2" charset="-122"/>
              <a:cs typeface="Arial" charset="0"/>
            </a:endParaRPr>
          </a:p>
          <a:p>
            <a:r>
              <a:rPr lang="de-DE" altLang="zh-CN" sz="3400" dirty="0">
                <a:latin typeface="Arial" charset="0"/>
                <a:ea typeface="SimSun" pitchFamily="2" charset="-122"/>
                <a:cs typeface="Arial" charset="0"/>
              </a:rPr>
              <a:t>   </a:t>
            </a:r>
            <a:r>
              <a:rPr lang="zh-CN" altLang="de-DE" sz="3400" dirty="0">
                <a:latin typeface="Arial" charset="0"/>
                <a:ea typeface="SimSun" pitchFamily="2" charset="-122"/>
                <a:cs typeface="Arial" charset="0"/>
              </a:rPr>
              <a:t>个体）？</a:t>
            </a:r>
            <a:r>
              <a:rPr lang="de-DE" altLang="zh-CN" sz="3400" dirty="0">
                <a:latin typeface="Arial" charset="0"/>
                <a:ea typeface="SimSun" pitchFamily="2" charset="-122"/>
                <a:cs typeface="Arial" charset="0"/>
              </a:rPr>
              <a:t> </a:t>
            </a:r>
            <a:r>
              <a:rPr lang="zh-CN" altLang="de-DE" sz="3400" dirty="0">
                <a:latin typeface="Arial" charset="0"/>
                <a:ea typeface="SimSun" pitchFamily="2" charset="-122"/>
                <a:cs typeface="Arial" charset="0"/>
              </a:rPr>
              <a:t>是偏离还是破碎？是否活在  </a:t>
            </a:r>
            <a:endParaRPr lang="de-DE" altLang="zh-CN" sz="3400" dirty="0">
              <a:latin typeface="Arial" charset="0"/>
              <a:ea typeface="SimSun" pitchFamily="2" charset="-122"/>
              <a:cs typeface="Arial" charset="0"/>
            </a:endParaRPr>
          </a:p>
          <a:p>
            <a:r>
              <a:rPr lang="de-DE" altLang="zh-CN" sz="3400" dirty="0">
                <a:latin typeface="Arial" charset="0"/>
                <a:ea typeface="SimSun" pitchFamily="2" charset="-122"/>
                <a:cs typeface="Arial" charset="0"/>
              </a:rPr>
              <a:t>    </a:t>
            </a:r>
            <a:r>
              <a:rPr lang="zh-CN" altLang="de-DE" sz="3400" dirty="0">
                <a:latin typeface="Arial" charset="0"/>
                <a:ea typeface="SimSun" pitchFamily="2" charset="-122"/>
                <a:cs typeface="Arial" charset="0"/>
              </a:rPr>
              <a:t>神原本的心意里？是否依靠神活出生 </a:t>
            </a:r>
            <a:endParaRPr lang="de-DE" altLang="zh-CN" sz="3400" dirty="0">
              <a:latin typeface="Arial" charset="0"/>
              <a:ea typeface="SimSun" pitchFamily="2" charset="-122"/>
              <a:cs typeface="Arial" charset="0"/>
            </a:endParaRPr>
          </a:p>
          <a:p>
            <a:r>
              <a:rPr lang="de-DE" altLang="zh-CN" sz="3400" dirty="0">
                <a:latin typeface="Arial" charset="0"/>
                <a:ea typeface="SimSun" pitchFamily="2" charset="-122"/>
                <a:cs typeface="Arial" charset="0"/>
              </a:rPr>
              <a:t>    </a:t>
            </a:r>
            <a:r>
              <a:rPr lang="zh-CN" altLang="de-DE" sz="3400" dirty="0">
                <a:latin typeface="Arial" charset="0"/>
                <a:ea typeface="SimSun" pitchFamily="2" charset="-122"/>
                <a:cs typeface="Arial" charset="0"/>
              </a:rPr>
              <a:t>命的荣美、力量、尊严与使命？</a:t>
            </a:r>
            <a:endParaRPr lang="de-DE" altLang="zh-CN" sz="3400" dirty="0">
              <a:latin typeface="Arial" charset="0"/>
              <a:ea typeface="SimSun" pitchFamily="2" charset="-122"/>
              <a:cs typeface="Arial" charset="0"/>
            </a:endParaRPr>
          </a:p>
          <a:p>
            <a:r>
              <a:rPr lang="en-US" altLang="zh-CN" sz="3400" dirty="0">
                <a:latin typeface="Arial" charset="0"/>
                <a:ea typeface="SimSun" pitchFamily="2" charset="-122"/>
                <a:cs typeface="Arial" charset="0"/>
              </a:rPr>
              <a:t>3. </a:t>
            </a:r>
            <a:r>
              <a:rPr lang="zh-CN" altLang="de-DE" sz="3400" dirty="0">
                <a:latin typeface="Arial" charset="0"/>
                <a:ea typeface="SimSun" pitchFamily="2" charset="-122"/>
                <a:cs typeface="Arial" charset="0"/>
              </a:rPr>
              <a:t>我们的生命如何回归？</a:t>
            </a:r>
            <a:endParaRPr lang="de-DE" altLang="zh-CN" sz="3400" dirty="0">
              <a:latin typeface="Arial" charset="0"/>
              <a:ea typeface="SimSun" pitchFamily="2" charset="-122"/>
              <a:cs typeface="Arial" charset="0"/>
            </a:endParaRPr>
          </a:p>
          <a:p>
            <a:endParaRPr lang="en-US" altLang="zh-CN" sz="3600" dirty="0"/>
          </a:p>
        </p:txBody>
      </p:sp>
      <p:sp>
        <p:nvSpPr>
          <p:cNvPr id="2" name="矩形 1"/>
          <p:cNvSpPr/>
          <p:nvPr/>
        </p:nvSpPr>
        <p:spPr>
          <a:xfrm>
            <a:off x="2286000" y="2028617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4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81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5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57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57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5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1358</Words>
  <Application>Microsoft Office PowerPoint</Application>
  <PresentationFormat>Bildschirmpräsentation (4:3)</PresentationFormat>
  <Paragraphs>91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8</vt:i4>
      </vt:variant>
      <vt:variant>
        <vt:lpstr>Folientitel</vt:lpstr>
      </vt:variant>
      <vt:variant>
        <vt:i4>7</vt:i4>
      </vt:variant>
    </vt:vector>
  </HeadingPairs>
  <TitlesOfParts>
    <vt:vector size="21" baseType="lpstr">
      <vt:lpstr>SimHei</vt:lpstr>
      <vt:lpstr>SimSun</vt:lpstr>
      <vt:lpstr>SimSun</vt:lpstr>
      <vt:lpstr>Arial</vt:lpstr>
      <vt:lpstr>Calibri</vt:lpstr>
      <vt:lpstr>Calibri Light</vt:lpstr>
      <vt:lpstr>Office Theme</vt:lpstr>
      <vt:lpstr>Benutzerdefiniertes Design</vt:lpstr>
      <vt:lpstr>1_Benutzerdefiniertes Design</vt:lpstr>
      <vt:lpstr>2_Benutzerdefiniertes Design</vt:lpstr>
      <vt:lpstr>3_Benutzerdefiniertes Design</vt:lpstr>
      <vt:lpstr>4_Benutzerdefiniertes Design</vt:lpstr>
      <vt:lpstr>5_Benutzerdefiniertes Design</vt:lpstr>
      <vt:lpstr>6_Benutzerdefiniertes Design</vt:lpstr>
      <vt:lpstr>主日证道</vt:lpstr>
      <vt:lpstr>你的名在全地何其美</vt:lpstr>
      <vt:lpstr>你的名在全地何其美</vt:lpstr>
      <vt:lpstr>你的名在全地何其美</vt:lpstr>
      <vt:lpstr>你的名在全地何其美</vt:lpstr>
      <vt:lpstr>你的名在全地何其美</vt:lpstr>
      <vt:lpstr>你的名在全地何其美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主日证道</dc:title>
  <dc:creator>Dongdong Hu</dc:creator>
  <cp:lastModifiedBy>Dongdong Hu</cp:lastModifiedBy>
  <cp:revision>1</cp:revision>
  <dcterms:created xsi:type="dcterms:W3CDTF">2018-05-12T15:48:48Z</dcterms:created>
  <dcterms:modified xsi:type="dcterms:W3CDTF">2018-05-12T15:48:55Z</dcterms:modified>
</cp:coreProperties>
</file>