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slideLayouts/slideLayout12.xml" ContentType="application/vnd.openxmlformats-officedocument.presentationml.slideLayout+xml"/>
  <Override PartName="/ppt/theme/theme7.xml" ContentType="application/vnd.openxmlformats-officedocument.theme+xml"/>
  <Override PartName="/ppt/slideLayouts/slideLayout13.xml" ContentType="application/vnd.openxmlformats-officedocument.presentationml.slideLayout+xml"/>
  <Override PartName="/ppt/theme/theme8.xml" ContentType="application/vnd.openxmlformats-officedocument.theme+xml"/>
  <Override PartName="/ppt/slideLayouts/slideLayout14.xml" ContentType="application/vnd.openxmlformats-officedocument.presentationml.slideLayout+xml"/>
  <Override PartName="/ppt/theme/theme9.xml" ContentType="application/vnd.openxmlformats-officedocument.theme+xml"/>
  <Override PartName="/ppt/slideLayouts/slideLayout15.xml" ContentType="application/vnd.openxmlformats-officedocument.presentationml.slideLayout+xml"/>
  <Override PartName="/ppt/theme/theme10.xml" ContentType="application/vnd.openxmlformats-officedocument.theme+xml"/>
  <Override PartName="/ppt/slideLayouts/slideLayout16.xml" ContentType="application/vnd.openxmlformats-officedocument.presentationml.slideLayout+xml"/>
  <Override PartName="/ppt/theme/theme11.xml" ContentType="application/vnd.openxmlformats-officedocument.theme+xml"/>
  <Override PartName="/ppt/slideLayouts/slideLayout17.xml" ContentType="application/vnd.openxmlformats-officedocument.presentationml.slideLayout+xml"/>
  <Override PartName="/ppt/theme/theme12.xml" ContentType="application/vnd.openxmlformats-officedocument.theme+xml"/>
  <Override PartName="/ppt/slideLayouts/slideLayout18.xml" ContentType="application/vnd.openxmlformats-officedocument.presentationml.slideLayout+xml"/>
  <Override PartName="/ppt/theme/theme13.xml" ContentType="application/vnd.openxmlformats-officedocument.theme+xml"/>
  <Override PartName="/ppt/slideLayouts/slideLayout19.xml" ContentType="application/vnd.openxmlformats-officedocument.presentationml.slideLayout+xml"/>
  <Override PartName="/ppt/theme/theme14.xml" ContentType="application/vnd.openxmlformats-officedocument.theme+xml"/>
  <Override PartName="/ppt/slideLayouts/slideLayout20.xml" ContentType="application/vnd.openxmlformats-officedocument.presentationml.slideLayout+xml"/>
  <Override PartName="/ppt/theme/theme15.xml" ContentType="application/vnd.openxmlformats-officedocument.theme+xml"/>
  <Override PartName="/ppt/theme/theme1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4" r:id="rId3"/>
    <p:sldMasterId id="2147483676" r:id="rId4"/>
    <p:sldMasterId id="2147483678" r:id="rId5"/>
    <p:sldMasterId id="2147483680" r:id="rId6"/>
    <p:sldMasterId id="2147483681" r:id="rId7"/>
    <p:sldMasterId id="2147483683" r:id="rId8"/>
    <p:sldMasterId id="2147483685" r:id="rId9"/>
    <p:sldMasterId id="2147483687" r:id="rId10"/>
    <p:sldMasterId id="2147483689" r:id="rId11"/>
    <p:sldMasterId id="2147483691" r:id="rId12"/>
    <p:sldMasterId id="2147483693" r:id="rId13"/>
    <p:sldMasterId id="2147483695" r:id="rId14"/>
    <p:sldMasterId id="2147483697" r:id="rId15"/>
  </p:sldMasterIdLst>
  <p:notesMasterIdLst>
    <p:notesMasterId r:id="rId25"/>
  </p:notesMasterIdLst>
  <p:sldIdLst>
    <p:sldId id="256" r:id="rId16"/>
    <p:sldId id="257" r:id="rId17"/>
    <p:sldId id="258" r:id="rId18"/>
    <p:sldId id="259" r:id="rId19"/>
    <p:sldId id="260" r:id="rId20"/>
    <p:sldId id="261" r:id="rId21"/>
    <p:sldId id="262" r:id="rId22"/>
    <p:sldId id="263" r:id="rId23"/>
    <p:sldId id="264" r:id="rId2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3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6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2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9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8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7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D1C3AE-D8C3-4816-AD02-4EE82EAAC777}" type="datetimeFigureOut">
              <a:rPr lang="de-DE" smtClean="0"/>
              <a:t>28.04.2018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329AB8-7ACA-4F66-9721-987DCFEDC5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8757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证道题目可以在当月月报上找到。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正文字体</a:t>
            </a:r>
            <a:r>
              <a:rPr lang="en-US" altLang="zh-CN"/>
              <a:t>66</a:t>
            </a:r>
            <a:r>
              <a:rPr lang="zh-CN" altLang="en-US"/>
              <a:t>。</a:t>
            </a:r>
          </a:p>
          <a:p>
            <a:pPr marL="228600" indent="-228600"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146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90B34A-2A7F-4987-9D90-0684B54BA2EE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165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讲道内容可在周五晚上或周六早上从教育组同工处获得。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请尽量在周六</a:t>
            </a:r>
            <a:r>
              <a:rPr lang="en-US" altLang="zh-CN" dirty="0"/>
              <a:t>14</a:t>
            </a:r>
            <a:r>
              <a:rPr lang="zh-CN" altLang="en-US" dirty="0"/>
              <a:t>点之前将讲道内容更新。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de-DE" altLang="zh-CN" dirty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正文内容是由牧师逐项播放的，请为每项内容加入动画。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请保持正文对齐，字体</a:t>
            </a:r>
            <a:r>
              <a:rPr lang="en-US" altLang="zh-CN" dirty="0"/>
              <a:t>34</a:t>
            </a:r>
            <a:r>
              <a:rPr lang="zh-CN" altLang="en-US" dirty="0"/>
              <a:t>。</a:t>
            </a:r>
            <a:endParaRPr lang="de-DE" altLang="zh-CN" dirty="0"/>
          </a:p>
        </p:txBody>
      </p:sp>
      <p:sp>
        <p:nvSpPr>
          <p:cNvPr id="901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defRPr/>
            </a:pPr>
            <a:fld id="{5678200F-9A2F-4549-8C6B-4FE6055AA21A}" type="slidenum">
              <a:rPr lang="zh-CN" altLang="en-US" sz="1200" smtClean="0">
                <a:solidFill>
                  <a:prstClr val="black"/>
                </a:solidFill>
                <a:cs typeface="Arial" panose="020B0604020202020204" pitchFamily="34" charset="0"/>
              </a:rPr>
              <a:pPr>
                <a:defRPr/>
              </a:pPr>
              <a:t>2</a:t>
            </a:fld>
            <a:endParaRPr lang="en-US" altLang="zh-CN" sz="12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98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讲道内容可在周五晚上或周六早上从教育组同工处获得。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请尽量在周六</a:t>
            </a:r>
            <a:r>
              <a:rPr lang="en-US" altLang="zh-CN" dirty="0"/>
              <a:t>14</a:t>
            </a:r>
            <a:r>
              <a:rPr lang="zh-CN" altLang="en-US" dirty="0"/>
              <a:t>点之前将讲道内容更新。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de-DE" altLang="zh-CN" dirty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正文内容是由牧师逐项播放的，请为每项内容加入动画。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请保持正文对齐，字体</a:t>
            </a:r>
            <a:r>
              <a:rPr lang="en-US" altLang="zh-CN" dirty="0"/>
              <a:t>34</a:t>
            </a:r>
            <a:r>
              <a:rPr lang="zh-CN" altLang="en-US" dirty="0"/>
              <a:t>。</a:t>
            </a:r>
            <a:endParaRPr lang="de-DE" altLang="zh-CN" dirty="0"/>
          </a:p>
        </p:txBody>
      </p:sp>
      <p:sp>
        <p:nvSpPr>
          <p:cNvPr id="921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defRPr/>
            </a:pPr>
            <a:fld id="{570E2917-BAA2-4888-9B9B-48BF49298AAA}" type="slidenum">
              <a:rPr lang="zh-CN" altLang="en-US" sz="1200" smtClean="0">
                <a:solidFill>
                  <a:prstClr val="black"/>
                </a:solidFill>
                <a:cs typeface="Arial" panose="020B0604020202020204" pitchFamily="34" charset="0"/>
              </a:rPr>
              <a:pPr>
                <a:defRPr/>
              </a:pPr>
              <a:t>3</a:t>
            </a:fld>
            <a:endParaRPr lang="en-US" altLang="zh-CN" sz="12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51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讲道内容可在周五晚上或周六早上从教育组同工处获得。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请尽量在周六</a:t>
            </a:r>
            <a:r>
              <a:rPr lang="en-US" altLang="zh-CN" dirty="0"/>
              <a:t>14</a:t>
            </a:r>
            <a:r>
              <a:rPr lang="zh-CN" altLang="en-US" dirty="0"/>
              <a:t>点之前将讲道内容更新。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de-DE" altLang="zh-CN" dirty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正文内容是由牧师逐项播放的，请为每项内容加入动画。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请保持正文对齐，字体</a:t>
            </a:r>
            <a:r>
              <a:rPr lang="en-US" altLang="zh-CN" dirty="0"/>
              <a:t>34</a:t>
            </a:r>
            <a:r>
              <a:rPr lang="zh-CN" altLang="en-US" dirty="0"/>
              <a:t>。</a:t>
            </a:r>
            <a:endParaRPr lang="de-DE" altLang="zh-CN" dirty="0"/>
          </a:p>
        </p:txBody>
      </p:sp>
      <p:sp>
        <p:nvSpPr>
          <p:cNvPr id="921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defRPr/>
            </a:pPr>
            <a:fld id="{570E2917-BAA2-4888-9B9B-48BF49298AAA}" type="slidenum">
              <a:rPr lang="zh-CN" altLang="en-US" sz="1200" smtClean="0">
                <a:solidFill>
                  <a:prstClr val="black"/>
                </a:solidFill>
                <a:cs typeface="Arial" panose="020B0604020202020204" pitchFamily="34" charset="0"/>
              </a:rPr>
              <a:pPr>
                <a:defRPr/>
              </a:pPr>
              <a:t>4</a:t>
            </a:fld>
            <a:endParaRPr lang="en-US" altLang="zh-CN" sz="12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191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讲道内容可在周五晚上或周六早上从教育组同工处获得。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请尽量在周六</a:t>
            </a:r>
            <a:r>
              <a:rPr lang="en-US" altLang="zh-CN" dirty="0"/>
              <a:t>14</a:t>
            </a:r>
            <a:r>
              <a:rPr lang="zh-CN" altLang="en-US" dirty="0"/>
              <a:t>点之前将讲道内容更新。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de-DE" altLang="zh-CN" dirty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正文内容是由牧师逐项播放的，请为每项内容加入动画。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请保持正文对齐，字体</a:t>
            </a:r>
            <a:r>
              <a:rPr lang="en-US" altLang="zh-CN" dirty="0"/>
              <a:t>34</a:t>
            </a:r>
            <a:r>
              <a:rPr lang="zh-CN" altLang="en-US" dirty="0"/>
              <a:t>。</a:t>
            </a:r>
            <a:endParaRPr lang="de-DE" altLang="zh-CN" dirty="0"/>
          </a:p>
        </p:txBody>
      </p:sp>
      <p:sp>
        <p:nvSpPr>
          <p:cNvPr id="921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defRPr/>
            </a:pPr>
            <a:fld id="{570E2917-BAA2-4888-9B9B-48BF49298AAA}" type="slidenum">
              <a:rPr lang="zh-CN" altLang="en-US" sz="1200" smtClean="0">
                <a:solidFill>
                  <a:prstClr val="black"/>
                </a:solidFill>
                <a:cs typeface="Arial" panose="020B0604020202020204" pitchFamily="34" charset="0"/>
              </a:rPr>
              <a:pPr>
                <a:defRPr/>
              </a:pPr>
              <a:t>5</a:t>
            </a:fld>
            <a:endParaRPr lang="en-US" altLang="zh-CN" sz="12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6053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讲道内容可在周五晚上或周六早上从教育组同工处获得。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请尽量在周六</a:t>
            </a:r>
            <a:r>
              <a:rPr lang="en-US" altLang="zh-CN" dirty="0"/>
              <a:t>14</a:t>
            </a:r>
            <a:r>
              <a:rPr lang="zh-CN" altLang="en-US" dirty="0"/>
              <a:t>点之前将讲道内容更新。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de-DE" altLang="zh-CN" dirty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正文内容是由牧师逐项播放的，请为每项内容加入动画。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请保持正文对齐，字体</a:t>
            </a:r>
            <a:r>
              <a:rPr lang="en-US" altLang="zh-CN" dirty="0"/>
              <a:t>34</a:t>
            </a:r>
            <a:r>
              <a:rPr lang="zh-CN" altLang="en-US" dirty="0"/>
              <a:t>。</a:t>
            </a:r>
            <a:endParaRPr lang="de-DE" altLang="zh-CN" dirty="0"/>
          </a:p>
        </p:txBody>
      </p:sp>
      <p:sp>
        <p:nvSpPr>
          <p:cNvPr id="921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defRPr/>
            </a:pPr>
            <a:fld id="{570E2917-BAA2-4888-9B9B-48BF49298AAA}" type="slidenum">
              <a:rPr lang="zh-CN" altLang="en-US" sz="1200" smtClean="0">
                <a:solidFill>
                  <a:prstClr val="black"/>
                </a:solidFill>
                <a:cs typeface="Arial" panose="020B0604020202020204" pitchFamily="34" charset="0"/>
              </a:rPr>
              <a:pPr>
                <a:defRPr/>
              </a:pPr>
              <a:t>6</a:t>
            </a:fld>
            <a:endParaRPr lang="en-US" altLang="zh-CN" sz="12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9138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讲道内容可在周五晚上或周六早上从教育组同工处获得。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请尽量在周六</a:t>
            </a:r>
            <a:r>
              <a:rPr lang="en-US" altLang="zh-CN" dirty="0"/>
              <a:t>14</a:t>
            </a:r>
            <a:r>
              <a:rPr lang="zh-CN" altLang="en-US" dirty="0"/>
              <a:t>点之前将讲道内容更新。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de-DE" altLang="zh-CN" dirty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正文内容是由牧师逐项播放的，请为每项内容加入动画。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请保持正文对齐，字体</a:t>
            </a:r>
            <a:r>
              <a:rPr lang="en-US" altLang="zh-CN" dirty="0"/>
              <a:t>34</a:t>
            </a:r>
            <a:r>
              <a:rPr lang="zh-CN" altLang="en-US" dirty="0"/>
              <a:t>。</a:t>
            </a:r>
            <a:endParaRPr lang="de-DE" altLang="zh-CN" dirty="0"/>
          </a:p>
        </p:txBody>
      </p:sp>
      <p:sp>
        <p:nvSpPr>
          <p:cNvPr id="921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defRPr/>
            </a:pPr>
            <a:fld id="{570E2917-BAA2-4888-9B9B-48BF49298AAA}" type="slidenum">
              <a:rPr lang="zh-CN" altLang="en-US" sz="1200" smtClean="0">
                <a:solidFill>
                  <a:prstClr val="black"/>
                </a:solidFill>
                <a:cs typeface="Arial" panose="020B0604020202020204" pitchFamily="34" charset="0"/>
              </a:rPr>
              <a:pPr>
                <a:defRPr/>
              </a:pPr>
              <a:t>7</a:t>
            </a:fld>
            <a:endParaRPr lang="en-US" altLang="zh-CN" sz="12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251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讲道内容可在周五晚上或周六早上从教育组同工处获得。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请尽量在周六</a:t>
            </a:r>
            <a:r>
              <a:rPr lang="en-US" altLang="zh-CN" dirty="0"/>
              <a:t>14</a:t>
            </a:r>
            <a:r>
              <a:rPr lang="zh-CN" altLang="en-US" dirty="0"/>
              <a:t>点之前将讲道内容更新。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de-DE" altLang="zh-CN" dirty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正文内容是由牧师逐项播放的，请为每项内容加入动画。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请保持正文对齐，字体</a:t>
            </a:r>
            <a:r>
              <a:rPr lang="en-US" altLang="zh-CN" dirty="0"/>
              <a:t>34</a:t>
            </a:r>
            <a:r>
              <a:rPr lang="zh-CN" altLang="en-US" dirty="0"/>
              <a:t>。</a:t>
            </a:r>
            <a:endParaRPr lang="de-DE" altLang="zh-CN" dirty="0"/>
          </a:p>
        </p:txBody>
      </p:sp>
      <p:sp>
        <p:nvSpPr>
          <p:cNvPr id="921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defRPr/>
            </a:pPr>
            <a:fld id="{570E2917-BAA2-4888-9B9B-48BF49298AAA}" type="slidenum">
              <a:rPr lang="zh-CN" altLang="en-US" sz="1200" smtClean="0">
                <a:solidFill>
                  <a:prstClr val="black"/>
                </a:solidFill>
                <a:cs typeface="Arial" panose="020B0604020202020204" pitchFamily="34" charset="0"/>
              </a:rPr>
              <a:pPr>
                <a:defRPr/>
              </a:pPr>
              <a:t>8</a:t>
            </a:fld>
            <a:endParaRPr lang="en-US" altLang="zh-CN" sz="12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8425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讲道内容可在周五晚上或周六早上从教育组同工处获得。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请尽量在周六</a:t>
            </a:r>
            <a:r>
              <a:rPr lang="en-US" altLang="zh-CN" dirty="0"/>
              <a:t>14</a:t>
            </a:r>
            <a:r>
              <a:rPr lang="zh-CN" altLang="en-US" dirty="0"/>
              <a:t>点之前将讲道内容更新。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de-DE" altLang="zh-CN" dirty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正文内容是由牧师逐项播放的，请为每项内容加入动画。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请保持正文对齐，字体</a:t>
            </a:r>
            <a:r>
              <a:rPr lang="en-US" altLang="zh-CN" dirty="0"/>
              <a:t>34</a:t>
            </a:r>
            <a:r>
              <a:rPr lang="zh-CN" altLang="en-US" dirty="0"/>
              <a:t>。</a:t>
            </a:r>
            <a:endParaRPr lang="de-DE" altLang="zh-CN" dirty="0"/>
          </a:p>
        </p:txBody>
      </p:sp>
      <p:sp>
        <p:nvSpPr>
          <p:cNvPr id="942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defRPr/>
            </a:pPr>
            <a:fld id="{EE3DD700-B497-4686-AD47-ECAAE58ABF32}" type="slidenum">
              <a:rPr lang="zh-CN" altLang="en-US" sz="1200" smtClean="0">
                <a:solidFill>
                  <a:prstClr val="black"/>
                </a:solidFill>
                <a:cs typeface="Arial" panose="020B0604020202020204" pitchFamily="34" charset="0"/>
              </a:rPr>
              <a:pPr>
                <a:defRPr/>
              </a:pPr>
              <a:t>9</a:t>
            </a:fld>
            <a:endParaRPr lang="en-US" altLang="zh-CN" sz="12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934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8B59-242D-4D0D-BC0C-4A673B08FB7A}" type="datetimeFigureOut">
              <a:rPr lang="de-DE" smtClean="0"/>
              <a:t>28.04.2018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DE4B-DBFB-488D-A48B-F9B641522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5121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8B59-242D-4D0D-BC0C-4A673B08FB7A}" type="datetimeFigureOut">
              <a:rPr lang="de-DE" smtClean="0"/>
              <a:t>28.04.2018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DE4B-DBFB-488D-A48B-F9B641522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2825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8B59-242D-4D0D-BC0C-4A673B08FB7A}" type="datetimeFigureOut">
              <a:rPr lang="de-DE" smtClean="0"/>
              <a:t>28.04.2018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DE4B-DBFB-488D-A48B-F9B641522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9936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123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0189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432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5335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4148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5491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8930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130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8B59-242D-4D0D-BC0C-4A673B08FB7A}" type="datetimeFigureOut">
              <a:rPr lang="de-DE" smtClean="0"/>
              <a:t>28.04.2018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DE4B-DBFB-488D-A48B-F9B641522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93895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514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8B59-242D-4D0D-BC0C-4A673B08FB7A}" type="datetimeFigureOut">
              <a:rPr lang="de-DE" smtClean="0"/>
              <a:t>28.04.2018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DE4B-DBFB-488D-A48B-F9B641522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9794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8B59-242D-4D0D-BC0C-4A673B08FB7A}" type="datetimeFigureOut">
              <a:rPr lang="de-DE" smtClean="0"/>
              <a:t>28.04.2018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DE4B-DBFB-488D-A48B-F9B641522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7911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8B59-242D-4D0D-BC0C-4A673B08FB7A}" type="datetimeFigureOut">
              <a:rPr lang="de-DE" smtClean="0"/>
              <a:t>28.04.2018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DE4B-DBFB-488D-A48B-F9B641522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6841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8B59-242D-4D0D-BC0C-4A673B08FB7A}" type="datetimeFigureOut">
              <a:rPr lang="de-DE" smtClean="0"/>
              <a:t>28.04.2018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DE4B-DBFB-488D-A48B-F9B641522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2361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8B59-242D-4D0D-BC0C-4A673B08FB7A}" type="datetimeFigureOut">
              <a:rPr lang="de-DE" smtClean="0"/>
              <a:t>28.04.2018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DE4B-DBFB-488D-A48B-F9B641522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2305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8B59-242D-4D0D-BC0C-4A673B08FB7A}" type="datetimeFigureOut">
              <a:rPr lang="de-DE" smtClean="0"/>
              <a:t>28.04.2018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DE4B-DBFB-488D-A48B-F9B641522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8576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8B59-242D-4D0D-BC0C-4A673B08FB7A}" type="datetimeFigureOut">
              <a:rPr lang="de-DE" smtClean="0"/>
              <a:t>28.04.2018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DE4B-DBFB-488D-A48B-F9B641522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5258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5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6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7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18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19.x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20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2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3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48B59-242D-4D0D-BC0C-4A673B08FB7A}" type="datetimeFigureOut">
              <a:rPr lang="de-DE" smtClean="0"/>
              <a:t>28.04.2018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7DE4B-DBFB-488D-A48B-F9B641522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7150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5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581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615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92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511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168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FACFC1-C3E5-40D9-8AB5-62445C32BC07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28.04.2018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46BCB6-2734-4EE0-889D-203E336355DE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03734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FACFC1-C3E5-40D9-8AB5-62445C32BC07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28.04.2018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46BCB6-2734-4EE0-889D-203E336355DE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95176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FACFC1-C3E5-40D9-8AB5-62445C32BC07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28.04.2018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46BCB6-2734-4EE0-889D-203E336355DE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651710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FACFC1-C3E5-40D9-8AB5-62445C32BC07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28.04.2018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46BCB6-2734-4EE0-889D-203E336355DE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952306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FACFC1-C3E5-40D9-8AB5-62445C32BC07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28.04.2018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46BCB6-2734-4EE0-889D-203E336355DE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606128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13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778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691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itel 1"/>
          <p:cNvSpPr>
            <a:spLocks noGrp="1"/>
          </p:cNvSpPr>
          <p:nvPr>
            <p:ph type="title"/>
          </p:nvPr>
        </p:nvSpPr>
        <p:spPr>
          <a:xfrm>
            <a:off x="647700" y="1"/>
            <a:ext cx="6624638" cy="1143000"/>
          </a:xfrm>
        </p:spPr>
        <p:txBody>
          <a:bodyPr/>
          <a:lstStyle/>
          <a:p>
            <a:pPr eaLnBrk="1" hangingPunct="1"/>
            <a:r>
              <a:rPr lang="zh-CN" altLang="de-DE" dirty="0">
                <a:latin typeface="SimHei" pitchFamily="2" charset="-122"/>
                <a:ea typeface="SimHei" pitchFamily="2" charset="-122"/>
              </a:rPr>
              <a:t>主日证道</a:t>
            </a:r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3666" name="Inhaltsplatzhalter 2"/>
          <p:cNvSpPr>
            <a:spLocks noGrp="1"/>
          </p:cNvSpPr>
          <p:nvPr>
            <p:ph idx="1"/>
          </p:nvPr>
        </p:nvSpPr>
        <p:spPr>
          <a:xfrm>
            <a:off x="670354" y="1524000"/>
            <a:ext cx="6601984" cy="4351338"/>
          </a:xfrm>
        </p:spPr>
        <p:txBody>
          <a:bodyPr/>
          <a:lstStyle/>
          <a:p>
            <a:pPr algn="ctr" eaLnBrk="1" hangingPunct="1"/>
            <a:endParaRPr lang="de-DE" altLang="zh-CN" sz="6600" dirty="0">
              <a:latin typeface="SimHei" pitchFamily="2" charset="-122"/>
              <a:ea typeface="SimHei" pitchFamily="2" charset="-122"/>
            </a:endParaRPr>
          </a:p>
          <a:p>
            <a:pPr algn="ctr" eaLnBrk="1" hangingPunct="1"/>
            <a:r>
              <a:rPr lang="zh-CN" altLang="de-DE" sz="6600" dirty="0">
                <a:latin typeface="SimHei" pitchFamily="2" charset="-122"/>
                <a:ea typeface="SimHei" pitchFamily="2" charset="-122"/>
              </a:rPr>
              <a:t>奇异恩典</a:t>
            </a:r>
            <a:endParaRPr lang="zh-CN" altLang="en-US" sz="6600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16120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el 1"/>
          <p:cNvSpPr>
            <a:spLocks noGrp="1"/>
          </p:cNvSpPr>
          <p:nvPr>
            <p:ph type="title"/>
          </p:nvPr>
        </p:nvSpPr>
        <p:spPr>
          <a:xfrm>
            <a:off x="647700" y="134938"/>
            <a:ext cx="8229600" cy="931862"/>
          </a:xfrm>
        </p:spPr>
        <p:txBody>
          <a:bodyPr/>
          <a:lstStyle/>
          <a:p>
            <a:r>
              <a:rPr lang="zh-CN" altLang="en-US" dirty="0"/>
              <a:t>奇异恩典</a:t>
            </a:r>
            <a:r>
              <a:rPr lang="zh-CN" altLang="de-DE" dirty="0"/>
              <a:t>（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弗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2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：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1-10</a:t>
            </a:r>
            <a:r>
              <a:rPr lang="zh-CN" altLang="de-DE" dirty="0"/>
              <a:t>）</a:t>
            </a:r>
            <a:endParaRPr lang="zh-CN" altLang="en-US" dirty="0"/>
          </a:p>
        </p:txBody>
      </p:sp>
      <p:sp>
        <p:nvSpPr>
          <p:cNvPr id="89091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353300" cy="5181600"/>
          </a:xfrm>
        </p:spPr>
        <p:txBody>
          <a:bodyPr/>
          <a:lstStyle/>
          <a:p>
            <a:pPr marL="0" indent="0"/>
            <a:r>
              <a:rPr lang="zh-CN" altLang="de-DE" dirty="0"/>
              <a:t>引言：</a:t>
            </a:r>
            <a:endParaRPr lang="de-DE" altLang="zh-CN" dirty="0"/>
          </a:p>
          <a:p>
            <a:pPr marL="514350" indent="-514350">
              <a:buFont typeface="+mj-lt"/>
              <a:buAutoNum type="arabicPeriod"/>
            </a:pPr>
            <a:r>
              <a:rPr lang="zh-CN" altLang="de-DE" dirty="0"/>
              <a:t>基督徒的人生是恩典人生。</a:t>
            </a:r>
            <a:endParaRPr lang="de-DE" altLang="zh-CN" dirty="0"/>
          </a:p>
          <a:p>
            <a:pPr marL="514350" indent="-514350">
              <a:buFont typeface="+mj-lt"/>
              <a:buAutoNum type="arabicPeriod"/>
            </a:pPr>
            <a:r>
              <a:rPr lang="zh-CN" altLang="de-DE" dirty="0"/>
              <a:t>什么是恩典？</a:t>
            </a:r>
            <a:endParaRPr lang="de-DE" altLang="zh-CN" dirty="0"/>
          </a:p>
          <a:p>
            <a:pPr marL="514350" indent="-514350">
              <a:buFont typeface="+mj-lt"/>
              <a:buAutoNum type="arabicPeriod"/>
            </a:pPr>
            <a:r>
              <a:rPr lang="zh-CN" altLang="de-DE" dirty="0"/>
              <a:t>为什么在基督信仰中恩典的观念很重要？信仰生命中最大的恩典是什么？</a:t>
            </a:r>
            <a:endParaRPr lang="de-DE" altLang="zh-CN" dirty="0"/>
          </a:p>
          <a:p>
            <a:pPr marL="514350" indent="-514350" eaLnBrk="1">
              <a:buFont typeface="+mj-lt"/>
              <a:buAutoNum type="arabicPeriod"/>
            </a:pPr>
            <a:r>
              <a:rPr lang="zh-CN" altLang="de-DE" dirty="0"/>
              <a:t>认识神给我们的恩典对人生有什么意义？会带来什么样的不同和改变？</a:t>
            </a:r>
            <a:endParaRPr lang="de-DE" altLang="zh-CN" dirty="0"/>
          </a:p>
          <a:p>
            <a:pPr marL="514350" indent="-514350">
              <a:buFont typeface="+mj-lt"/>
              <a:buAutoNum type="arabicPeriod"/>
            </a:pPr>
            <a:endParaRPr lang="zh-CN" altLang="de-DE" dirty="0"/>
          </a:p>
          <a:p>
            <a:pPr marL="0" indent="0"/>
            <a:endParaRPr lang="zh-CN" altLang="de-DE" dirty="0"/>
          </a:p>
          <a:p>
            <a:pPr marL="0" indent="0"/>
            <a:endParaRPr lang="de-DE" altLang="zh-CN" dirty="0"/>
          </a:p>
        </p:txBody>
      </p:sp>
    </p:spTree>
    <p:extLst>
      <p:ext uri="{BB962C8B-B14F-4D97-AF65-F5344CB8AC3E}">
        <p14:creationId xmlns:p14="http://schemas.microsoft.com/office/powerpoint/2010/main" val="422562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el 1"/>
          <p:cNvSpPr>
            <a:spLocks noGrp="1"/>
          </p:cNvSpPr>
          <p:nvPr>
            <p:ph type="title"/>
          </p:nvPr>
        </p:nvSpPr>
        <p:spPr>
          <a:xfrm>
            <a:off x="647700" y="134938"/>
            <a:ext cx="8229600" cy="931862"/>
          </a:xfrm>
        </p:spPr>
        <p:txBody>
          <a:bodyPr/>
          <a:lstStyle/>
          <a:p>
            <a:r>
              <a:rPr lang="zh-CN" altLang="en-US" dirty="0"/>
              <a:t>奇异恩典</a:t>
            </a:r>
            <a:r>
              <a:rPr lang="zh-CN" altLang="de-DE" dirty="0"/>
              <a:t>（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弗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2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：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1-10</a:t>
            </a:r>
            <a:r>
              <a:rPr lang="zh-CN" altLang="de-DE" dirty="0"/>
              <a:t>）</a:t>
            </a:r>
            <a:endParaRPr lang="zh-CN" altLang="en-US" dirty="0"/>
          </a:p>
        </p:txBody>
      </p:sp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77100" cy="4297363"/>
          </a:xfrm>
        </p:spPr>
        <p:txBody>
          <a:bodyPr/>
          <a:lstStyle/>
          <a:p>
            <a:pPr marL="0" indent="0">
              <a:defRPr/>
            </a:pPr>
            <a:r>
              <a:rPr lang="zh-CN" altLang="en-US" dirty="0">
                <a:latin typeface="SimHei" pitchFamily="2" charset="-122"/>
                <a:ea typeface="SimHei" pitchFamily="2" charset="-122"/>
              </a:rPr>
              <a:t>经文理解与应用：</a:t>
            </a:r>
            <a:endParaRPr lang="de-DE" altLang="zh-CN" dirty="0">
              <a:latin typeface="SimHei" pitchFamily="2" charset="-122"/>
              <a:ea typeface="SimHei" pitchFamily="2" charset="-122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de-DE" dirty="0"/>
              <a:t>恩典是给予不配之人以好处。给予者和被给予者之间的不对等性。</a:t>
            </a:r>
            <a:endParaRPr lang="de-DE" altLang="zh-CN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de-DE" dirty="0"/>
              <a:t>神与人之间，人所得到的最大恩典是在基督里的救恩。</a:t>
            </a:r>
            <a:endParaRPr lang="de-DE" altLang="zh-CN" dirty="0"/>
          </a:p>
          <a:p>
            <a:pPr marL="0" indent="0">
              <a:defRPr/>
            </a:pPr>
            <a:endParaRPr lang="de-DE" altLang="zh-CN" dirty="0"/>
          </a:p>
          <a:p>
            <a:pPr marL="514350" indent="-514350">
              <a:buFont typeface="+mj-lt"/>
              <a:buAutoNum type="arabicPeriod"/>
              <a:defRPr/>
            </a:pP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447675" indent="-357188">
              <a:tabLst>
                <a:tab pos="900113" algn="l"/>
              </a:tabLst>
              <a:defRPr/>
            </a:pPr>
            <a:endParaRPr lang="zh-TW" altLang="en-US" dirty="0"/>
          </a:p>
          <a:p>
            <a:pPr>
              <a:defRPr/>
            </a:pPr>
            <a:r>
              <a:rPr lang="zh-TW" altLang="en-US" dirty="0"/>
              <a:t/>
            </a:r>
            <a:br>
              <a:rPr lang="zh-TW" altLang="en-US" dirty="0"/>
            </a:br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 marL="0" indent="0">
              <a:defRPr/>
            </a:pP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0" indent="0">
              <a:defRPr/>
            </a:pPr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6480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el 1"/>
          <p:cNvSpPr>
            <a:spLocks noGrp="1"/>
          </p:cNvSpPr>
          <p:nvPr>
            <p:ph type="title"/>
          </p:nvPr>
        </p:nvSpPr>
        <p:spPr>
          <a:xfrm>
            <a:off x="647700" y="134938"/>
            <a:ext cx="8229600" cy="931862"/>
          </a:xfrm>
        </p:spPr>
        <p:txBody>
          <a:bodyPr/>
          <a:lstStyle/>
          <a:p>
            <a:r>
              <a:rPr lang="zh-CN" altLang="en-US" dirty="0"/>
              <a:t>奇异恩典</a:t>
            </a:r>
            <a:r>
              <a:rPr lang="zh-CN" altLang="de-DE" dirty="0"/>
              <a:t>（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弗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2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：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1-10</a:t>
            </a:r>
            <a:r>
              <a:rPr lang="zh-CN" altLang="de-DE" dirty="0"/>
              <a:t>）</a:t>
            </a:r>
            <a:endParaRPr lang="zh-CN" altLang="en-US" dirty="0"/>
          </a:p>
        </p:txBody>
      </p:sp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77100" cy="4297363"/>
          </a:xfrm>
        </p:spPr>
        <p:txBody>
          <a:bodyPr/>
          <a:lstStyle/>
          <a:p>
            <a:pPr marL="0" indent="0">
              <a:defRPr/>
            </a:pPr>
            <a:r>
              <a:rPr lang="zh-CN" altLang="en-US" dirty="0">
                <a:latin typeface="SimHei" pitchFamily="2" charset="-122"/>
                <a:ea typeface="SimHei" pitchFamily="2" charset="-122"/>
              </a:rPr>
              <a:t>经文理解与应用：</a:t>
            </a:r>
            <a:endParaRPr lang="de-DE" altLang="zh-CN" dirty="0">
              <a:latin typeface="SimHei" pitchFamily="2" charset="-122"/>
              <a:ea typeface="SimHei" pitchFamily="2" charset="-122"/>
            </a:endParaRPr>
          </a:p>
          <a:p>
            <a:pPr marL="514350" indent="-514350">
              <a:buFont typeface="+mj-lt"/>
              <a:buAutoNum type="arabicPeriod" startAt="3"/>
              <a:defRPr/>
            </a:pPr>
            <a:r>
              <a:rPr lang="zh-CN" altLang="de-DE" dirty="0"/>
              <a:t>基督救赎是恩典在于：</a:t>
            </a:r>
            <a:endParaRPr lang="de-DE" altLang="zh-CN" dirty="0"/>
          </a:p>
          <a:p>
            <a:pPr marL="914400" lvl="1" indent="-514350">
              <a:buFont typeface="+mj-lt"/>
              <a:buAutoNum type="alphaLcPeriod"/>
              <a:defRPr/>
            </a:pPr>
            <a:r>
              <a:rPr lang="zh-CN" altLang="de-DE" sz="3200" dirty="0"/>
              <a:t>人的光景：</a:t>
            </a:r>
            <a:endParaRPr lang="de-DE" altLang="zh-CN" sz="3200" dirty="0"/>
          </a:p>
          <a:p>
            <a:pPr marL="1257300" lvl="2" indent="-457200">
              <a:buFont typeface="Arial" panose="020B0604020202020204" pitchFamily="34" charset="0"/>
              <a:buChar char="•"/>
              <a:defRPr/>
            </a:pPr>
            <a:r>
              <a:rPr lang="zh-CN" altLang="de-DE" sz="2800" dirty="0"/>
              <a:t>人被罪辖制，灵性死亡，生命与道德彻底败坏。</a:t>
            </a:r>
            <a:endParaRPr lang="de-DE" altLang="zh-CN" sz="2800" dirty="0"/>
          </a:p>
          <a:p>
            <a:pPr marL="1257300" lvl="2" indent="-457200">
              <a:buFont typeface="Arial" panose="020B0604020202020204" pitchFamily="34" charset="0"/>
              <a:buChar char="•"/>
              <a:defRPr/>
            </a:pPr>
            <a:r>
              <a:rPr lang="zh-CN" altLang="de-DE" sz="2800" dirty="0"/>
              <a:t>无法认识神，也不能从神的眼光里认识自己，以世俗和欲望为人生导向。</a:t>
            </a:r>
            <a:endParaRPr lang="de-DE" altLang="zh-CN" sz="2800" dirty="0"/>
          </a:p>
          <a:p>
            <a:pPr marL="1257300" lvl="2" indent="-457200">
              <a:buFont typeface="Arial" panose="020B0604020202020204" pitchFamily="34" charset="0"/>
              <a:buChar char="•"/>
              <a:defRPr/>
            </a:pPr>
            <a:r>
              <a:rPr lang="zh-CN" altLang="de-DE" sz="2800" dirty="0"/>
              <a:t>罪带来死亡，死成为结局。人生没有意义和没有出路</a:t>
            </a:r>
            <a:endParaRPr lang="de-DE" altLang="zh-CN" sz="2800" dirty="0"/>
          </a:p>
          <a:p>
            <a:pPr marL="1257300" lvl="2" indent="-457200">
              <a:buFont typeface="Arial" panose="020B0604020202020204" pitchFamily="34" charset="0"/>
              <a:buChar char="•"/>
              <a:defRPr/>
            </a:pPr>
            <a:endParaRPr lang="de-DE" altLang="zh-CN" sz="2800" dirty="0"/>
          </a:p>
          <a:p>
            <a:pPr marL="1257300" lvl="2" indent="-457200">
              <a:buFont typeface="Arial" panose="020B0604020202020204" pitchFamily="34" charset="0"/>
              <a:buChar char="•"/>
              <a:defRPr/>
            </a:pPr>
            <a:endParaRPr lang="de-DE" altLang="zh-CN" dirty="0"/>
          </a:p>
          <a:p>
            <a:pPr marL="514350" indent="-514350">
              <a:buFont typeface="+mj-lt"/>
              <a:buAutoNum type="arabicPeriod"/>
              <a:defRPr/>
            </a:pP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447675" indent="-357188">
              <a:tabLst>
                <a:tab pos="900113" algn="l"/>
              </a:tabLst>
              <a:defRPr/>
            </a:pPr>
            <a:endParaRPr lang="zh-TW" altLang="en-US" dirty="0"/>
          </a:p>
          <a:p>
            <a:pPr>
              <a:defRPr/>
            </a:pPr>
            <a:r>
              <a:rPr lang="zh-TW" altLang="en-US" dirty="0"/>
              <a:t/>
            </a:r>
            <a:br>
              <a:rPr lang="zh-TW" altLang="en-US" dirty="0"/>
            </a:br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 marL="0" indent="0">
              <a:defRPr/>
            </a:pP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0" indent="0">
              <a:defRPr/>
            </a:pPr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4660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el 1"/>
          <p:cNvSpPr>
            <a:spLocks noGrp="1"/>
          </p:cNvSpPr>
          <p:nvPr>
            <p:ph type="title"/>
          </p:nvPr>
        </p:nvSpPr>
        <p:spPr>
          <a:xfrm>
            <a:off x="647700" y="134938"/>
            <a:ext cx="8229600" cy="931862"/>
          </a:xfrm>
        </p:spPr>
        <p:txBody>
          <a:bodyPr/>
          <a:lstStyle/>
          <a:p>
            <a:r>
              <a:rPr lang="zh-CN" altLang="en-US" dirty="0"/>
              <a:t>奇异恩典</a:t>
            </a:r>
            <a:r>
              <a:rPr lang="zh-CN" altLang="de-DE" dirty="0"/>
              <a:t>（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弗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2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：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1-10</a:t>
            </a:r>
            <a:r>
              <a:rPr lang="zh-CN" altLang="de-DE" dirty="0"/>
              <a:t>）</a:t>
            </a:r>
            <a:endParaRPr lang="zh-CN" altLang="en-US" dirty="0"/>
          </a:p>
        </p:txBody>
      </p:sp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77100" cy="4297363"/>
          </a:xfrm>
        </p:spPr>
        <p:txBody>
          <a:bodyPr/>
          <a:lstStyle/>
          <a:p>
            <a:pPr marL="0" indent="0">
              <a:defRPr/>
            </a:pPr>
            <a:r>
              <a:rPr lang="zh-CN" altLang="en-US" dirty="0">
                <a:latin typeface="SimHei" pitchFamily="2" charset="-122"/>
                <a:ea typeface="SimHei" pitchFamily="2" charset="-122"/>
              </a:rPr>
              <a:t>经文理解与应用：</a:t>
            </a:r>
            <a:endParaRPr lang="de-DE" altLang="zh-CN" dirty="0">
              <a:latin typeface="SimHei" pitchFamily="2" charset="-122"/>
              <a:ea typeface="SimHei" pitchFamily="2" charset="-122"/>
            </a:endParaRPr>
          </a:p>
          <a:p>
            <a:pPr marL="514350" indent="-514350">
              <a:buFont typeface="+mj-lt"/>
              <a:buAutoNum type="arabicPeriod" startAt="3"/>
              <a:defRPr/>
            </a:pPr>
            <a:r>
              <a:rPr lang="zh-CN" altLang="de-DE" dirty="0"/>
              <a:t>基督救赎是恩典在于：</a:t>
            </a:r>
            <a:endParaRPr lang="de-DE" altLang="zh-CN" dirty="0"/>
          </a:p>
          <a:p>
            <a:pPr marL="914400" lvl="1" indent="-514350">
              <a:buFont typeface="+mj-lt"/>
              <a:buAutoNum type="alphaLcPeriod" startAt="2"/>
              <a:defRPr/>
            </a:pPr>
            <a:r>
              <a:rPr lang="zh-CN" altLang="de-DE" sz="3200" dirty="0"/>
              <a:t>神自己的特征和本质：</a:t>
            </a:r>
            <a:endParaRPr lang="de-DE" altLang="zh-CN" sz="3200" dirty="0"/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zh-CN" altLang="de-DE" sz="2800" dirty="0"/>
              <a:t>人神爱人，祂是人的创造者。</a:t>
            </a:r>
            <a:endParaRPr lang="de-DE" altLang="zh-CN" sz="2800" dirty="0"/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zh-CN" altLang="de-DE" sz="2800" dirty="0"/>
              <a:t>神的圣洁公义对罪的处理及人在灵性上的无能，无法摆脱罪的辖制</a:t>
            </a:r>
            <a:endParaRPr lang="de-DE" altLang="zh-CN" sz="2800" dirty="0"/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zh-CN" altLang="de-DE" sz="2800" dirty="0"/>
              <a:t>神的怜悯与救赎主权，基督的舍己</a:t>
            </a:r>
            <a:endParaRPr lang="de-DE" sz="2800" dirty="0"/>
          </a:p>
          <a:p>
            <a:pPr marL="800100" lvl="2" indent="0">
              <a:buNone/>
              <a:defRPr/>
            </a:pPr>
            <a:endParaRPr lang="de-DE" altLang="zh-CN" dirty="0"/>
          </a:p>
          <a:p>
            <a:pPr marL="514350" indent="-514350">
              <a:buFont typeface="+mj-lt"/>
              <a:buAutoNum type="arabicPeriod"/>
              <a:defRPr/>
            </a:pP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447675" indent="-357188">
              <a:tabLst>
                <a:tab pos="900113" algn="l"/>
              </a:tabLst>
              <a:defRPr/>
            </a:pPr>
            <a:endParaRPr lang="zh-TW" altLang="en-US" dirty="0"/>
          </a:p>
          <a:p>
            <a:pPr>
              <a:defRPr/>
            </a:pPr>
            <a:r>
              <a:rPr lang="zh-TW" altLang="en-US" dirty="0"/>
              <a:t/>
            </a:r>
            <a:br>
              <a:rPr lang="zh-TW" altLang="en-US" dirty="0"/>
            </a:br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 marL="0" indent="0">
              <a:defRPr/>
            </a:pP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0" indent="0">
              <a:defRPr/>
            </a:pPr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3123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el 1"/>
          <p:cNvSpPr>
            <a:spLocks noGrp="1"/>
          </p:cNvSpPr>
          <p:nvPr>
            <p:ph type="title"/>
          </p:nvPr>
        </p:nvSpPr>
        <p:spPr>
          <a:xfrm>
            <a:off x="647700" y="134938"/>
            <a:ext cx="8229600" cy="931862"/>
          </a:xfrm>
        </p:spPr>
        <p:txBody>
          <a:bodyPr/>
          <a:lstStyle/>
          <a:p>
            <a:r>
              <a:rPr lang="zh-CN" altLang="en-US" dirty="0"/>
              <a:t>奇异恩典</a:t>
            </a:r>
            <a:r>
              <a:rPr lang="zh-CN" altLang="de-DE" dirty="0"/>
              <a:t>（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弗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2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：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1-10</a:t>
            </a:r>
            <a:r>
              <a:rPr lang="zh-CN" altLang="de-DE" dirty="0"/>
              <a:t>）</a:t>
            </a:r>
            <a:endParaRPr lang="zh-CN" altLang="en-US" dirty="0"/>
          </a:p>
        </p:txBody>
      </p:sp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77100" cy="4297363"/>
          </a:xfrm>
        </p:spPr>
        <p:txBody>
          <a:bodyPr/>
          <a:lstStyle/>
          <a:p>
            <a:pPr marL="0" indent="0">
              <a:defRPr/>
            </a:pPr>
            <a:r>
              <a:rPr lang="zh-CN" altLang="en-US" dirty="0">
                <a:latin typeface="SimHei" pitchFamily="2" charset="-122"/>
                <a:ea typeface="SimHei" pitchFamily="2" charset="-122"/>
              </a:rPr>
              <a:t>经文理解与应用：</a:t>
            </a:r>
            <a:endParaRPr lang="de-DE" altLang="zh-CN" dirty="0">
              <a:latin typeface="SimHei" pitchFamily="2" charset="-122"/>
              <a:ea typeface="SimHei" pitchFamily="2" charset="-122"/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zh-CN" altLang="de-DE" dirty="0"/>
              <a:t>救赎恩典的目的是使人脱离罪恶，在基督里与神连接，重建新生命，有永生的盼望。</a:t>
            </a:r>
            <a:endParaRPr lang="de-DE" altLang="zh-CN" dirty="0"/>
          </a:p>
          <a:p>
            <a:pPr marL="514350" indent="-514350">
              <a:buFont typeface="+mj-lt"/>
              <a:buAutoNum type="arabicPeriod" startAt="4"/>
            </a:pPr>
            <a:r>
              <a:rPr lang="zh-CN" altLang="de-DE" dirty="0"/>
              <a:t>基督里的救恩是神给人的恩典，人以信心去支取。</a:t>
            </a:r>
            <a:endParaRPr lang="de-DE" altLang="zh-CN" dirty="0"/>
          </a:p>
          <a:p>
            <a:pPr marL="514350" indent="-514350" eaLnBrk="1">
              <a:buFont typeface="+mj-lt"/>
              <a:buAutoNum type="arabicPeriod" startAt="4"/>
            </a:pPr>
            <a:r>
              <a:rPr lang="zh-CN" altLang="de-DE" dirty="0"/>
              <a:t>活出基督的生命不是为赚取救恩，而是感恩的回应，是新生命的特征。</a:t>
            </a:r>
            <a:endParaRPr lang="de-DE" dirty="0"/>
          </a:p>
          <a:p>
            <a:pPr marL="514350" indent="-514350">
              <a:buFont typeface="+mj-lt"/>
              <a:buAutoNum type="arabicPeriod" startAt="4"/>
            </a:pPr>
            <a:endParaRPr lang="de-DE" altLang="zh-CN" dirty="0"/>
          </a:p>
          <a:p>
            <a:pPr marL="0" indent="0">
              <a:defRPr/>
            </a:pPr>
            <a:endParaRPr lang="de-DE" altLang="zh-CN" dirty="0"/>
          </a:p>
          <a:p>
            <a:pPr marL="514350" indent="-514350">
              <a:buFont typeface="+mj-lt"/>
              <a:buAutoNum type="arabicPeriod"/>
              <a:defRPr/>
            </a:pP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447675" indent="-357188">
              <a:tabLst>
                <a:tab pos="900113" algn="l"/>
              </a:tabLst>
              <a:defRPr/>
            </a:pPr>
            <a:endParaRPr lang="zh-TW" altLang="en-US" dirty="0"/>
          </a:p>
          <a:p>
            <a:pPr>
              <a:defRPr/>
            </a:pPr>
            <a:r>
              <a:rPr lang="zh-TW" altLang="en-US" dirty="0"/>
              <a:t/>
            </a:r>
            <a:br>
              <a:rPr lang="zh-TW" altLang="en-US" dirty="0"/>
            </a:br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 marL="0" indent="0">
              <a:defRPr/>
            </a:pP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0" indent="0">
              <a:defRPr/>
            </a:pPr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77042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el 1"/>
          <p:cNvSpPr>
            <a:spLocks noGrp="1"/>
          </p:cNvSpPr>
          <p:nvPr>
            <p:ph type="title"/>
          </p:nvPr>
        </p:nvSpPr>
        <p:spPr>
          <a:xfrm>
            <a:off x="647700" y="134938"/>
            <a:ext cx="8229600" cy="931862"/>
          </a:xfrm>
        </p:spPr>
        <p:txBody>
          <a:bodyPr/>
          <a:lstStyle/>
          <a:p>
            <a:r>
              <a:rPr lang="zh-CN" altLang="en-US" dirty="0"/>
              <a:t>奇异恩典</a:t>
            </a:r>
            <a:r>
              <a:rPr lang="zh-CN" altLang="de-DE" dirty="0"/>
              <a:t>（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弗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2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：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1-10</a:t>
            </a:r>
            <a:r>
              <a:rPr lang="zh-CN" altLang="de-DE" dirty="0"/>
              <a:t>）</a:t>
            </a:r>
            <a:endParaRPr lang="zh-CN" altLang="en-US" dirty="0"/>
          </a:p>
        </p:txBody>
      </p:sp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77100" cy="4297363"/>
          </a:xfrm>
        </p:spPr>
        <p:txBody>
          <a:bodyPr/>
          <a:lstStyle/>
          <a:p>
            <a:pPr marL="0" indent="0">
              <a:defRPr/>
            </a:pPr>
            <a:r>
              <a:rPr lang="zh-CN" altLang="en-US" dirty="0">
                <a:latin typeface="SimHei" pitchFamily="2" charset="-122"/>
                <a:ea typeface="SimHei" pitchFamily="2" charset="-122"/>
              </a:rPr>
              <a:t>经文理解与应用：</a:t>
            </a:r>
            <a:endParaRPr lang="de-DE" altLang="zh-CN" dirty="0">
              <a:latin typeface="SimHei" pitchFamily="2" charset="-122"/>
              <a:ea typeface="SimHei" pitchFamily="2" charset="-122"/>
            </a:endParaRPr>
          </a:p>
          <a:p>
            <a:pPr marL="514350" indent="-514350">
              <a:buFont typeface="+mj-lt"/>
              <a:buAutoNum type="arabicPeriod" startAt="7"/>
            </a:pPr>
            <a:r>
              <a:rPr lang="zh-CN" altLang="de-DE" dirty="0"/>
              <a:t>认识罪的深重，才能理解恩典的浩大。</a:t>
            </a:r>
            <a:endParaRPr lang="de-DE" altLang="zh-CN" dirty="0"/>
          </a:p>
          <a:p>
            <a:pPr marL="514350" indent="-514350">
              <a:buFont typeface="+mj-lt"/>
              <a:buAutoNum type="arabicPeriod" startAt="7"/>
            </a:pPr>
            <a:r>
              <a:rPr lang="zh-CN" altLang="de-DE" dirty="0"/>
              <a:t>明白基督救赎的恩典，认识人性的本相并不美好，但却被怜悯，却被爱，生命有盼望。</a:t>
            </a:r>
            <a:endParaRPr lang="de-DE" altLang="zh-CN" dirty="0"/>
          </a:p>
          <a:p>
            <a:pPr marL="514350" indent="-514350" eaLnBrk="1">
              <a:buFont typeface="+mj-lt"/>
              <a:buAutoNum type="arabicPeriod" startAt="7"/>
            </a:pPr>
            <a:r>
              <a:rPr lang="zh-CN" altLang="de-DE" dirty="0"/>
              <a:t>认识恩典，知道神的本质乃为美善，人生有安全感。</a:t>
            </a:r>
            <a:endParaRPr lang="de-DE" altLang="zh-CN" dirty="0"/>
          </a:p>
          <a:p>
            <a:pPr marL="514350" indent="-514350">
              <a:buFont typeface="+mj-lt"/>
              <a:buAutoNum type="arabicPeriod"/>
              <a:defRPr/>
            </a:pP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447675" indent="-357188">
              <a:tabLst>
                <a:tab pos="900113" algn="l"/>
              </a:tabLst>
              <a:defRPr/>
            </a:pPr>
            <a:endParaRPr lang="zh-TW" altLang="en-US" dirty="0"/>
          </a:p>
          <a:p>
            <a:pPr>
              <a:defRPr/>
            </a:pPr>
            <a:r>
              <a:rPr lang="zh-TW" altLang="en-US" dirty="0"/>
              <a:t/>
            </a:r>
            <a:br>
              <a:rPr lang="zh-TW" altLang="en-US" dirty="0"/>
            </a:br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 marL="0" indent="0">
              <a:defRPr/>
            </a:pP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0" indent="0">
              <a:defRPr/>
            </a:pPr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9740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el 1"/>
          <p:cNvSpPr>
            <a:spLocks noGrp="1"/>
          </p:cNvSpPr>
          <p:nvPr>
            <p:ph type="title"/>
          </p:nvPr>
        </p:nvSpPr>
        <p:spPr>
          <a:xfrm>
            <a:off x="647700" y="134938"/>
            <a:ext cx="8229600" cy="931862"/>
          </a:xfrm>
        </p:spPr>
        <p:txBody>
          <a:bodyPr/>
          <a:lstStyle/>
          <a:p>
            <a:r>
              <a:rPr lang="zh-CN" altLang="en-US" dirty="0"/>
              <a:t>奇异恩典</a:t>
            </a:r>
            <a:r>
              <a:rPr lang="zh-CN" altLang="de-DE" dirty="0"/>
              <a:t>（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弗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2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：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1-10</a:t>
            </a:r>
            <a:r>
              <a:rPr lang="zh-CN" altLang="de-DE" dirty="0"/>
              <a:t>）</a:t>
            </a:r>
            <a:endParaRPr lang="zh-CN" altLang="en-US" dirty="0"/>
          </a:p>
        </p:txBody>
      </p:sp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77100" cy="4297363"/>
          </a:xfrm>
        </p:spPr>
        <p:txBody>
          <a:bodyPr/>
          <a:lstStyle/>
          <a:p>
            <a:pPr marL="0" indent="0">
              <a:defRPr/>
            </a:pPr>
            <a:r>
              <a:rPr lang="zh-CN" altLang="en-US" dirty="0">
                <a:latin typeface="SimHei" pitchFamily="2" charset="-122"/>
                <a:ea typeface="SimHei" pitchFamily="2" charset="-122"/>
              </a:rPr>
              <a:t>经文理解与应用：</a:t>
            </a:r>
            <a:endParaRPr lang="de-DE" altLang="zh-CN" dirty="0">
              <a:latin typeface="SimHei" pitchFamily="2" charset="-122"/>
              <a:ea typeface="SimHei" pitchFamily="2" charset="-122"/>
            </a:endParaRPr>
          </a:p>
          <a:p>
            <a:pPr marL="633413" indent="-633413">
              <a:buFont typeface="+mj-lt"/>
              <a:buAutoNum type="arabicPeriod" startAt="10"/>
              <a:defRPr/>
            </a:pPr>
            <a:r>
              <a:rPr lang="zh-CN" altLang="de-DE" dirty="0"/>
              <a:t>认识恩典，看见祝福，人才能谦 卑，以感恩的人生去回应。</a:t>
            </a:r>
            <a:endParaRPr lang="de-DE" altLang="zh-CN" dirty="0"/>
          </a:p>
          <a:p>
            <a:pPr marL="633413" indent="-633413" eaLnBrk="1">
              <a:buFont typeface="+mj-lt"/>
              <a:buAutoNum type="arabicPeriod" startAt="10"/>
              <a:defRPr/>
            </a:pPr>
            <a:r>
              <a:rPr lang="zh-CN" altLang="de-DE" dirty="0"/>
              <a:t>认识恩典，知道所拥有的是被赐予的，生命被天父看顾照料，生命有安息和满足，人生不再是求生的挣扎，而是可以享受的福份。</a:t>
            </a:r>
            <a:endParaRPr lang="de-DE" altLang="zh-CN" dirty="0"/>
          </a:p>
          <a:p>
            <a:pPr marL="633413" indent="-633413" eaLnBrk="1">
              <a:buFont typeface="+mj-lt"/>
              <a:buAutoNum type="arabicPeriod" startAt="10"/>
              <a:defRPr/>
            </a:pPr>
            <a:r>
              <a:rPr lang="zh-CN" altLang="de-DE" dirty="0"/>
              <a:t>在信心里与基督联合，更新自己，活出丰盛的生命。</a:t>
            </a:r>
            <a:endParaRPr lang="de-DE" dirty="0"/>
          </a:p>
          <a:p>
            <a:pPr marL="0" indent="0">
              <a:defRPr/>
            </a:pPr>
            <a:endParaRPr lang="de-DE" altLang="zh-CN" dirty="0"/>
          </a:p>
          <a:p>
            <a:pPr marL="514350" indent="-514350">
              <a:buFont typeface="+mj-lt"/>
              <a:buAutoNum type="arabicPeriod" startAt="10"/>
              <a:defRPr/>
            </a:pP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447675" indent="-357188">
              <a:tabLst>
                <a:tab pos="900113" algn="l"/>
              </a:tabLst>
              <a:defRPr/>
            </a:pPr>
            <a:endParaRPr lang="zh-TW" altLang="en-US" dirty="0"/>
          </a:p>
          <a:p>
            <a:pPr>
              <a:defRPr/>
            </a:pPr>
            <a:r>
              <a:rPr lang="zh-TW" altLang="en-US" dirty="0"/>
              <a:t/>
            </a:r>
            <a:br>
              <a:rPr lang="zh-TW" altLang="en-US" dirty="0"/>
            </a:br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 marL="0" indent="0">
              <a:defRPr/>
            </a:pP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0" indent="0">
              <a:defRPr/>
            </a:pPr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615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el 1"/>
          <p:cNvSpPr>
            <a:spLocks noGrp="1"/>
          </p:cNvSpPr>
          <p:nvPr>
            <p:ph type="title"/>
          </p:nvPr>
        </p:nvSpPr>
        <p:spPr>
          <a:xfrm>
            <a:off x="647700" y="134938"/>
            <a:ext cx="8229600" cy="931862"/>
          </a:xfrm>
        </p:spPr>
        <p:txBody>
          <a:bodyPr/>
          <a:lstStyle/>
          <a:p>
            <a:r>
              <a:rPr lang="zh-CN" altLang="en-US" dirty="0"/>
              <a:t>奇异恩典</a:t>
            </a:r>
            <a:r>
              <a:rPr lang="zh-CN" altLang="de-DE" dirty="0"/>
              <a:t>（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弗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2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：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1-10</a:t>
            </a:r>
            <a:r>
              <a:rPr lang="zh-CN" altLang="de-DE" dirty="0"/>
              <a:t>）</a:t>
            </a:r>
            <a:endParaRPr lang="zh-CN" altLang="en-US" dirty="0"/>
          </a:p>
        </p:txBody>
      </p:sp>
      <p:sp>
        <p:nvSpPr>
          <p:cNvPr id="93187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/>
            <a:r>
              <a:rPr lang="zh-CN" altLang="en-US" dirty="0"/>
              <a:t>总结：</a:t>
            </a:r>
            <a:endParaRPr lang="en-US" altLang="zh-CN" dirty="0"/>
          </a:p>
          <a:p>
            <a:pPr marL="514350" indent="-514350">
              <a:buFont typeface="+mj-lt"/>
              <a:buAutoNum type="arabicPeriod"/>
            </a:pPr>
            <a:r>
              <a:rPr lang="zh-CN" altLang="de-DE" dirty="0"/>
              <a:t>基督徒的人生是经历神恩典的人生，被神救赎，蒙神祝福</a:t>
            </a:r>
            <a:endParaRPr lang="de-DE" altLang="zh-CN" dirty="0"/>
          </a:p>
          <a:p>
            <a:pPr marL="514350" indent="-514350" eaLnBrk="1">
              <a:buFont typeface="+mj-lt"/>
              <a:buAutoNum type="arabicPeriod"/>
            </a:pPr>
            <a:r>
              <a:rPr lang="zh-CN" altLang="de-DE" dirty="0"/>
              <a:t>基督徒当在恩典中回应神，以信心与祂连接，与祂同行，活出感恩的人生，活出丰盛的生命。</a:t>
            </a:r>
            <a:endParaRPr lang="de-DE" altLang="zh-CN" dirty="0"/>
          </a:p>
        </p:txBody>
      </p:sp>
    </p:spTree>
    <p:extLst>
      <p:ext uri="{BB962C8B-B14F-4D97-AF65-F5344CB8AC3E}">
        <p14:creationId xmlns:p14="http://schemas.microsoft.com/office/powerpoint/2010/main" val="262522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3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4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5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6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7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8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2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1718</Words>
  <Application>Microsoft Office PowerPoint</Application>
  <PresentationFormat>Bildschirmpräsentation (4:3)</PresentationFormat>
  <Paragraphs>123</Paragraphs>
  <Slides>9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15</vt:i4>
      </vt:variant>
      <vt:variant>
        <vt:lpstr>Folientitel</vt:lpstr>
      </vt:variant>
      <vt:variant>
        <vt:i4>9</vt:i4>
      </vt:variant>
    </vt:vector>
  </HeadingPairs>
  <TitlesOfParts>
    <vt:vector size="30" baseType="lpstr">
      <vt:lpstr>SimHei</vt:lpstr>
      <vt:lpstr>宋体</vt:lpstr>
      <vt:lpstr>宋体</vt:lpstr>
      <vt:lpstr>Arial</vt:lpstr>
      <vt:lpstr>Calibri</vt:lpstr>
      <vt:lpstr>Calibri Light</vt:lpstr>
      <vt:lpstr>Office Theme</vt:lpstr>
      <vt:lpstr>Benutzerdefiniertes Design</vt:lpstr>
      <vt:lpstr>1_Benutzerdefiniertes Design</vt:lpstr>
      <vt:lpstr>2_Benutzerdefiniertes Design</vt:lpstr>
      <vt:lpstr>3_Benutzerdefiniertes Design</vt:lpstr>
      <vt:lpstr>4_Benutzerdefiniertes Design</vt:lpstr>
      <vt:lpstr>默认设计模板</vt:lpstr>
      <vt:lpstr>1_默认设计模板</vt:lpstr>
      <vt:lpstr>2_默认设计模板</vt:lpstr>
      <vt:lpstr>3_默认设计模板</vt:lpstr>
      <vt:lpstr>4_默认设计模板</vt:lpstr>
      <vt:lpstr>5_默认设计模板</vt:lpstr>
      <vt:lpstr>6_默认设计模板</vt:lpstr>
      <vt:lpstr>7_默认设计模板</vt:lpstr>
      <vt:lpstr>8_默认设计模板</vt:lpstr>
      <vt:lpstr>主日证道</vt:lpstr>
      <vt:lpstr>奇异恩典（弗2：1-10）</vt:lpstr>
      <vt:lpstr>奇异恩典（弗2：1-10）</vt:lpstr>
      <vt:lpstr>奇异恩典（弗2：1-10）</vt:lpstr>
      <vt:lpstr>奇异恩典（弗2：1-10）</vt:lpstr>
      <vt:lpstr>奇异恩典（弗2：1-10）</vt:lpstr>
      <vt:lpstr>奇异恩典（弗2：1-10）</vt:lpstr>
      <vt:lpstr>奇异恩典（弗2：1-10）</vt:lpstr>
      <vt:lpstr>奇异恩典（弗2：1-10）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主日证道</dc:title>
  <dc:creator>Dongdong Hu</dc:creator>
  <cp:lastModifiedBy>Dongdong Hu</cp:lastModifiedBy>
  <cp:revision>2</cp:revision>
  <dcterms:created xsi:type="dcterms:W3CDTF">2018-04-28T15:42:22Z</dcterms:created>
  <dcterms:modified xsi:type="dcterms:W3CDTF">2018-04-28T15:44:32Z</dcterms:modified>
</cp:coreProperties>
</file>