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  <p:sldMasterId id="2147483678" r:id="rId5"/>
    <p:sldMasterId id="2147483680" r:id="rId6"/>
  </p:sldMasterIdLst>
  <p:notesMasterIdLst>
    <p:notesMasterId r:id="rId12"/>
  </p:notes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1C3AE-D8C3-4816-AD02-4EE82EAAC777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29AB8-7ACA-4F66-9721-987DCFEDC5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8757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4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512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825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936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28.04.2018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3246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28.04.2018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0384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28.04.2018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9866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28.04.2018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72664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28.04.2018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138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389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79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91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84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36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30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857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25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15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28.04.2018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03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28.04.2018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95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28.04.2018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651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28.04.2018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952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28.04.2018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60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>
          <a:xfrm>
            <a:off x="647700" y="1"/>
            <a:ext cx="6624638" cy="1143000"/>
          </a:xfrm>
        </p:spPr>
        <p:txBody>
          <a:bodyPr/>
          <a:lstStyle/>
          <a:p>
            <a:pPr eaLnBrk="1" hangingPunct="1"/>
            <a:r>
              <a:rPr lang="zh-CN" altLang="de-DE" dirty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066800" y="1524000"/>
            <a:ext cx="6601984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en-US" sz="6600" dirty="0">
                <a:latin typeface="SimHei" pitchFamily="2" charset="-122"/>
                <a:ea typeface="SimHei" pitchFamily="2" charset="-122"/>
              </a:rPr>
              <a:t>当奉献什么给神</a:t>
            </a:r>
            <a:endParaRPr lang="de-DE" altLang="zh-CN" sz="66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4" name="副標題 2"/>
          <p:cNvSpPr txBox="1">
            <a:spLocks/>
          </p:cNvSpPr>
          <p:nvPr/>
        </p:nvSpPr>
        <p:spPr bwMode="auto">
          <a:xfrm>
            <a:off x="1219200" y="4495800"/>
            <a:ext cx="68580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/>
            </a:pPr>
            <a:endParaRPr lang="zh-TW" altLang="en-US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当拿什么献给神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896100" cy="4297363"/>
          </a:xfrm>
        </p:spPr>
        <p:txBody>
          <a:bodyPr/>
          <a:lstStyle/>
          <a:p>
            <a:pPr marL="0" indent="0"/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引言：</a:t>
            </a:r>
            <a:endParaRPr kumimoji="1" lang="en-US" altLang="zh-CN" sz="3600" dirty="0">
              <a:latin typeface="SimHei" pitchFamily="2" charset="-122"/>
              <a:ea typeface="SimHei" pitchFamily="2" charset="-122"/>
              <a:cs typeface="SimHei" panose="02010609060101010101" pitchFamily="49" charset="-122"/>
            </a:endParaRPr>
          </a:p>
          <a:p>
            <a:r>
              <a:rPr lang="en-US" altLang="zh-CN" sz="3600" dirty="0">
                <a:latin typeface="SimHei" pitchFamily="2" charset="-122"/>
                <a:ea typeface="SimHei" pitchFamily="2" charset="-122"/>
              </a:rPr>
              <a:t>1.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口称神为主为父的人是真心的</a:t>
            </a:r>
            <a:endParaRPr lang="de-DE" altLang="zh-CN" sz="3600" dirty="0">
              <a:latin typeface="SimHei" pitchFamily="2" charset="-122"/>
              <a:ea typeface="SimHei" pitchFamily="2" charset="-122"/>
            </a:endParaRPr>
          </a:p>
          <a:p>
            <a:r>
              <a:rPr lang="de-DE" altLang="zh-CN" sz="3600" dirty="0">
                <a:latin typeface="SimHei" pitchFamily="2" charset="-122"/>
                <a:ea typeface="SimHei" pitchFamily="2" charset="-122"/>
              </a:rPr>
              <a:t>  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吗？</a:t>
            </a:r>
          </a:p>
          <a:p>
            <a:r>
              <a:rPr lang="en-US" altLang="zh-CN" sz="3600" dirty="0">
                <a:latin typeface="SimHei" pitchFamily="2" charset="-122"/>
                <a:ea typeface="SimHei" pitchFamily="2" charset="-122"/>
              </a:rPr>
              <a:t>2.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行动能证明真心的诚意</a:t>
            </a:r>
          </a:p>
          <a:p>
            <a:r>
              <a:rPr lang="en-US" altLang="zh-CN" sz="3600" dirty="0">
                <a:latin typeface="SimHei" pitchFamily="2" charset="-122"/>
                <a:ea typeface="SimHei" pitchFamily="2" charset="-122"/>
              </a:rPr>
              <a:t>3.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金钱的奉献最能考验人心</a:t>
            </a:r>
          </a:p>
          <a:p>
            <a:pPr marL="0" indent="0"/>
            <a:endParaRPr lang="zh-CN" altLang="en-US" dirty="0"/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47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当拿什么献给神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经文理解和应用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：</a:t>
            </a:r>
            <a:endParaRPr kumimoji="1" lang="en-US" altLang="zh-CN" sz="3600" dirty="0">
              <a:latin typeface="SimHei" pitchFamily="2" charset="-122"/>
              <a:ea typeface="SimHei" pitchFamily="2" charset="-122"/>
              <a:cs typeface="SimHei" panose="02010609060101010101" pitchFamily="49" charset="-122"/>
            </a:endParaRPr>
          </a:p>
          <a:p>
            <a:r>
              <a:rPr kumimoji="1" lang="en-US" altLang="zh-CN" sz="3600" dirty="0">
                <a:latin typeface="SimHei" pitchFamily="2" charset="-122"/>
                <a:ea typeface="SimHei" pitchFamily="2" charset="-122"/>
                <a:cs typeface="SimHei" panose="02010609060101010101" pitchFamily="49" charset="-122"/>
              </a:rPr>
              <a:t>1. </a:t>
            </a:r>
            <a:r>
              <a:rPr kumimoji="1" lang="zh-CN" altLang="en-US" sz="3600" dirty="0">
                <a:latin typeface="SimHei" pitchFamily="2" charset="-122"/>
                <a:ea typeface="SimHei" pitchFamily="2" charset="-122"/>
                <a:cs typeface="SimHei" panose="02010609060101010101" pitchFamily="49" charset="-122"/>
              </a:rPr>
              <a:t>可以献上尊敬吗？</a:t>
            </a:r>
          </a:p>
          <a:p>
            <a:r>
              <a:rPr kumimoji="1" lang="en-US" altLang="zh-CN" sz="3600" dirty="0">
                <a:latin typeface="SimHei" pitchFamily="2" charset="-122"/>
                <a:ea typeface="SimHei" pitchFamily="2" charset="-122"/>
                <a:cs typeface="SimHei" panose="02010609060101010101" pitchFamily="49" charset="-122"/>
              </a:rPr>
              <a:t>2. </a:t>
            </a:r>
            <a:r>
              <a:rPr kumimoji="1" lang="zh-CN" altLang="en-US" sz="3600" dirty="0">
                <a:latin typeface="SimHei" pitchFamily="2" charset="-122"/>
                <a:ea typeface="SimHei" pitchFamily="2" charset="-122"/>
                <a:cs typeface="SimHei" panose="02010609060101010101" pitchFamily="49" charset="-122"/>
              </a:rPr>
              <a:t>可以献上敬畏吗？</a:t>
            </a:r>
          </a:p>
          <a:p>
            <a:r>
              <a:rPr kumimoji="1" lang="en-US" altLang="zh-CN" sz="3600" dirty="0">
                <a:latin typeface="SimHei" pitchFamily="2" charset="-122"/>
                <a:ea typeface="SimHei" pitchFamily="2" charset="-122"/>
                <a:cs typeface="SimHei" panose="02010609060101010101" pitchFamily="49" charset="-122"/>
              </a:rPr>
              <a:t>3. </a:t>
            </a:r>
            <a:r>
              <a:rPr kumimoji="1" lang="zh-CN" altLang="en-US" sz="3600" dirty="0">
                <a:latin typeface="SimHei" pitchFamily="2" charset="-122"/>
                <a:ea typeface="SimHei" pitchFamily="2" charset="-122"/>
                <a:cs typeface="SimHei" panose="02010609060101010101" pitchFamily="49" charset="-122"/>
              </a:rPr>
              <a:t>可以献上听命吗？</a:t>
            </a:r>
          </a:p>
          <a:p>
            <a:r>
              <a:rPr kumimoji="1" lang="en-US" altLang="zh-CN" sz="3600" dirty="0">
                <a:latin typeface="SimHei" pitchFamily="2" charset="-122"/>
                <a:ea typeface="SimHei" pitchFamily="2" charset="-122"/>
                <a:cs typeface="SimHei" panose="02010609060101010101" pitchFamily="49" charset="-122"/>
              </a:rPr>
              <a:t>4. </a:t>
            </a:r>
            <a:r>
              <a:rPr kumimoji="1" lang="zh-CN" altLang="en-US" sz="3600" dirty="0">
                <a:latin typeface="SimHei" pitchFamily="2" charset="-122"/>
                <a:ea typeface="SimHei" pitchFamily="2" charset="-122"/>
                <a:cs typeface="SimHei" panose="02010609060101010101" pitchFamily="49" charset="-122"/>
              </a:rPr>
              <a:t>可以献上神会悦纳的供物吗？</a:t>
            </a:r>
          </a:p>
          <a:p>
            <a:r>
              <a:rPr kumimoji="1" lang="en-US" altLang="zh-CN" sz="3600" dirty="0">
                <a:latin typeface="SimHei" pitchFamily="2" charset="-122"/>
                <a:ea typeface="SimHei" pitchFamily="2" charset="-122"/>
                <a:cs typeface="SimHei" panose="02010609060101010101" pitchFamily="49" charset="-122"/>
              </a:rPr>
              <a:t>5. </a:t>
            </a:r>
            <a:r>
              <a:rPr kumimoji="1" lang="zh-CN" altLang="en-US" sz="3600" dirty="0">
                <a:latin typeface="SimHei" pitchFamily="2" charset="-122"/>
                <a:ea typeface="SimHei" pitchFamily="2" charset="-122"/>
                <a:cs typeface="SimHei" panose="02010609060101010101" pitchFamily="49" charset="-122"/>
              </a:rPr>
              <a:t>可以视神的要求为烦琐吗？</a:t>
            </a:r>
            <a:endParaRPr lang="zh-CN" altLang="en-US" sz="3600" dirty="0"/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39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当拿什么献给神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endParaRPr lang="en-US" altLang="zh-CN" sz="3600" dirty="0"/>
          </a:p>
          <a:p>
            <a:r>
              <a:rPr lang="en-US" altLang="zh-CN" sz="3600" dirty="0"/>
              <a:t>6. </a:t>
            </a:r>
            <a:r>
              <a:rPr lang="zh-CN" altLang="en-US" sz="3600" dirty="0"/>
              <a:t>神的名在甚么地方、被谁尊为大？</a:t>
            </a:r>
          </a:p>
          <a:p>
            <a:r>
              <a:rPr lang="en-US" altLang="zh-CN" sz="3600" dirty="0"/>
              <a:t>7. </a:t>
            </a:r>
            <a:r>
              <a:rPr lang="zh-CN" altLang="en-US" sz="3600" dirty="0"/>
              <a:t>神主动要求人回转归向他</a:t>
            </a:r>
          </a:p>
          <a:p>
            <a:r>
              <a:rPr lang="en-US" altLang="zh-CN" sz="3600" dirty="0"/>
              <a:t>8. </a:t>
            </a:r>
            <a:r>
              <a:rPr lang="zh-CN" altLang="en-US" sz="3600" dirty="0"/>
              <a:t>神警告子民不要夺取神之物</a:t>
            </a:r>
          </a:p>
          <a:p>
            <a:r>
              <a:rPr lang="en-US" altLang="zh-CN" sz="3600" dirty="0"/>
              <a:t>9. </a:t>
            </a:r>
            <a:r>
              <a:rPr lang="zh-CN" altLang="en-US" sz="3600" dirty="0"/>
              <a:t>神容许子民以行动试试神的赐福</a:t>
            </a:r>
          </a:p>
          <a:p>
            <a:r>
              <a:rPr lang="en-US" altLang="zh-CN" sz="3600" dirty="0"/>
              <a:t>10. </a:t>
            </a:r>
            <a:r>
              <a:rPr lang="zh-CN" altLang="en-US" sz="3600" dirty="0"/>
              <a:t>神要万国称他的子民为有福的</a:t>
            </a:r>
            <a:endParaRPr lang="en-US" altLang="zh-CN" sz="3600" dirty="0"/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47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当拿什么献给神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en-US" sz="3600" dirty="0"/>
              <a:t>总结：</a:t>
            </a:r>
            <a:endParaRPr lang="en-US" altLang="zh-CN" sz="3600" dirty="0"/>
          </a:p>
          <a:p>
            <a:r>
              <a:rPr lang="zh-CN" altLang="en-US" sz="3600" dirty="0"/>
              <a:t>十一奉献的确是旧约教导的功课，新约强调全身全心全然摆上的奉献。</a:t>
            </a:r>
            <a:endParaRPr lang="en-US" altLang="zh-CN" sz="3600" dirty="0"/>
          </a:p>
          <a:p>
            <a:r>
              <a:rPr lang="zh-CN" altLang="en-US" sz="3600" dirty="0"/>
              <a:t>基督徒应该献上的是对神的尊敬、敬畏和听命。神喜悦的供物是人承认神的主权，让神不断赐福给他的百姓。</a:t>
            </a:r>
            <a:endParaRPr lang="en-US" altLang="zh-CN" sz="3600" dirty="0"/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819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799</Words>
  <Application>Microsoft Office PowerPoint</Application>
  <PresentationFormat>Bildschirmpräsentation (4:3)</PresentationFormat>
  <Paragraphs>55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5</vt:i4>
      </vt:variant>
    </vt:vector>
  </HeadingPairs>
  <TitlesOfParts>
    <vt:vector size="17" baseType="lpstr">
      <vt:lpstr>SimHei</vt:lpstr>
      <vt:lpstr>宋体</vt:lpstr>
      <vt:lpstr>宋体</vt:lpstr>
      <vt:lpstr>Arial</vt:lpstr>
      <vt:lpstr>Calibri</vt:lpstr>
      <vt:lpstr>Calibri Light</vt:lpstr>
      <vt:lpstr>Office Theme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主日证道</vt:lpstr>
      <vt:lpstr>当拿什么献给神</vt:lpstr>
      <vt:lpstr>当拿什么献给神</vt:lpstr>
      <vt:lpstr>当拿什么献给神</vt:lpstr>
      <vt:lpstr>当拿什么献给神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2018-04-28T15:42:22Z</dcterms:created>
  <dcterms:modified xsi:type="dcterms:W3CDTF">2018-04-28T15:43:16Z</dcterms:modified>
</cp:coreProperties>
</file>