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slideLayouts/slideLayout14.xml" ContentType="application/vnd.openxmlformats-officedocument.presentationml.slideLayout+xml"/>
  <Override PartName="/ppt/theme/theme4.xml" ContentType="application/vnd.openxmlformats-officedocument.theme+xml"/>
  <Override PartName="/ppt/slideLayouts/slideLayout15.xml" ContentType="application/vnd.openxmlformats-officedocument.presentationml.slideLayout+xml"/>
  <Override PartName="/ppt/theme/theme5.xml" ContentType="application/vnd.openxmlformats-officedocument.theme+xml"/>
  <Override PartName="/ppt/slideLayouts/slideLayout16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74" r:id="rId3"/>
    <p:sldMasterId id="2147483676" r:id="rId4"/>
    <p:sldMasterId id="2147483678" r:id="rId5"/>
    <p:sldMasterId id="2147483680" r:id="rId6"/>
  </p:sldMasterIdLst>
  <p:notesMasterIdLst>
    <p:notesMasterId r:id="rId12"/>
  </p:notesMasterIdLst>
  <p:sldIdLst>
    <p:sldId id="256" r:id="rId7"/>
    <p:sldId id="257" r:id="rId8"/>
    <p:sldId id="258" r:id="rId9"/>
    <p:sldId id="259" r:id="rId10"/>
    <p:sldId id="260" r:id="rId11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42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theme" Target="theme/theme1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D1C3AE-D8C3-4816-AD02-4EE82EAAC777}" type="datetimeFigureOut">
              <a:rPr lang="de-DE" smtClean="0"/>
              <a:t>28.04.2018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329AB8-7ACA-4F66-9721-987DCFEDC54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987578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89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4690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证道题目可以在当月月报上找到。</a:t>
            </a:r>
            <a:endParaRPr lang="en-US" altLang="zh-CN" dirty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/>
              <a:t>正文字体</a:t>
            </a:r>
            <a:r>
              <a:rPr lang="en-US" altLang="zh-CN" dirty="0"/>
              <a:t>66</a:t>
            </a:r>
            <a:r>
              <a:rPr lang="zh-CN" altLang="en-US" dirty="0"/>
              <a:t>。</a:t>
            </a:r>
          </a:p>
          <a:p>
            <a:pPr marL="228600" indent="-22860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114691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790B34A-2A7F-4987-9D90-0684B54BA2EE}" type="slidenum">
              <a:rPr lang="zh-CN" altLang="en-US" smtClean="0">
                <a:solidFill>
                  <a:prstClr val="black"/>
                </a:solidFill>
              </a:rPr>
              <a:pPr/>
              <a:t>1</a:t>
            </a:fld>
            <a:endParaRPr lang="en-US" altLang="zh-CN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24421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7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6738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讲道内容可在周五晚上或周六早上从同工处获得（韩宝蕾姊妹）。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请尽量在周六</a:t>
            </a:r>
            <a:r>
              <a:rPr lang="en-US" altLang="zh-CN"/>
              <a:t>14</a:t>
            </a:r>
            <a:r>
              <a:rPr lang="zh-CN" altLang="en-US"/>
              <a:t>点之前将讲道内容更新。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牧师提供的讲道大纲是繁体字的，请尽量转换成简体字。推荐网站：</a:t>
            </a:r>
            <a:r>
              <a:rPr lang="de-DE" altLang="zh-CN"/>
              <a:t>http://www.hao123.com/haoserver/jianfanzh.htm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正文内容是由牧师逐项播放的，请为每项内容加入动画。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请保持正文对齐，字体</a:t>
            </a:r>
            <a:r>
              <a:rPr lang="en-US" altLang="zh-CN"/>
              <a:t>34</a:t>
            </a:r>
            <a:r>
              <a:rPr lang="zh-CN" altLang="en-US"/>
              <a:t>。</a:t>
            </a:r>
            <a:endParaRPr lang="de-DE" altLang="zh-CN"/>
          </a:p>
        </p:txBody>
      </p:sp>
      <p:sp>
        <p:nvSpPr>
          <p:cNvPr id="116739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286D153-5561-4324-BF67-581719B673F1}" type="slidenum">
              <a:rPr lang="zh-CN" altLang="en-US" smtClean="0">
                <a:solidFill>
                  <a:prstClr val="black"/>
                </a:solidFill>
              </a:rPr>
              <a:pPr/>
              <a:t>2</a:t>
            </a:fld>
            <a:endParaRPr lang="en-US" altLang="zh-CN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46833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7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6738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讲道内容可在周五晚上或周六早上从同工处获得（韩宝蕾姊妹）。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请尽量在周六</a:t>
            </a:r>
            <a:r>
              <a:rPr lang="en-US" altLang="zh-CN"/>
              <a:t>14</a:t>
            </a:r>
            <a:r>
              <a:rPr lang="zh-CN" altLang="en-US"/>
              <a:t>点之前将讲道内容更新。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牧师提供的讲道大纲是繁体字的，请尽量转换成简体字。推荐网站：</a:t>
            </a:r>
            <a:r>
              <a:rPr lang="de-DE" altLang="zh-CN"/>
              <a:t>http://www.hao123.com/haoserver/jianfanzh.htm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正文内容是由牧师逐项播放的，请为每项内容加入动画。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请保持正文对齐，字体</a:t>
            </a:r>
            <a:r>
              <a:rPr lang="en-US" altLang="zh-CN"/>
              <a:t>34</a:t>
            </a:r>
            <a:r>
              <a:rPr lang="zh-CN" altLang="en-US"/>
              <a:t>。</a:t>
            </a:r>
            <a:endParaRPr lang="de-DE" altLang="zh-CN"/>
          </a:p>
        </p:txBody>
      </p:sp>
      <p:sp>
        <p:nvSpPr>
          <p:cNvPr id="116739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286D153-5561-4324-BF67-581719B673F1}" type="slidenum">
              <a:rPr lang="zh-CN" altLang="en-US" smtClean="0">
                <a:solidFill>
                  <a:prstClr val="black"/>
                </a:solidFill>
              </a:rPr>
              <a:pPr/>
              <a:t>3</a:t>
            </a:fld>
            <a:endParaRPr lang="en-US" altLang="zh-CN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46833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7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6738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讲道内容可在周五晚上或周六早上从同工处获得（韩宝蕾姊妹）。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请尽量在周六</a:t>
            </a:r>
            <a:r>
              <a:rPr lang="en-US" altLang="zh-CN"/>
              <a:t>14</a:t>
            </a:r>
            <a:r>
              <a:rPr lang="zh-CN" altLang="en-US"/>
              <a:t>点之前将讲道内容更新。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牧师提供的讲道大纲是繁体字的，请尽量转换成简体字。推荐网站：</a:t>
            </a:r>
            <a:r>
              <a:rPr lang="de-DE" altLang="zh-CN"/>
              <a:t>http://www.hao123.com/haoserver/jianfanzh.htm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正文内容是由牧师逐项播放的，请为每项内容加入动画。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请保持正文对齐，字体</a:t>
            </a:r>
            <a:r>
              <a:rPr lang="en-US" altLang="zh-CN"/>
              <a:t>34</a:t>
            </a:r>
            <a:r>
              <a:rPr lang="zh-CN" altLang="en-US"/>
              <a:t>。</a:t>
            </a:r>
            <a:endParaRPr lang="de-DE" altLang="zh-CN"/>
          </a:p>
        </p:txBody>
      </p:sp>
      <p:sp>
        <p:nvSpPr>
          <p:cNvPr id="116739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286D153-5561-4324-BF67-581719B673F1}" type="slidenum">
              <a:rPr lang="zh-CN" altLang="en-US" smtClean="0">
                <a:solidFill>
                  <a:prstClr val="black"/>
                </a:solidFill>
              </a:rPr>
              <a:pPr/>
              <a:t>4</a:t>
            </a:fld>
            <a:endParaRPr lang="en-US" altLang="zh-CN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46833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7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6738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讲道内容可在周五晚上或周六早上从同工处获得（韩宝蕾姊妹）。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请尽量在周六</a:t>
            </a:r>
            <a:r>
              <a:rPr lang="en-US" altLang="zh-CN"/>
              <a:t>14</a:t>
            </a:r>
            <a:r>
              <a:rPr lang="zh-CN" altLang="en-US"/>
              <a:t>点之前将讲道内容更新。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牧师提供的讲道大纲是繁体字的，请尽量转换成简体字。推荐网站：</a:t>
            </a:r>
            <a:r>
              <a:rPr lang="de-DE" altLang="zh-CN"/>
              <a:t>http://www.hao123.com/haoserver/jianfanzh.htm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正文内容是由牧师逐项播放的，请为每项内容加入动画。</a:t>
            </a:r>
            <a:endParaRPr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/>
              <a:t>请保持正文对齐，字体</a:t>
            </a:r>
            <a:r>
              <a:rPr lang="en-US" altLang="zh-CN"/>
              <a:t>34</a:t>
            </a:r>
            <a:r>
              <a:rPr lang="zh-CN" altLang="en-US"/>
              <a:t>。</a:t>
            </a:r>
            <a:endParaRPr lang="de-DE" altLang="zh-CN"/>
          </a:p>
        </p:txBody>
      </p:sp>
      <p:sp>
        <p:nvSpPr>
          <p:cNvPr id="116739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286D153-5561-4324-BF67-581719B673F1}" type="slidenum">
              <a:rPr lang="zh-CN" altLang="en-US" smtClean="0">
                <a:solidFill>
                  <a:prstClr val="black"/>
                </a:solidFill>
              </a:rPr>
              <a:pPr/>
              <a:t>5</a:t>
            </a:fld>
            <a:endParaRPr lang="en-US" altLang="zh-CN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46833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48B59-242D-4D0D-BC0C-4A673B08FB7A}" type="datetimeFigureOut">
              <a:rPr lang="de-DE" smtClean="0"/>
              <a:t>28.04.2018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7DE4B-DBFB-488D-A48B-F9B64152280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95121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48B59-242D-4D0D-BC0C-4A673B08FB7A}" type="datetimeFigureOut">
              <a:rPr lang="de-DE" smtClean="0"/>
              <a:t>28.04.2018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7DE4B-DBFB-488D-A48B-F9B64152280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628259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48B59-242D-4D0D-BC0C-4A673B08FB7A}" type="datetimeFigureOut">
              <a:rPr lang="de-DE" smtClean="0"/>
              <a:t>28.04.2018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7DE4B-DBFB-488D-A48B-F9B64152280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199369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F8709-7FCC-40B4-8D85-89BC4B43A7E4}" type="datetimeFigureOut">
              <a:rPr lang="de-DE" altLang="zh-CN"/>
              <a:pPr>
                <a:defRPr/>
              </a:pPr>
              <a:t>28.04.2018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6CF958-35D8-4441-9A92-3350D2F29CA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2932465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F8709-7FCC-40B4-8D85-89BC4B43A7E4}" type="datetimeFigureOut">
              <a:rPr lang="de-DE" altLang="zh-CN"/>
              <a:pPr>
                <a:defRPr/>
              </a:pPr>
              <a:t>28.04.2018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6CF958-35D8-4441-9A92-3350D2F29CA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1303847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F8709-7FCC-40B4-8D85-89BC4B43A7E4}" type="datetimeFigureOut">
              <a:rPr lang="de-DE" altLang="zh-CN"/>
              <a:pPr>
                <a:defRPr/>
              </a:pPr>
              <a:t>28.04.2018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6CF958-35D8-4441-9A92-3350D2F29CA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3698665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F8709-7FCC-40B4-8D85-89BC4B43A7E4}" type="datetimeFigureOut">
              <a:rPr lang="de-DE" altLang="zh-CN"/>
              <a:pPr>
                <a:defRPr/>
              </a:pPr>
              <a:t>28.04.2018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6CF958-35D8-4441-9A92-3350D2F29CA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0726644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F8709-7FCC-40B4-8D85-89BC4B43A7E4}" type="datetimeFigureOut">
              <a:rPr lang="de-DE" altLang="zh-CN"/>
              <a:pPr>
                <a:defRPr/>
              </a:pPr>
              <a:t>28.04.2018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6CF958-35D8-4441-9A92-3350D2F29CA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991387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48B59-242D-4D0D-BC0C-4A673B08FB7A}" type="datetimeFigureOut">
              <a:rPr lang="de-DE" smtClean="0"/>
              <a:t>28.04.2018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7DE4B-DBFB-488D-A48B-F9B64152280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99389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48B59-242D-4D0D-BC0C-4A673B08FB7A}" type="datetimeFigureOut">
              <a:rPr lang="de-DE" smtClean="0"/>
              <a:t>28.04.2018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7DE4B-DBFB-488D-A48B-F9B64152280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79794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48B59-242D-4D0D-BC0C-4A673B08FB7A}" type="datetimeFigureOut">
              <a:rPr lang="de-DE" smtClean="0"/>
              <a:t>28.04.2018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7DE4B-DBFB-488D-A48B-F9B64152280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67911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48B59-242D-4D0D-BC0C-4A673B08FB7A}" type="datetimeFigureOut">
              <a:rPr lang="de-DE" smtClean="0"/>
              <a:t>28.04.2018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7DE4B-DBFB-488D-A48B-F9B64152280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76841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48B59-242D-4D0D-BC0C-4A673B08FB7A}" type="datetimeFigureOut">
              <a:rPr lang="de-DE" smtClean="0"/>
              <a:t>28.04.2018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7DE4B-DBFB-488D-A48B-F9B64152280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12361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48B59-242D-4D0D-BC0C-4A673B08FB7A}" type="datetimeFigureOut">
              <a:rPr lang="de-DE" smtClean="0"/>
              <a:t>28.04.2018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7DE4B-DBFB-488D-A48B-F9B64152280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62305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48B59-242D-4D0D-BC0C-4A673B08FB7A}" type="datetimeFigureOut">
              <a:rPr lang="de-DE" smtClean="0"/>
              <a:t>28.04.2018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7DE4B-DBFB-488D-A48B-F9B64152280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88576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48B59-242D-4D0D-BC0C-4A673B08FB7A}" type="datetimeFigureOut">
              <a:rPr lang="de-DE" smtClean="0"/>
              <a:t>28.04.2018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7DE4B-DBFB-488D-A48B-F9B64152280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15258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048B59-242D-4D0D-BC0C-4A673B08FB7A}" type="datetimeFigureOut">
              <a:rPr lang="de-DE" smtClean="0"/>
              <a:t>28.04.2018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47DE4B-DBFB-488D-A48B-F9B64152280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57150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elplatzhalter 1"/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331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zh-CN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3FACFC1-C3E5-40D9-8AB5-62445C32BC07}" type="datetimeFigureOut">
              <a:rPr lang="de-DE" altLang="zh-CN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28.04.2018</a:t>
            </a:fld>
            <a:endParaRPr lang="de-DE" altLang="zh-CN">
              <a:latin typeface="Arial" charset="0"/>
              <a:cs typeface="Arial" charset="0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DE" altLang="zh-CN">
              <a:latin typeface="Arial" charset="0"/>
              <a:cs typeface="Arial" charset="0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046BCB6-2734-4EE0-889D-203E336355DE}" type="slidenum">
              <a:rPr lang="de-DE" altLang="zh-CN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de-DE" altLang="zh-CN">
              <a:latin typeface="Arial" charset="0"/>
              <a:cs typeface="Arial" charset="0"/>
            </a:endParaRPr>
          </a:p>
        </p:txBody>
      </p:sp>
      <p:pic>
        <p:nvPicPr>
          <p:cNvPr id="13319" name="Picture 4" descr="mgj_10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72338" y="0"/>
            <a:ext cx="1871662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Line 5"/>
          <p:cNvSpPr>
            <a:spLocks noChangeShapeType="1"/>
          </p:cNvSpPr>
          <p:nvPr userDrawn="1"/>
        </p:nvSpPr>
        <p:spPr bwMode="auto">
          <a:xfrm>
            <a:off x="647700" y="1079500"/>
            <a:ext cx="6624638" cy="0"/>
          </a:xfrm>
          <a:prstGeom prst="line">
            <a:avLst/>
          </a:prstGeom>
          <a:noFill/>
          <a:ln w="76200">
            <a:solidFill>
              <a:srgbClr val="A7E13F"/>
            </a:solidFill>
            <a:round/>
            <a:headEnd/>
            <a:tailEnd/>
          </a:ln>
          <a:ex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de-DE" sz="4400">
              <a:ln>
                <a:solidFill>
                  <a:srgbClr val="92D050"/>
                </a:solidFill>
              </a:ln>
              <a:solidFill>
                <a:prstClr val="black"/>
              </a:solidFill>
              <a:latin typeface="Arial" pitchFamily="34" charset="0"/>
              <a:ea typeface="宋体" pitchFamily="2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3037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marL="342900" indent="-342900"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elplatzhalter 1"/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331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zh-CN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3FACFC1-C3E5-40D9-8AB5-62445C32BC07}" type="datetimeFigureOut">
              <a:rPr lang="de-DE" altLang="zh-CN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28.04.2018</a:t>
            </a:fld>
            <a:endParaRPr lang="de-DE" altLang="zh-CN">
              <a:latin typeface="Arial" charset="0"/>
              <a:cs typeface="Arial" charset="0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DE" altLang="zh-CN">
              <a:latin typeface="Arial" charset="0"/>
              <a:cs typeface="Arial" charset="0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046BCB6-2734-4EE0-889D-203E336355DE}" type="slidenum">
              <a:rPr lang="de-DE" altLang="zh-CN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de-DE" altLang="zh-CN">
              <a:latin typeface="Arial" charset="0"/>
              <a:cs typeface="Arial" charset="0"/>
            </a:endParaRPr>
          </a:p>
        </p:txBody>
      </p:sp>
      <p:pic>
        <p:nvPicPr>
          <p:cNvPr id="13319" name="Picture 4" descr="mgj_10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72338" y="0"/>
            <a:ext cx="1871662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Line 5"/>
          <p:cNvSpPr>
            <a:spLocks noChangeShapeType="1"/>
          </p:cNvSpPr>
          <p:nvPr userDrawn="1"/>
        </p:nvSpPr>
        <p:spPr bwMode="auto">
          <a:xfrm>
            <a:off x="647700" y="1079500"/>
            <a:ext cx="6624638" cy="0"/>
          </a:xfrm>
          <a:prstGeom prst="line">
            <a:avLst/>
          </a:prstGeom>
          <a:noFill/>
          <a:ln w="76200">
            <a:solidFill>
              <a:srgbClr val="A7E13F"/>
            </a:solidFill>
            <a:round/>
            <a:headEnd/>
            <a:tailEnd/>
          </a:ln>
          <a:ex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de-DE" sz="4400">
              <a:ln>
                <a:solidFill>
                  <a:srgbClr val="92D050"/>
                </a:solidFill>
              </a:ln>
              <a:solidFill>
                <a:prstClr val="black"/>
              </a:solidFill>
              <a:latin typeface="Arial" pitchFamily="34" charset="0"/>
              <a:ea typeface="宋体" pitchFamily="2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4951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marL="342900" indent="-342900"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elplatzhalter 1"/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331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zh-CN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3FACFC1-C3E5-40D9-8AB5-62445C32BC07}" type="datetimeFigureOut">
              <a:rPr lang="de-DE" altLang="zh-CN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28.04.2018</a:t>
            </a:fld>
            <a:endParaRPr lang="de-DE" altLang="zh-CN">
              <a:latin typeface="Arial" charset="0"/>
              <a:cs typeface="Arial" charset="0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DE" altLang="zh-CN">
              <a:latin typeface="Arial" charset="0"/>
              <a:cs typeface="Arial" charset="0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046BCB6-2734-4EE0-889D-203E336355DE}" type="slidenum">
              <a:rPr lang="de-DE" altLang="zh-CN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de-DE" altLang="zh-CN">
              <a:latin typeface="Arial" charset="0"/>
              <a:cs typeface="Arial" charset="0"/>
            </a:endParaRPr>
          </a:p>
        </p:txBody>
      </p:sp>
      <p:pic>
        <p:nvPicPr>
          <p:cNvPr id="13319" name="Picture 4" descr="mgj_10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72338" y="0"/>
            <a:ext cx="1871662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Line 5"/>
          <p:cNvSpPr>
            <a:spLocks noChangeShapeType="1"/>
          </p:cNvSpPr>
          <p:nvPr userDrawn="1"/>
        </p:nvSpPr>
        <p:spPr bwMode="auto">
          <a:xfrm>
            <a:off x="647700" y="1079500"/>
            <a:ext cx="6624638" cy="0"/>
          </a:xfrm>
          <a:prstGeom prst="line">
            <a:avLst/>
          </a:prstGeom>
          <a:noFill/>
          <a:ln w="76200">
            <a:solidFill>
              <a:srgbClr val="A7E13F"/>
            </a:solidFill>
            <a:round/>
            <a:headEnd/>
            <a:tailEnd/>
          </a:ln>
          <a:ex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de-DE" sz="4400">
              <a:ln>
                <a:solidFill>
                  <a:srgbClr val="92D050"/>
                </a:solidFill>
              </a:ln>
              <a:solidFill>
                <a:prstClr val="black"/>
              </a:solidFill>
              <a:latin typeface="Arial" pitchFamily="34" charset="0"/>
              <a:ea typeface="宋体" pitchFamily="2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6651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marL="342900" indent="-342900"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elplatzhalter 1"/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331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zh-CN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3FACFC1-C3E5-40D9-8AB5-62445C32BC07}" type="datetimeFigureOut">
              <a:rPr lang="de-DE" altLang="zh-CN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28.04.2018</a:t>
            </a:fld>
            <a:endParaRPr lang="de-DE" altLang="zh-CN">
              <a:latin typeface="Arial" charset="0"/>
              <a:cs typeface="Arial" charset="0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DE" altLang="zh-CN">
              <a:latin typeface="Arial" charset="0"/>
              <a:cs typeface="Arial" charset="0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046BCB6-2734-4EE0-889D-203E336355DE}" type="slidenum">
              <a:rPr lang="de-DE" altLang="zh-CN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de-DE" altLang="zh-CN">
              <a:latin typeface="Arial" charset="0"/>
              <a:cs typeface="Arial" charset="0"/>
            </a:endParaRPr>
          </a:p>
        </p:txBody>
      </p:sp>
      <p:pic>
        <p:nvPicPr>
          <p:cNvPr id="13319" name="Picture 4" descr="mgj_10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72338" y="0"/>
            <a:ext cx="1871662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Line 5"/>
          <p:cNvSpPr>
            <a:spLocks noChangeShapeType="1"/>
          </p:cNvSpPr>
          <p:nvPr userDrawn="1"/>
        </p:nvSpPr>
        <p:spPr bwMode="auto">
          <a:xfrm>
            <a:off x="647700" y="1079500"/>
            <a:ext cx="6624638" cy="0"/>
          </a:xfrm>
          <a:prstGeom prst="line">
            <a:avLst/>
          </a:prstGeom>
          <a:noFill/>
          <a:ln w="76200">
            <a:solidFill>
              <a:srgbClr val="A7E13F"/>
            </a:solidFill>
            <a:round/>
            <a:headEnd/>
            <a:tailEnd/>
          </a:ln>
          <a:ex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de-DE" sz="4400">
              <a:ln>
                <a:solidFill>
                  <a:srgbClr val="92D050"/>
                </a:solidFill>
              </a:ln>
              <a:solidFill>
                <a:prstClr val="black"/>
              </a:solidFill>
              <a:latin typeface="Arial" pitchFamily="34" charset="0"/>
              <a:ea typeface="宋体" pitchFamily="2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5952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marL="342900" indent="-342900"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elplatzhalter 1"/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331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zh-CN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3FACFC1-C3E5-40D9-8AB5-62445C32BC07}" type="datetimeFigureOut">
              <a:rPr lang="de-DE" altLang="zh-CN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28.04.2018</a:t>
            </a:fld>
            <a:endParaRPr lang="de-DE" altLang="zh-CN">
              <a:latin typeface="Arial" charset="0"/>
              <a:cs typeface="Arial" charset="0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DE" altLang="zh-CN">
              <a:latin typeface="Arial" charset="0"/>
              <a:cs typeface="Arial" charset="0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046BCB6-2734-4EE0-889D-203E336355DE}" type="slidenum">
              <a:rPr lang="de-DE" altLang="zh-CN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de-DE" altLang="zh-CN">
              <a:latin typeface="Arial" charset="0"/>
              <a:cs typeface="Arial" charset="0"/>
            </a:endParaRPr>
          </a:p>
        </p:txBody>
      </p:sp>
      <p:pic>
        <p:nvPicPr>
          <p:cNvPr id="13319" name="Picture 4" descr="mgj_10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72338" y="0"/>
            <a:ext cx="1871662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Line 5"/>
          <p:cNvSpPr>
            <a:spLocks noChangeShapeType="1"/>
          </p:cNvSpPr>
          <p:nvPr userDrawn="1"/>
        </p:nvSpPr>
        <p:spPr bwMode="auto">
          <a:xfrm>
            <a:off x="647700" y="1079500"/>
            <a:ext cx="6624638" cy="0"/>
          </a:xfrm>
          <a:prstGeom prst="line">
            <a:avLst/>
          </a:prstGeom>
          <a:noFill/>
          <a:ln w="76200">
            <a:solidFill>
              <a:srgbClr val="A7E13F"/>
            </a:solidFill>
            <a:round/>
            <a:headEnd/>
            <a:tailEnd/>
          </a:ln>
          <a:ex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de-DE" sz="4400">
              <a:ln>
                <a:solidFill>
                  <a:srgbClr val="92D050"/>
                </a:solidFill>
              </a:ln>
              <a:solidFill>
                <a:prstClr val="black"/>
              </a:solidFill>
              <a:latin typeface="Arial" pitchFamily="34" charset="0"/>
              <a:ea typeface="宋体" pitchFamily="2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4606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marL="342900" indent="-342900"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5" name="Titel 1"/>
          <p:cNvSpPr>
            <a:spLocks noGrp="1"/>
          </p:cNvSpPr>
          <p:nvPr>
            <p:ph type="title"/>
          </p:nvPr>
        </p:nvSpPr>
        <p:spPr>
          <a:xfrm>
            <a:off x="647700" y="1"/>
            <a:ext cx="6624638" cy="1143000"/>
          </a:xfrm>
        </p:spPr>
        <p:txBody>
          <a:bodyPr/>
          <a:lstStyle/>
          <a:p>
            <a:pPr eaLnBrk="1" hangingPunct="1"/>
            <a:r>
              <a:rPr lang="zh-CN" altLang="de-DE" dirty="0">
                <a:latin typeface="SimHei" pitchFamily="2" charset="-122"/>
                <a:ea typeface="SimHei" pitchFamily="2" charset="-122"/>
              </a:rPr>
              <a:t>主日证道</a:t>
            </a:r>
            <a:endParaRPr lang="de-DE" altLang="zh-CN" dirty="0">
              <a:latin typeface="SimHei" pitchFamily="2" charset="-122"/>
              <a:ea typeface="SimHei" pitchFamily="2" charset="-122"/>
            </a:endParaRPr>
          </a:p>
        </p:txBody>
      </p:sp>
      <p:sp>
        <p:nvSpPr>
          <p:cNvPr id="113666" name="Inhaltsplatzhalter 2"/>
          <p:cNvSpPr>
            <a:spLocks noGrp="1"/>
          </p:cNvSpPr>
          <p:nvPr>
            <p:ph idx="1"/>
          </p:nvPr>
        </p:nvSpPr>
        <p:spPr>
          <a:xfrm>
            <a:off x="1066800" y="1524000"/>
            <a:ext cx="6601984" cy="4351338"/>
          </a:xfrm>
        </p:spPr>
        <p:txBody>
          <a:bodyPr/>
          <a:lstStyle/>
          <a:p>
            <a:pPr algn="ctr" eaLnBrk="1" hangingPunct="1"/>
            <a:endParaRPr lang="de-DE" altLang="zh-CN" sz="6600" dirty="0">
              <a:latin typeface="SimHei" pitchFamily="2" charset="-122"/>
              <a:ea typeface="SimHei" pitchFamily="2" charset="-122"/>
            </a:endParaRPr>
          </a:p>
          <a:p>
            <a:pPr algn="ctr" eaLnBrk="1" hangingPunct="1"/>
            <a:r>
              <a:rPr lang="zh-CN" altLang="en-US" sz="6600" dirty="0">
                <a:latin typeface="SimHei" pitchFamily="2" charset="-122"/>
                <a:ea typeface="SimHei" pitchFamily="2" charset="-122"/>
              </a:rPr>
              <a:t>当奉献什么给神</a:t>
            </a:r>
            <a:endParaRPr lang="de-DE" altLang="zh-CN" sz="6600" dirty="0">
              <a:latin typeface="SimHei" pitchFamily="2" charset="-122"/>
              <a:ea typeface="SimHei" pitchFamily="2" charset="-122"/>
            </a:endParaRPr>
          </a:p>
        </p:txBody>
      </p:sp>
      <p:sp>
        <p:nvSpPr>
          <p:cNvPr id="4" name="副標題 2"/>
          <p:cNvSpPr txBox="1">
            <a:spLocks/>
          </p:cNvSpPr>
          <p:nvPr/>
        </p:nvSpPr>
        <p:spPr bwMode="auto">
          <a:xfrm>
            <a:off x="1219200" y="4495800"/>
            <a:ext cx="6858000" cy="165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None/>
              <a:defRPr/>
            </a:pPr>
            <a:endParaRPr lang="zh-TW" altLang="en-US" sz="3200" dirty="0">
              <a:solidFill>
                <a:prstClr val="black"/>
              </a:solidFill>
              <a:latin typeface="SimHei" panose="02010609060101010101" pitchFamily="49" charset="-122"/>
              <a:ea typeface="SimHei" panose="02010609060101010101" pitchFamily="49" charset="-122"/>
              <a:cs typeface="Arial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3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SimHei" pitchFamily="2" charset="-122"/>
                <a:ea typeface="SimHei" pitchFamily="2" charset="-122"/>
              </a:rPr>
              <a:t>当拿什么献给神</a:t>
            </a:r>
          </a:p>
        </p:txBody>
      </p:sp>
      <p:sp>
        <p:nvSpPr>
          <p:cNvPr id="115714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6896100" cy="4297363"/>
          </a:xfrm>
        </p:spPr>
        <p:txBody>
          <a:bodyPr/>
          <a:lstStyle/>
          <a:p>
            <a:pPr marL="0" indent="0"/>
            <a:r>
              <a:rPr lang="zh-CN" altLang="de-DE" sz="3600" dirty="0">
                <a:latin typeface="SimHei" pitchFamily="2" charset="-122"/>
                <a:ea typeface="SimHei" pitchFamily="2" charset="-122"/>
              </a:rPr>
              <a:t>引言：</a:t>
            </a:r>
            <a:endParaRPr kumimoji="1" lang="en-US" altLang="zh-CN" sz="3600" dirty="0">
              <a:latin typeface="SimHei" pitchFamily="2" charset="-122"/>
              <a:ea typeface="SimHei" pitchFamily="2" charset="-122"/>
              <a:cs typeface="SimHei" panose="02010609060101010101" pitchFamily="49" charset="-122"/>
            </a:endParaRPr>
          </a:p>
          <a:p>
            <a:r>
              <a:rPr lang="en-US" altLang="zh-CN" sz="3600" dirty="0">
                <a:latin typeface="SimHei" pitchFamily="2" charset="-122"/>
                <a:ea typeface="SimHei" pitchFamily="2" charset="-122"/>
              </a:rPr>
              <a:t>1.</a:t>
            </a:r>
            <a:r>
              <a:rPr lang="zh-CN" altLang="en-US" sz="3600" dirty="0">
                <a:latin typeface="SimHei" pitchFamily="2" charset="-122"/>
                <a:ea typeface="SimHei" pitchFamily="2" charset="-122"/>
              </a:rPr>
              <a:t>口称神为主为父的人是真心的</a:t>
            </a:r>
            <a:endParaRPr lang="de-DE" altLang="zh-CN" sz="3600" dirty="0">
              <a:latin typeface="SimHei" pitchFamily="2" charset="-122"/>
              <a:ea typeface="SimHei" pitchFamily="2" charset="-122"/>
            </a:endParaRPr>
          </a:p>
          <a:p>
            <a:r>
              <a:rPr lang="de-DE" altLang="zh-CN" sz="3600" dirty="0">
                <a:latin typeface="SimHei" pitchFamily="2" charset="-122"/>
                <a:ea typeface="SimHei" pitchFamily="2" charset="-122"/>
              </a:rPr>
              <a:t>  </a:t>
            </a:r>
            <a:r>
              <a:rPr lang="zh-CN" altLang="en-US" sz="3600" dirty="0">
                <a:latin typeface="SimHei" pitchFamily="2" charset="-122"/>
                <a:ea typeface="SimHei" pitchFamily="2" charset="-122"/>
              </a:rPr>
              <a:t>吗？</a:t>
            </a:r>
          </a:p>
          <a:p>
            <a:r>
              <a:rPr lang="en-US" altLang="zh-CN" sz="3600" dirty="0">
                <a:latin typeface="SimHei" pitchFamily="2" charset="-122"/>
                <a:ea typeface="SimHei" pitchFamily="2" charset="-122"/>
              </a:rPr>
              <a:t>2.</a:t>
            </a:r>
            <a:r>
              <a:rPr lang="zh-CN" altLang="en-US" sz="3600" dirty="0">
                <a:latin typeface="SimHei" pitchFamily="2" charset="-122"/>
                <a:ea typeface="SimHei" pitchFamily="2" charset="-122"/>
              </a:rPr>
              <a:t>行动能证明真心的诚意</a:t>
            </a:r>
          </a:p>
          <a:p>
            <a:r>
              <a:rPr lang="en-US" altLang="zh-CN" sz="3600" dirty="0">
                <a:latin typeface="SimHei" pitchFamily="2" charset="-122"/>
                <a:ea typeface="SimHei" pitchFamily="2" charset="-122"/>
              </a:rPr>
              <a:t>3.</a:t>
            </a:r>
            <a:r>
              <a:rPr lang="zh-CN" altLang="en-US" sz="3600" dirty="0">
                <a:latin typeface="SimHei" pitchFamily="2" charset="-122"/>
                <a:ea typeface="SimHei" pitchFamily="2" charset="-122"/>
              </a:rPr>
              <a:t>金钱的奉献最能考验人心</a:t>
            </a:r>
          </a:p>
          <a:p>
            <a:pPr marL="0" indent="0"/>
            <a:endParaRPr lang="zh-CN" altLang="en-US" dirty="0"/>
          </a:p>
          <a:p>
            <a:pPr marL="0" indent="0"/>
            <a:endParaRPr lang="zh-CN" altLang="de-DE" dirty="0">
              <a:latin typeface="SimHei" pitchFamily="2" charset="-122"/>
              <a:ea typeface="SimHei" pitchFamily="2" charset="-122"/>
            </a:endParaRPr>
          </a:p>
          <a:p>
            <a:pPr marL="0" indent="0"/>
            <a:endParaRPr lang="de-DE" altLang="zh-CN" dirty="0">
              <a:latin typeface="SimHei" pitchFamily="2" charset="-122"/>
              <a:ea typeface="SimHei" pitchFamily="2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2286000" y="2028617"/>
            <a:ext cx="4572000" cy="769441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 sz="4400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9471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3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SimHei" pitchFamily="2" charset="-122"/>
                <a:ea typeface="SimHei" pitchFamily="2" charset="-122"/>
              </a:rPr>
              <a:t>当拿什么献给神</a:t>
            </a:r>
          </a:p>
        </p:txBody>
      </p:sp>
      <p:sp>
        <p:nvSpPr>
          <p:cNvPr id="115714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810500" cy="4297363"/>
          </a:xfrm>
        </p:spPr>
        <p:txBody>
          <a:bodyPr/>
          <a:lstStyle/>
          <a:p>
            <a:pPr marL="0" indent="0"/>
            <a:r>
              <a:rPr lang="zh-CN" altLang="en-US" sz="3600" dirty="0">
                <a:latin typeface="SimHei" pitchFamily="2" charset="-122"/>
                <a:ea typeface="SimHei" pitchFamily="2" charset="-122"/>
              </a:rPr>
              <a:t>经文理解和应用</a:t>
            </a:r>
            <a:r>
              <a:rPr lang="zh-CN" altLang="de-DE" sz="3600" dirty="0">
                <a:latin typeface="SimHei" pitchFamily="2" charset="-122"/>
                <a:ea typeface="SimHei" pitchFamily="2" charset="-122"/>
              </a:rPr>
              <a:t>：</a:t>
            </a:r>
            <a:endParaRPr kumimoji="1" lang="en-US" altLang="zh-CN" sz="3600" dirty="0">
              <a:latin typeface="SimHei" pitchFamily="2" charset="-122"/>
              <a:ea typeface="SimHei" pitchFamily="2" charset="-122"/>
              <a:cs typeface="SimHei" panose="02010609060101010101" pitchFamily="49" charset="-122"/>
            </a:endParaRPr>
          </a:p>
          <a:p>
            <a:r>
              <a:rPr kumimoji="1" lang="en-US" altLang="zh-CN" sz="3600" dirty="0">
                <a:latin typeface="SimHei" pitchFamily="2" charset="-122"/>
                <a:ea typeface="SimHei" pitchFamily="2" charset="-122"/>
                <a:cs typeface="SimHei" panose="02010609060101010101" pitchFamily="49" charset="-122"/>
              </a:rPr>
              <a:t>1. </a:t>
            </a:r>
            <a:r>
              <a:rPr kumimoji="1" lang="zh-CN" altLang="en-US" sz="3600" dirty="0">
                <a:latin typeface="SimHei" pitchFamily="2" charset="-122"/>
                <a:ea typeface="SimHei" pitchFamily="2" charset="-122"/>
                <a:cs typeface="SimHei" panose="02010609060101010101" pitchFamily="49" charset="-122"/>
              </a:rPr>
              <a:t>可以献上尊敬吗？</a:t>
            </a:r>
          </a:p>
          <a:p>
            <a:r>
              <a:rPr kumimoji="1" lang="en-US" altLang="zh-CN" sz="3600" dirty="0">
                <a:latin typeface="SimHei" pitchFamily="2" charset="-122"/>
                <a:ea typeface="SimHei" pitchFamily="2" charset="-122"/>
                <a:cs typeface="SimHei" panose="02010609060101010101" pitchFamily="49" charset="-122"/>
              </a:rPr>
              <a:t>2. </a:t>
            </a:r>
            <a:r>
              <a:rPr kumimoji="1" lang="zh-CN" altLang="en-US" sz="3600" dirty="0">
                <a:latin typeface="SimHei" pitchFamily="2" charset="-122"/>
                <a:ea typeface="SimHei" pitchFamily="2" charset="-122"/>
                <a:cs typeface="SimHei" panose="02010609060101010101" pitchFamily="49" charset="-122"/>
              </a:rPr>
              <a:t>可以献上敬畏吗？</a:t>
            </a:r>
          </a:p>
          <a:p>
            <a:r>
              <a:rPr kumimoji="1" lang="en-US" altLang="zh-CN" sz="3600" dirty="0">
                <a:latin typeface="SimHei" pitchFamily="2" charset="-122"/>
                <a:ea typeface="SimHei" pitchFamily="2" charset="-122"/>
                <a:cs typeface="SimHei" panose="02010609060101010101" pitchFamily="49" charset="-122"/>
              </a:rPr>
              <a:t>3. </a:t>
            </a:r>
            <a:r>
              <a:rPr kumimoji="1" lang="zh-CN" altLang="en-US" sz="3600" dirty="0">
                <a:latin typeface="SimHei" pitchFamily="2" charset="-122"/>
                <a:ea typeface="SimHei" pitchFamily="2" charset="-122"/>
                <a:cs typeface="SimHei" panose="02010609060101010101" pitchFamily="49" charset="-122"/>
              </a:rPr>
              <a:t>可以献上听命吗？</a:t>
            </a:r>
          </a:p>
          <a:p>
            <a:r>
              <a:rPr kumimoji="1" lang="en-US" altLang="zh-CN" sz="3600" dirty="0">
                <a:latin typeface="SimHei" pitchFamily="2" charset="-122"/>
                <a:ea typeface="SimHei" pitchFamily="2" charset="-122"/>
                <a:cs typeface="SimHei" panose="02010609060101010101" pitchFamily="49" charset="-122"/>
              </a:rPr>
              <a:t>4. </a:t>
            </a:r>
            <a:r>
              <a:rPr kumimoji="1" lang="zh-CN" altLang="en-US" sz="3600" dirty="0">
                <a:latin typeface="SimHei" pitchFamily="2" charset="-122"/>
                <a:ea typeface="SimHei" pitchFamily="2" charset="-122"/>
                <a:cs typeface="SimHei" panose="02010609060101010101" pitchFamily="49" charset="-122"/>
              </a:rPr>
              <a:t>可以献上神会悦纳的供物吗？</a:t>
            </a:r>
          </a:p>
          <a:p>
            <a:r>
              <a:rPr kumimoji="1" lang="en-US" altLang="zh-CN" sz="3600" dirty="0">
                <a:latin typeface="SimHei" pitchFamily="2" charset="-122"/>
                <a:ea typeface="SimHei" pitchFamily="2" charset="-122"/>
                <a:cs typeface="SimHei" panose="02010609060101010101" pitchFamily="49" charset="-122"/>
              </a:rPr>
              <a:t>5. </a:t>
            </a:r>
            <a:r>
              <a:rPr kumimoji="1" lang="zh-CN" altLang="en-US" sz="3600" dirty="0">
                <a:latin typeface="SimHei" pitchFamily="2" charset="-122"/>
                <a:ea typeface="SimHei" pitchFamily="2" charset="-122"/>
                <a:cs typeface="SimHei" panose="02010609060101010101" pitchFamily="49" charset="-122"/>
              </a:rPr>
              <a:t>可以视神的要求为烦琐吗？</a:t>
            </a:r>
            <a:endParaRPr lang="zh-CN" altLang="en-US" sz="3600" dirty="0"/>
          </a:p>
          <a:p>
            <a:pPr marL="0" indent="0"/>
            <a:endParaRPr lang="zh-CN" altLang="de-DE" dirty="0">
              <a:latin typeface="SimHei" pitchFamily="2" charset="-122"/>
              <a:ea typeface="SimHei" pitchFamily="2" charset="-122"/>
            </a:endParaRPr>
          </a:p>
          <a:p>
            <a:pPr marL="0" indent="0"/>
            <a:endParaRPr lang="de-DE" altLang="zh-CN" dirty="0">
              <a:latin typeface="SimHei" pitchFamily="2" charset="-122"/>
              <a:ea typeface="SimHei" pitchFamily="2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2286000" y="2028617"/>
            <a:ext cx="4572000" cy="769441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 sz="4400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4397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3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SimHei" pitchFamily="2" charset="-122"/>
                <a:ea typeface="SimHei" pitchFamily="2" charset="-122"/>
              </a:rPr>
              <a:t>当拿什么献给神</a:t>
            </a:r>
          </a:p>
        </p:txBody>
      </p:sp>
      <p:sp>
        <p:nvSpPr>
          <p:cNvPr id="115714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810500" cy="4297363"/>
          </a:xfrm>
        </p:spPr>
        <p:txBody>
          <a:bodyPr/>
          <a:lstStyle/>
          <a:p>
            <a:endParaRPr lang="en-US" altLang="zh-CN" sz="3600" dirty="0"/>
          </a:p>
          <a:p>
            <a:r>
              <a:rPr lang="en-US" altLang="zh-CN" sz="3600" dirty="0"/>
              <a:t>6. </a:t>
            </a:r>
            <a:r>
              <a:rPr lang="zh-CN" altLang="en-US" sz="3600" dirty="0"/>
              <a:t>神的名在甚么地方、被谁尊为大？</a:t>
            </a:r>
          </a:p>
          <a:p>
            <a:r>
              <a:rPr lang="en-US" altLang="zh-CN" sz="3600" dirty="0"/>
              <a:t>7. </a:t>
            </a:r>
            <a:r>
              <a:rPr lang="zh-CN" altLang="en-US" sz="3600" dirty="0"/>
              <a:t>神主动要求人回转归向他</a:t>
            </a:r>
          </a:p>
          <a:p>
            <a:r>
              <a:rPr lang="en-US" altLang="zh-CN" sz="3600" dirty="0"/>
              <a:t>8. </a:t>
            </a:r>
            <a:r>
              <a:rPr lang="zh-CN" altLang="en-US" sz="3600" dirty="0"/>
              <a:t>神警告子民不要夺取神之物</a:t>
            </a:r>
          </a:p>
          <a:p>
            <a:r>
              <a:rPr lang="en-US" altLang="zh-CN" sz="3600" dirty="0"/>
              <a:t>9. </a:t>
            </a:r>
            <a:r>
              <a:rPr lang="zh-CN" altLang="en-US" sz="3600" dirty="0"/>
              <a:t>神容许子民以行动试试神的赐福</a:t>
            </a:r>
          </a:p>
          <a:p>
            <a:r>
              <a:rPr lang="en-US" altLang="zh-CN" sz="3600" dirty="0"/>
              <a:t>10. </a:t>
            </a:r>
            <a:r>
              <a:rPr lang="zh-CN" altLang="en-US" sz="3600" dirty="0"/>
              <a:t>神要万国称他的子民为有福的</a:t>
            </a:r>
            <a:endParaRPr lang="en-US" altLang="zh-CN" sz="3600" dirty="0"/>
          </a:p>
        </p:txBody>
      </p:sp>
      <p:sp>
        <p:nvSpPr>
          <p:cNvPr id="2" name="矩形 1"/>
          <p:cNvSpPr/>
          <p:nvPr/>
        </p:nvSpPr>
        <p:spPr>
          <a:xfrm>
            <a:off x="2286000" y="2028617"/>
            <a:ext cx="4572000" cy="769441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 sz="4400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6475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3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SimHei" pitchFamily="2" charset="-122"/>
                <a:ea typeface="SimHei" pitchFamily="2" charset="-122"/>
              </a:rPr>
              <a:t>当拿什么献给神</a:t>
            </a:r>
          </a:p>
        </p:txBody>
      </p:sp>
      <p:sp>
        <p:nvSpPr>
          <p:cNvPr id="115714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810500" cy="4297363"/>
          </a:xfrm>
        </p:spPr>
        <p:txBody>
          <a:bodyPr/>
          <a:lstStyle/>
          <a:p>
            <a:r>
              <a:rPr lang="zh-CN" altLang="en-US" sz="3600" dirty="0"/>
              <a:t>总结：</a:t>
            </a:r>
            <a:endParaRPr lang="en-US" altLang="zh-CN" sz="3600" dirty="0"/>
          </a:p>
          <a:p>
            <a:r>
              <a:rPr lang="zh-CN" altLang="en-US" sz="3600" dirty="0"/>
              <a:t>十一奉献的确是旧约教导的功课，新约强调全身全心全然摆上的奉献。</a:t>
            </a:r>
            <a:endParaRPr lang="en-US" altLang="zh-CN" sz="3600" dirty="0"/>
          </a:p>
          <a:p>
            <a:r>
              <a:rPr lang="zh-CN" altLang="en-US" sz="3600" dirty="0"/>
              <a:t>基督徒应该献上的是对神的尊敬、敬畏和听命。神喜悦的供物是人承认神的主权，让神不断赐福给他的百姓。</a:t>
            </a:r>
            <a:endParaRPr lang="en-US" altLang="zh-CN" sz="3600" dirty="0"/>
          </a:p>
        </p:txBody>
      </p:sp>
      <p:sp>
        <p:nvSpPr>
          <p:cNvPr id="2" name="矩形 1"/>
          <p:cNvSpPr/>
          <p:nvPr/>
        </p:nvSpPr>
        <p:spPr>
          <a:xfrm>
            <a:off x="2286000" y="2028617"/>
            <a:ext cx="4572000" cy="769441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 sz="4400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58199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3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4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799</Words>
  <Application>Microsoft Office PowerPoint</Application>
  <PresentationFormat>Bildschirmpräsentation (4:3)</PresentationFormat>
  <Paragraphs>55</Paragraphs>
  <Slides>5</Slides>
  <Notes>5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6</vt:i4>
      </vt:variant>
      <vt:variant>
        <vt:lpstr>Folientitel</vt:lpstr>
      </vt:variant>
      <vt:variant>
        <vt:i4>5</vt:i4>
      </vt:variant>
    </vt:vector>
  </HeadingPairs>
  <TitlesOfParts>
    <vt:vector size="17" baseType="lpstr">
      <vt:lpstr>SimHei</vt:lpstr>
      <vt:lpstr>宋体</vt:lpstr>
      <vt:lpstr>宋体</vt:lpstr>
      <vt:lpstr>Arial</vt:lpstr>
      <vt:lpstr>Calibri</vt:lpstr>
      <vt:lpstr>Calibri Light</vt:lpstr>
      <vt:lpstr>Office Theme</vt:lpstr>
      <vt:lpstr>Benutzerdefiniertes Design</vt:lpstr>
      <vt:lpstr>1_Benutzerdefiniertes Design</vt:lpstr>
      <vt:lpstr>2_Benutzerdefiniertes Design</vt:lpstr>
      <vt:lpstr>3_Benutzerdefiniertes Design</vt:lpstr>
      <vt:lpstr>4_Benutzerdefiniertes Design</vt:lpstr>
      <vt:lpstr>主日证道</vt:lpstr>
      <vt:lpstr>当拿什么献给神</vt:lpstr>
      <vt:lpstr>当拿什么献给神</vt:lpstr>
      <vt:lpstr>当拿什么献给神</vt:lpstr>
      <vt:lpstr>当拿什么献给神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主日证道</dc:title>
  <dc:creator>Dongdong Hu</dc:creator>
  <cp:lastModifiedBy>Dongdong Hu</cp:lastModifiedBy>
  <cp:revision>1</cp:revision>
  <dcterms:created xsi:type="dcterms:W3CDTF">2018-04-28T15:42:22Z</dcterms:created>
  <dcterms:modified xsi:type="dcterms:W3CDTF">2018-04-28T15:43:16Z</dcterms:modified>
</cp:coreProperties>
</file>