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</p:sldMasterIdLst>
  <p:notesMasterIdLst>
    <p:notesMasterId r:id="rId14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E359F-8EE1-4DB6-8F09-ACEED0253904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6714F-34A9-4D15-A78B-75D95557966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4831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73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</a:t>
            </a:r>
            <a:r>
              <a:rPr lang="de-DE" altLang="zh-CN"/>
              <a:t>://www.hao123.com</a:t>
            </a:r>
            <a:r>
              <a:rPr lang="de-DE" altLang="zh-CN" dirty="0"/>
              <a:t>/haoserver</a:t>
            </a:r>
            <a:r>
              <a:rPr lang="de-DE" altLang="zh-CN"/>
              <a:t>/jianfanzh.htm</a:t>
            </a:r>
            <a:endParaRPr lang="de-DE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78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</a:t>
            </a:r>
            <a:r>
              <a:rPr lang="de-DE" altLang="zh-CN"/>
              <a:t>://www.hao123.com</a:t>
            </a:r>
            <a:r>
              <a:rPr lang="de-DE" altLang="zh-CN" dirty="0"/>
              <a:t>/haoserver</a:t>
            </a:r>
            <a:r>
              <a:rPr lang="de-DE" altLang="zh-CN"/>
              <a:t>/jianfanzh.htm</a:t>
            </a:r>
            <a:endParaRPr lang="de-DE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67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</a:t>
            </a:r>
            <a:r>
              <a:rPr lang="de-DE" altLang="zh-CN"/>
              <a:t>://www.hao123.com</a:t>
            </a:r>
            <a:r>
              <a:rPr lang="de-DE" altLang="zh-CN" dirty="0"/>
              <a:t>/haoserver</a:t>
            </a:r>
            <a:r>
              <a:rPr lang="de-DE" altLang="zh-CN"/>
              <a:t>/jianfanzh.htm</a:t>
            </a:r>
            <a:endParaRPr lang="de-DE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52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</a:t>
            </a:r>
            <a:r>
              <a:rPr lang="de-DE" altLang="zh-CN"/>
              <a:t>://www.hao123.com</a:t>
            </a:r>
            <a:r>
              <a:rPr lang="de-DE" altLang="zh-CN" dirty="0"/>
              <a:t>/haoserver</a:t>
            </a:r>
            <a:r>
              <a:rPr lang="de-DE" altLang="zh-CN"/>
              <a:t>/jianfanzh.htm</a:t>
            </a:r>
            <a:endParaRPr lang="de-DE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724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讲道内容可在周五晚上或周六早上从同工处获得（韩宝蕾姊妹）。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请尽量在周六</a:t>
            </a:r>
            <a:r>
              <a:rPr lang="en-US" altLang="zh-CN" dirty="0"/>
              <a:t>14</a:t>
            </a:r>
            <a:r>
              <a:rPr lang="zh-CN" altLang="en-US" dirty="0"/>
              <a:t>点之前将讲道内容更新。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牧师提供的讲道大纲是繁体字的，请尽量转换成简体字。推荐网站：</a:t>
            </a:r>
            <a:r>
              <a:rPr lang="de-DE" altLang="zh-CN" dirty="0"/>
              <a:t>http</a:t>
            </a:r>
            <a:r>
              <a:rPr lang="de-DE" altLang="zh-CN"/>
              <a:t>://www.hao123.com</a:t>
            </a:r>
            <a:r>
              <a:rPr lang="de-DE" altLang="zh-CN" dirty="0"/>
              <a:t>/</a:t>
            </a:r>
            <a:r>
              <a:rPr lang="de-DE" altLang="zh-CN" dirty="0" err="1"/>
              <a:t>haoserver</a:t>
            </a:r>
            <a:r>
              <a:rPr lang="de-DE" altLang="zh-CN"/>
              <a:t>/jianfanzh.htm</a:t>
            </a:r>
            <a:endParaRPr lang="de-DE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正文内容是由牧师逐项播放的，请为每项内容加入动画。</a:t>
            </a:r>
            <a:endParaRPr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dirty="0"/>
              <a:t>请保持正文对齐，字体</a:t>
            </a:r>
            <a:r>
              <a:rPr lang="en-US" altLang="zh-CN" dirty="0"/>
              <a:t>34</a:t>
            </a:r>
            <a:r>
              <a:rPr lang="zh-CN" altLang="en-US" dirty="0"/>
              <a:t>。</a:t>
            </a:r>
            <a:endParaRPr lang="de-DE" altLang="zh-CN" dirty="0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809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952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46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273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739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9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802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31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142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36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559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48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72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667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68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653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13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95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79F69-85E4-4B08-8D57-819E9B46E7A7}" type="datetimeFigureOut">
              <a:rPr lang="de-DE" smtClean="0"/>
              <a:t>10.04.2018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864C3-0B1D-4E51-A545-43BFF64C5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37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9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48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3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58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2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2B2288-AE1F-4138-8752-54279639D2F3}" type="slidenum">
              <a:rPr lang="en-US" altLang="zh-C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44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353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47700" y="1447800"/>
            <a:ext cx="7010400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受托与回馈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0187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当今时代的成功焦虑与自卑情结。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攀比竞争的风潮会照出个人的有限和不足，使人怀疑自我，陷入迷失。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当拥有的不多、身份卑微和能力有限时，我们的人生还能成就什么？</a:t>
            </a:r>
            <a:endParaRPr lang="de-DE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信仰的意义是什么？如何在信仰里看待人之间的差异，并在有限的资源里成就人生的价值？</a:t>
            </a:r>
            <a:endParaRPr lang="de-DE" altLang="zh-CN" dirty="0"/>
          </a:p>
          <a:p>
            <a:pPr>
              <a:buFontTx/>
              <a:buNone/>
            </a:pPr>
            <a:endParaRPr lang="zh-CN" altLang="en-US" dirty="0"/>
          </a:p>
          <a:p>
            <a:pPr>
              <a:buFontTx/>
              <a:buNone/>
            </a:pPr>
            <a:endParaRPr lang="zh-CN" altLang="en-US" dirty="0"/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xmlns="" id="{53939497-3518-4416-9371-80351310412C}"/>
              </a:ext>
            </a:extLst>
          </p:cNvPr>
          <p:cNvSpPr txBox="1">
            <a:spLocks/>
          </p:cNvSpPr>
          <p:nvPr/>
        </p:nvSpPr>
        <p:spPr bwMode="auto">
          <a:xfrm>
            <a:off x="7620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受托与回馈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（太</a:t>
            </a:r>
            <a:r>
              <a:rPr lang="de-DE" altLang="zh-CN" kern="0" dirty="0">
                <a:latin typeface="SimHei" pitchFamily="2" charset="-122"/>
                <a:ea typeface="SimHei" pitchFamily="2" charset="-122"/>
              </a:rPr>
              <a:t>25:14-30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kern="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9795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057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经文的理解与应用：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eaLnBrk="1">
              <a:buFontTx/>
              <a:buNone/>
            </a:pPr>
            <a:r>
              <a:rPr lang="de-DE" altLang="zh-CN" dirty="0"/>
              <a:t>1.</a:t>
            </a:r>
            <a:r>
              <a:rPr lang="en-US" altLang="zh-CN" dirty="0"/>
              <a:t>“</a:t>
            </a:r>
            <a:r>
              <a:rPr lang="zh-CN" altLang="en-US" dirty="0"/>
              <a:t>生命归向神”意味着生命关系的重整，从自我为中心转向以神为中心。</a:t>
            </a:r>
          </a:p>
          <a:p>
            <a:pPr eaLnBrk="1">
              <a:buFontTx/>
              <a:buNone/>
            </a:pPr>
            <a:r>
              <a:rPr lang="en-US" altLang="zh-CN" dirty="0"/>
              <a:t>2. </a:t>
            </a:r>
            <a:r>
              <a:rPr lang="zh-CN" altLang="en-US" dirty="0"/>
              <a:t>确立天国价值观：神是生命之主，生命来自于祂，为祂而活，被祂所用。</a:t>
            </a:r>
          </a:p>
          <a:p>
            <a:pPr>
              <a:buFontTx/>
              <a:buNone/>
            </a:pPr>
            <a:r>
              <a:rPr lang="en-US" altLang="zh-CN" dirty="0"/>
              <a:t>3. </a:t>
            </a:r>
            <a:r>
              <a:rPr lang="zh-CN" altLang="en-US" dirty="0"/>
              <a:t>个人从神领受的资源不同、数量不等，却都担负着祂对你的托付，并负责向祂交账。</a:t>
            </a:r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536968D-690A-47E6-B2D6-569258EA868D}"/>
              </a:ext>
            </a:extLst>
          </p:cNvPr>
          <p:cNvSpPr txBox="1">
            <a:spLocks/>
          </p:cNvSpPr>
          <p:nvPr/>
        </p:nvSpPr>
        <p:spPr bwMode="auto">
          <a:xfrm>
            <a:off x="762000" y="187551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受托与回馈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（太</a:t>
            </a:r>
            <a:r>
              <a:rPr lang="de-DE" altLang="zh-CN" kern="0" dirty="0">
                <a:latin typeface="SimHei" pitchFamily="2" charset="-122"/>
                <a:ea typeface="SimHei" pitchFamily="2" charset="-122"/>
              </a:rPr>
              <a:t>25:14-30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kern="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940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867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经文的理解与应用：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360363" indent="-360363"/>
            <a:r>
              <a:rPr lang="de-DE" altLang="zh-CN" dirty="0">
                <a:latin typeface="SimHei" pitchFamily="2" charset="-122"/>
                <a:ea typeface="SimHei" pitchFamily="2" charset="-122"/>
              </a:rPr>
              <a:t>4. 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不与他人比较领受的资源的多与少，但要按神心意，倾己所有为主所用。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>
              <a:buFontTx/>
              <a:buNone/>
            </a:pPr>
            <a:r>
              <a:rPr lang="de-DE" altLang="zh-CN" dirty="0"/>
              <a:t>5. </a:t>
            </a:r>
            <a:r>
              <a:rPr lang="zh-CN" altLang="en-US" dirty="0"/>
              <a:t>忠心为主、倾力付出的人会不断经历被主加添的增长和成长，自卑者则会在放弃中丢失曾经所拥用的。</a:t>
            </a:r>
          </a:p>
          <a:p>
            <a:pPr>
              <a:buFontTx/>
              <a:buNone/>
            </a:pPr>
            <a:r>
              <a:rPr lang="en-US" altLang="zh-CN" dirty="0"/>
              <a:t>6. </a:t>
            </a:r>
            <a:r>
              <a:rPr lang="zh-CN" altLang="en-US" dirty="0"/>
              <a:t>自暴自弃不蒙神喜悦。即使力量微小资源微薄，也应竭尽全力成就神对你独特的托付。</a:t>
            </a:r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536968D-690A-47E6-B2D6-569258EA868D}"/>
              </a:ext>
            </a:extLst>
          </p:cNvPr>
          <p:cNvSpPr txBox="1">
            <a:spLocks/>
          </p:cNvSpPr>
          <p:nvPr/>
        </p:nvSpPr>
        <p:spPr bwMode="auto">
          <a:xfrm>
            <a:off x="762000" y="187551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受托与回馈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（太</a:t>
            </a:r>
            <a:r>
              <a:rPr lang="de-DE" altLang="zh-CN" kern="0" dirty="0">
                <a:latin typeface="SimHei" pitchFamily="2" charset="-122"/>
                <a:ea typeface="SimHei" pitchFamily="2" charset="-122"/>
              </a:rPr>
              <a:t>25:14-30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kern="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7019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2771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经文的理解与应用：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dirty="0"/>
              <a:t>7. </a:t>
            </a:r>
            <a:r>
              <a:rPr lang="zh-CN" altLang="en-US" dirty="0"/>
              <a:t>无憾的人生是竭尽神所给予的一切，全然为神所用的人生。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7536968D-690A-47E6-B2D6-569258EA868D}"/>
              </a:ext>
            </a:extLst>
          </p:cNvPr>
          <p:cNvSpPr txBox="1">
            <a:spLocks/>
          </p:cNvSpPr>
          <p:nvPr/>
        </p:nvSpPr>
        <p:spPr bwMode="auto">
          <a:xfrm>
            <a:off x="762000" y="187551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受托与回馈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（太</a:t>
            </a:r>
            <a:r>
              <a:rPr lang="de-DE" altLang="zh-CN" kern="0" dirty="0">
                <a:latin typeface="SimHei" pitchFamily="2" charset="-122"/>
                <a:ea typeface="SimHei" pitchFamily="2" charset="-122"/>
              </a:rPr>
              <a:t>25:14-30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kern="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427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总结：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赋予人生命的上帝将我们放在不同的处境和背景中，给予每个人的不同的资源和能力，是因对每个人都有独特的托付和使命。我们在祂里面领受托付，要脱离世俗价值和风潮的种种羁绊和束缚，向祂忠心，勤勉尽力，成为神忠心良善的仆人。</a:t>
            </a: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xmlns="" id="{47CB0ADB-1434-4B5C-AB42-9D3E5F89FFC4}"/>
              </a:ext>
            </a:extLst>
          </p:cNvPr>
          <p:cNvSpPr txBox="1">
            <a:spLocks/>
          </p:cNvSpPr>
          <p:nvPr/>
        </p:nvSpPr>
        <p:spPr bwMode="auto">
          <a:xfrm>
            <a:off x="762000" y="187551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 panose="02010609060101010101" pitchFamily="49" charset="-122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宋体" pitchFamily="2" charset="-122"/>
              </a:defRPr>
            </a:lvl9pPr>
          </a:lstStyle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受托与回馈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（太</a:t>
            </a:r>
            <a:r>
              <a:rPr lang="de-DE" altLang="zh-CN" kern="0" dirty="0">
                <a:latin typeface="SimHei" pitchFamily="2" charset="-122"/>
                <a:ea typeface="SimHei" pitchFamily="2" charset="-122"/>
              </a:rPr>
              <a:t>25:14-30</a:t>
            </a:r>
            <a:r>
              <a:rPr lang="zh-CN" altLang="de-DE" kern="0" dirty="0">
                <a:latin typeface="SimHei" pitchFamily="2" charset="-122"/>
                <a:ea typeface="SimHei" pitchFamily="2" charset="-122"/>
              </a:rPr>
              <a:t>）</a:t>
            </a:r>
            <a:endParaRPr lang="de-DE" altLang="zh-CN" kern="0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590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1172</Words>
  <Application>Microsoft Office PowerPoint</Application>
  <PresentationFormat>Bildschirmpräsentation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6</vt:i4>
      </vt:variant>
    </vt:vector>
  </HeadingPairs>
  <TitlesOfParts>
    <vt:vector size="19" baseType="lpstr">
      <vt:lpstr>SimHei</vt:lpstr>
      <vt:lpstr>宋体</vt:lpstr>
      <vt:lpstr>宋体</vt:lpstr>
      <vt:lpstr>Arial</vt:lpstr>
      <vt:lpstr>Calibri</vt:lpstr>
      <vt:lpstr>Calibri Light</vt:lpstr>
      <vt:lpstr>Office Theme</vt:lpstr>
      <vt:lpstr>默认设计模板</vt:lpstr>
      <vt:lpstr>1_默认设计模板</vt:lpstr>
      <vt:lpstr>2_默认设计模板</vt:lpstr>
      <vt:lpstr>3_默认设计模板</vt:lpstr>
      <vt:lpstr>4_默认设计模板</vt:lpstr>
      <vt:lpstr>5_默认设计模板</vt:lpstr>
      <vt:lpstr>主日证道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Dongdong Hu</dc:creator>
  <cp:lastModifiedBy>Dongdong Hu</cp:lastModifiedBy>
  <cp:revision>1</cp:revision>
  <dcterms:created xsi:type="dcterms:W3CDTF">2018-04-10T14:56:02Z</dcterms:created>
  <dcterms:modified xsi:type="dcterms:W3CDTF">2018-04-10T14:56:14Z</dcterms:modified>
</cp:coreProperties>
</file>