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theme/theme5.xml" ContentType="application/vnd.openxmlformats-officedocument.theme+xml"/>
  <Override PartName="/ppt/slideLayouts/slideLayout16.xml" ContentType="application/vnd.openxmlformats-officedocument.presentationml.slideLayout+xml"/>
  <Override PartName="/ppt/theme/theme6.xml" ContentType="application/vnd.openxmlformats-officedocument.theme+xml"/>
  <Override PartName="/ppt/slideLayouts/slideLayout1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2" r:id="rId3"/>
    <p:sldMasterId id="2147483664" r:id="rId4"/>
    <p:sldMasterId id="2147483666" r:id="rId5"/>
    <p:sldMasterId id="2147483668" r:id="rId6"/>
    <p:sldMasterId id="2147483670" r:id="rId7"/>
  </p:sldMasterIdLst>
  <p:notesMasterIdLst>
    <p:notesMasterId r:id="rId14"/>
  </p:notesMasterIdLst>
  <p:sldIdLst>
    <p:sldId id="256" r:id="rId8"/>
    <p:sldId id="257" r:id="rId9"/>
    <p:sldId id="258" r:id="rId10"/>
    <p:sldId id="259" r:id="rId11"/>
    <p:sldId id="260" r:id="rId12"/>
    <p:sldId id="261" r:id="rId1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3E359F-8EE1-4DB6-8F09-ACEED0253904}" type="datetimeFigureOut">
              <a:rPr lang="de-DE" smtClean="0"/>
              <a:t>10.04.2018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C6714F-34A9-4D15-A78B-75D9555796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4831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0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证道题目可以在当月月报上找到。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正文字体</a:t>
            </a:r>
            <a:r>
              <a:rPr lang="en-US" altLang="zh-CN"/>
              <a:t>66</a:t>
            </a:r>
            <a:r>
              <a:rPr lang="zh-CN" altLang="en-US"/>
              <a:t>。</a:t>
            </a:r>
          </a:p>
          <a:p>
            <a:pPr marL="228600" indent="-228600"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114691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790B34A-2A7F-4987-9D90-0684B54BA2EE}" type="slidenum">
              <a:rPr lang="zh-CN" altLang="en-US" smtClean="0">
                <a:solidFill>
                  <a:prstClr val="black"/>
                </a:solidFill>
              </a:rPr>
              <a:pPr/>
              <a:t>1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94730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3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讲道内容可在周五晚上或周六早上从同工处获得（韩宝蕾姊妹）。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请尽量在周六</a:t>
            </a:r>
            <a:r>
              <a:rPr lang="en-US" altLang="zh-CN" dirty="0"/>
              <a:t>14</a:t>
            </a:r>
            <a:r>
              <a:rPr lang="zh-CN" altLang="en-US" dirty="0"/>
              <a:t>点之前将讲道内容更新。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牧师提供的讲道大纲是繁体字的，请尽量转换成简体字。推荐网站：</a:t>
            </a:r>
            <a:r>
              <a:rPr lang="de-DE" altLang="zh-CN" dirty="0"/>
              <a:t>http</a:t>
            </a:r>
            <a:r>
              <a:rPr lang="de-DE" altLang="zh-CN"/>
              <a:t>://www.hao123.com</a:t>
            </a:r>
            <a:r>
              <a:rPr lang="de-DE" altLang="zh-CN" dirty="0"/>
              <a:t>/haoserver</a:t>
            </a:r>
            <a:r>
              <a:rPr lang="de-DE" altLang="zh-CN"/>
              <a:t>/jianfanzh.htm</a:t>
            </a:r>
            <a:endParaRPr lang="de-DE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正文内容是由牧师逐项播放的，请为每项内容加入动画。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请保持正文对齐，字体</a:t>
            </a:r>
            <a:r>
              <a:rPr lang="en-US" altLang="zh-CN" dirty="0"/>
              <a:t>34</a:t>
            </a:r>
            <a:r>
              <a:rPr lang="zh-CN" altLang="en-US" dirty="0"/>
              <a:t>。</a:t>
            </a:r>
            <a:endParaRPr lang="de-DE" altLang="zh-CN" dirty="0"/>
          </a:p>
        </p:txBody>
      </p:sp>
      <p:sp>
        <p:nvSpPr>
          <p:cNvPr id="11673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286D153-5561-4324-BF67-581719B673F1}" type="slidenum">
              <a:rPr lang="zh-CN" altLang="en-US" smtClean="0">
                <a:solidFill>
                  <a:prstClr val="black"/>
                </a:solidFill>
              </a:rPr>
              <a:pPr/>
              <a:t>2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57845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3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讲道内容可在周五晚上或周六早上从同工处获得（韩宝蕾姊妹）。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请尽量在周六</a:t>
            </a:r>
            <a:r>
              <a:rPr lang="en-US" altLang="zh-CN" dirty="0"/>
              <a:t>14</a:t>
            </a:r>
            <a:r>
              <a:rPr lang="zh-CN" altLang="en-US" dirty="0"/>
              <a:t>点之前将讲道内容更新。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牧师提供的讲道大纲是繁体字的，请尽量转换成简体字。推荐网站：</a:t>
            </a:r>
            <a:r>
              <a:rPr lang="de-DE" altLang="zh-CN" dirty="0"/>
              <a:t>http</a:t>
            </a:r>
            <a:r>
              <a:rPr lang="de-DE" altLang="zh-CN"/>
              <a:t>://www.hao123.com</a:t>
            </a:r>
            <a:r>
              <a:rPr lang="de-DE" altLang="zh-CN" dirty="0"/>
              <a:t>/haoserver</a:t>
            </a:r>
            <a:r>
              <a:rPr lang="de-DE" altLang="zh-CN"/>
              <a:t>/jianfanzh.htm</a:t>
            </a:r>
            <a:endParaRPr lang="de-DE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正文内容是由牧师逐项播放的，请为每项内容加入动画。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请保持正文对齐，字体</a:t>
            </a:r>
            <a:r>
              <a:rPr lang="en-US" altLang="zh-CN" dirty="0"/>
              <a:t>34</a:t>
            </a:r>
            <a:r>
              <a:rPr lang="zh-CN" altLang="en-US" dirty="0"/>
              <a:t>。</a:t>
            </a:r>
            <a:endParaRPr lang="de-DE" altLang="zh-CN" dirty="0"/>
          </a:p>
        </p:txBody>
      </p:sp>
      <p:sp>
        <p:nvSpPr>
          <p:cNvPr id="11673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286D153-5561-4324-BF67-581719B673F1}" type="slidenum">
              <a:rPr lang="zh-CN" altLang="en-US" smtClean="0">
                <a:solidFill>
                  <a:prstClr val="black"/>
                </a:solidFill>
              </a:rPr>
              <a:pPr/>
              <a:t>3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56670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3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讲道内容可在周五晚上或周六早上从同工处获得（韩宝蕾姊妹）。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请尽量在周六</a:t>
            </a:r>
            <a:r>
              <a:rPr lang="en-US" altLang="zh-CN" dirty="0"/>
              <a:t>14</a:t>
            </a:r>
            <a:r>
              <a:rPr lang="zh-CN" altLang="en-US" dirty="0"/>
              <a:t>点之前将讲道内容更新。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牧师提供的讲道大纲是繁体字的，请尽量转换成简体字。推荐网站：</a:t>
            </a:r>
            <a:r>
              <a:rPr lang="de-DE" altLang="zh-CN" dirty="0"/>
              <a:t>http</a:t>
            </a:r>
            <a:r>
              <a:rPr lang="de-DE" altLang="zh-CN"/>
              <a:t>://www.hao123.com</a:t>
            </a:r>
            <a:r>
              <a:rPr lang="de-DE" altLang="zh-CN" dirty="0"/>
              <a:t>/haoserver</a:t>
            </a:r>
            <a:r>
              <a:rPr lang="de-DE" altLang="zh-CN"/>
              <a:t>/jianfanzh.htm</a:t>
            </a:r>
            <a:endParaRPr lang="de-DE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正文内容是由牧师逐项播放的，请为每项内容加入动画。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请保持正文对齐，字体</a:t>
            </a:r>
            <a:r>
              <a:rPr lang="en-US" altLang="zh-CN" dirty="0"/>
              <a:t>34</a:t>
            </a:r>
            <a:r>
              <a:rPr lang="zh-CN" altLang="en-US" dirty="0"/>
              <a:t>。</a:t>
            </a:r>
            <a:endParaRPr lang="de-DE" altLang="zh-CN" dirty="0"/>
          </a:p>
        </p:txBody>
      </p:sp>
      <p:sp>
        <p:nvSpPr>
          <p:cNvPr id="11673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286D153-5561-4324-BF67-581719B673F1}" type="slidenum">
              <a:rPr lang="zh-CN" altLang="en-US" smtClean="0">
                <a:solidFill>
                  <a:prstClr val="black"/>
                </a:solidFill>
              </a:rPr>
              <a:pPr/>
              <a:t>4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6523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3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讲道内容可在周五晚上或周六早上从同工处获得（韩宝蕾姊妹）。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请尽量在周六</a:t>
            </a:r>
            <a:r>
              <a:rPr lang="en-US" altLang="zh-CN" dirty="0"/>
              <a:t>14</a:t>
            </a:r>
            <a:r>
              <a:rPr lang="zh-CN" altLang="en-US" dirty="0"/>
              <a:t>点之前将讲道内容更新。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牧师提供的讲道大纲是繁体字的，请尽量转换成简体字。推荐网站：</a:t>
            </a:r>
            <a:r>
              <a:rPr lang="de-DE" altLang="zh-CN" dirty="0"/>
              <a:t>http</a:t>
            </a:r>
            <a:r>
              <a:rPr lang="de-DE" altLang="zh-CN"/>
              <a:t>://www.hao123.com</a:t>
            </a:r>
            <a:r>
              <a:rPr lang="de-DE" altLang="zh-CN" dirty="0"/>
              <a:t>/haoserver</a:t>
            </a:r>
            <a:r>
              <a:rPr lang="de-DE" altLang="zh-CN"/>
              <a:t>/jianfanzh.htm</a:t>
            </a:r>
            <a:endParaRPr lang="de-DE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正文内容是由牧师逐项播放的，请为每项内容加入动画。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请保持正文对齐，字体</a:t>
            </a:r>
            <a:r>
              <a:rPr lang="en-US" altLang="zh-CN" dirty="0"/>
              <a:t>34</a:t>
            </a:r>
            <a:r>
              <a:rPr lang="zh-CN" altLang="en-US" dirty="0"/>
              <a:t>。</a:t>
            </a:r>
            <a:endParaRPr lang="de-DE" altLang="zh-CN" dirty="0"/>
          </a:p>
        </p:txBody>
      </p:sp>
      <p:sp>
        <p:nvSpPr>
          <p:cNvPr id="11673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286D153-5561-4324-BF67-581719B673F1}" type="slidenum">
              <a:rPr lang="zh-CN" altLang="en-US" smtClean="0">
                <a:solidFill>
                  <a:prstClr val="black"/>
                </a:solidFill>
              </a:rPr>
              <a:pPr/>
              <a:t>5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77244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3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讲道内容可在周五晚上或周六早上从同工处获得（韩宝蕾姊妹）。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请尽量在周六</a:t>
            </a:r>
            <a:r>
              <a:rPr lang="en-US" altLang="zh-CN" dirty="0"/>
              <a:t>14</a:t>
            </a:r>
            <a:r>
              <a:rPr lang="zh-CN" altLang="en-US" dirty="0"/>
              <a:t>点之前将讲道内容更新。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牧师提供的讲道大纲是繁体字的，请尽量转换成简体字。推荐网站：</a:t>
            </a:r>
            <a:r>
              <a:rPr lang="de-DE" altLang="zh-CN" dirty="0"/>
              <a:t>http</a:t>
            </a:r>
            <a:r>
              <a:rPr lang="de-DE" altLang="zh-CN"/>
              <a:t>://www.hao123.com</a:t>
            </a:r>
            <a:r>
              <a:rPr lang="de-DE" altLang="zh-CN" dirty="0"/>
              <a:t>/</a:t>
            </a:r>
            <a:r>
              <a:rPr lang="de-DE" altLang="zh-CN" dirty="0" err="1"/>
              <a:t>haoserver</a:t>
            </a:r>
            <a:r>
              <a:rPr lang="de-DE" altLang="zh-CN"/>
              <a:t>/jianfanzh.htm</a:t>
            </a:r>
            <a:endParaRPr lang="de-DE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正文内容是由牧师逐项播放的，请为每项内容加入动画。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请保持正文对齐，字体</a:t>
            </a:r>
            <a:r>
              <a:rPr lang="en-US" altLang="zh-CN" dirty="0"/>
              <a:t>34</a:t>
            </a:r>
            <a:r>
              <a:rPr lang="zh-CN" altLang="en-US" dirty="0"/>
              <a:t>。</a:t>
            </a:r>
            <a:endParaRPr lang="de-DE" altLang="zh-CN" dirty="0"/>
          </a:p>
        </p:txBody>
      </p:sp>
      <p:sp>
        <p:nvSpPr>
          <p:cNvPr id="11673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286D153-5561-4324-BF67-581719B673F1}" type="slidenum">
              <a:rPr lang="zh-CN" altLang="en-US" smtClean="0">
                <a:solidFill>
                  <a:prstClr val="black"/>
                </a:solidFill>
              </a:rPr>
              <a:pPr/>
              <a:t>6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4809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79F69-85E4-4B08-8D57-819E9B46E7A7}" type="datetimeFigureOut">
              <a:rPr lang="de-DE" smtClean="0"/>
              <a:t>10.04.2018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864C3-0B1D-4E51-A545-43BFF64C510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9525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79F69-85E4-4B08-8D57-819E9B46E7A7}" type="datetimeFigureOut">
              <a:rPr lang="de-DE" smtClean="0"/>
              <a:t>10.04.2018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864C3-0B1D-4E51-A545-43BFF64C510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1464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79F69-85E4-4B08-8D57-819E9B46E7A7}" type="datetimeFigureOut">
              <a:rPr lang="de-DE" smtClean="0"/>
              <a:t>10.04.2018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864C3-0B1D-4E51-A545-43BFF64C510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72732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2"/>
          </a:xfrm>
        </p:spPr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CD15F-25A9-45FD-8D1F-CBCCC7A33E68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57392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2"/>
          </a:xfrm>
        </p:spPr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CD15F-25A9-45FD-8D1F-CBCCC7A33E68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83791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2"/>
          </a:xfrm>
        </p:spPr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CD15F-25A9-45FD-8D1F-CBCCC7A33E68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88020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2"/>
          </a:xfrm>
        </p:spPr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CD15F-25A9-45FD-8D1F-CBCCC7A33E68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03131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2"/>
          </a:xfrm>
        </p:spPr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CD15F-25A9-45FD-8D1F-CBCCC7A33E68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41425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2"/>
          </a:xfrm>
        </p:spPr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CD15F-25A9-45FD-8D1F-CBCCC7A33E68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936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79F69-85E4-4B08-8D57-819E9B46E7A7}" type="datetimeFigureOut">
              <a:rPr lang="de-DE" smtClean="0"/>
              <a:t>10.04.2018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864C3-0B1D-4E51-A545-43BFF64C510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5597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79F69-85E4-4B08-8D57-819E9B46E7A7}" type="datetimeFigureOut">
              <a:rPr lang="de-DE" smtClean="0"/>
              <a:t>10.04.2018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864C3-0B1D-4E51-A545-43BFF64C510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1483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79F69-85E4-4B08-8D57-819E9B46E7A7}" type="datetimeFigureOut">
              <a:rPr lang="de-DE" smtClean="0"/>
              <a:t>10.04.2018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864C3-0B1D-4E51-A545-43BFF64C510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3727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79F69-85E4-4B08-8D57-819E9B46E7A7}" type="datetimeFigureOut">
              <a:rPr lang="de-DE" smtClean="0"/>
              <a:t>10.04.2018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864C3-0B1D-4E51-A545-43BFF64C510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6671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79F69-85E4-4B08-8D57-819E9B46E7A7}" type="datetimeFigureOut">
              <a:rPr lang="de-DE" smtClean="0"/>
              <a:t>10.04.2018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864C3-0B1D-4E51-A545-43BFF64C510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4681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79F69-85E4-4B08-8D57-819E9B46E7A7}" type="datetimeFigureOut">
              <a:rPr lang="de-DE" smtClean="0"/>
              <a:t>10.04.2018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864C3-0B1D-4E51-A545-43BFF64C510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6535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79F69-85E4-4B08-8D57-819E9B46E7A7}" type="datetimeFigureOut">
              <a:rPr lang="de-DE" smtClean="0"/>
              <a:t>10.04.2018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864C3-0B1D-4E51-A545-43BFF64C510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8134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79F69-85E4-4B08-8D57-819E9B46E7A7}" type="datetimeFigureOut">
              <a:rPr lang="de-DE" smtClean="0"/>
              <a:t>10.04.2018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864C3-0B1D-4E51-A545-43BFF64C510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951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79F69-85E4-4B08-8D57-819E9B46E7A7}" type="datetimeFigureOut">
              <a:rPr lang="de-DE" smtClean="0"/>
              <a:t>10.04.2018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864C3-0B1D-4E51-A545-43BFF64C510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6372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1349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2902"/>
            <a:ext cx="7391400" cy="42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单击此处编辑母版文本样式母版文本样式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2B2288-AE1F-4138-8752-54279639D2F3}" type="slidenum">
              <a:rPr lang="en-US" altLang="zh-CN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31" name="Picture 4" descr="mgj_10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924800" y="0"/>
            <a:ext cx="1219200" cy="146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7277100" cy="33338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44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5397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defRPr kumimoji="1" sz="3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1349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2902"/>
            <a:ext cx="7391400" cy="42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单击此处编辑母版文本样式母版文本样式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2B2288-AE1F-4138-8752-54279639D2F3}" type="slidenum">
              <a:rPr lang="en-US" altLang="zh-CN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31" name="Picture 4" descr="mgj_10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924800" y="0"/>
            <a:ext cx="1219200" cy="146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7277100" cy="33338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44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484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defRPr kumimoji="1" sz="3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1349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2902"/>
            <a:ext cx="7391400" cy="42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单击此处编辑母版文本样式母版文本样式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2B2288-AE1F-4138-8752-54279639D2F3}" type="slidenum">
              <a:rPr lang="en-US" altLang="zh-CN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31" name="Picture 4" descr="mgj_10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924800" y="0"/>
            <a:ext cx="1219200" cy="146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7277100" cy="33338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44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33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defRPr kumimoji="1" sz="3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1349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2902"/>
            <a:ext cx="7391400" cy="42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单击此处编辑母版文本样式母版文本样式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2B2288-AE1F-4138-8752-54279639D2F3}" type="slidenum">
              <a:rPr lang="en-US" altLang="zh-CN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31" name="Picture 4" descr="mgj_10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924800" y="0"/>
            <a:ext cx="1219200" cy="146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7277100" cy="33338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44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37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defRPr kumimoji="1" sz="3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1349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2902"/>
            <a:ext cx="7391400" cy="42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单击此处编辑母版文本样式母版文本样式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2B2288-AE1F-4138-8752-54279639D2F3}" type="slidenum">
              <a:rPr lang="en-US" altLang="zh-CN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31" name="Picture 4" descr="mgj_10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924800" y="0"/>
            <a:ext cx="1219200" cy="146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7277100" cy="33338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44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9588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defRPr kumimoji="1" sz="3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1349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2902"/>
            <a:ext cx="7391400" cy="42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单击此处编辑母版文本样式母版文本样式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2B2288-AE1F-4138-8752-54279639D2F3}" type="slidenum">
              <a:rPr lang="en-US" altLang="zh-CN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31" name="Picture 4" descr="mgj_10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924800" y="0"/>
            <a:ext cx="1219200" cy="146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7277100" cy="33338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44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5353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defRPr kumimoji="1" sz="3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de-DE">
                <a:latin typeface="SimHei" pitchFamily="2" charset="-122"/>
                <a:ea typeface="SimHei" pitchFamily="2" charset="-122"/>
              </a:rPr>
              <a:t>主日证道</a:t>
            </a:r>
            <a:endParaRPr lang="de-DE" altLang="zh-CN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113666" name="Inhaltsplatzhalter 2"/>
          <p:cNvSpPr>
            <a:spLocks noGrp="1"/>
          </p:cNvSpPr>
          <p:nvPr>
            <p:ph idx="1"/>
          </p:nvPr>
        </p:nvSpPr>
        <p:spPr>
          <a:xfrm>
            <a:off x="647700" y="1447800"/>
            <a:ext cx="7010400" cy="4351338"/>
          </a:xfrm>
        </p:spPr>
        <p:txBody>
          <a:bodyPr/>
          <a:lstStyle/>
          <a:p>
            <a:pPr algn="ctr" eaLnBrk="1" hangingPunct="1"/>
            <a:endParaRPr lang="de-DE" altLang="zh-CN" sz="6600" dirty="0">
              <a:latin typeface="SimHei" pitchFamily="2" charset="-122"/>
              <a:ea typeface="SimHei" pitchFamily="2" charset="-122"/>
            </a:endParaRPr>
          </a:p>
          <a:p>
            <a:pPr algn="ctr" eaLnBrk="1" hangingPunct="1"/>
            <a:r>
              <a:rPr lang="zh-CN" altLang="de-DE" sz="6600" dirty="0">
                <a:latin typeface="SimHei" pitchFamily="2" charset="-122"/>
                <a:ea typeface="SimHei" pitchFamily="2" charset="-122"/>
              </a:rPr>
              <a:t>受托与回馈</a:t>
            </a:r>
            <a:endParaRPr lang="zh-CN" altLang="en-US" sz="6600" dirty="0">
              <a:latin typeface="SimHei" pitchFamily="2" charset="-122"/>
              <a:ea typeface="SimHei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0187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658100" cy="4297363"/>
          </a:xfrm>
        </p:spPr>
        <p:txBody>
          <a:bodyPr/>
          <a:lstStyle/>
          <a:p>
            <a:pPr marL="0" indent="0"/>
            <a:r>
              <a:rPr lang="zh-CN" altLang="de-DE" dirty="0">
                <a:latin typeface="SimHei" pitchFamily="2" charset="-122"/>
                <a:ea typeface="SimHei" pitchFamily="2" charset="-122"/>
              </a:rPr>
              <a:t>引言：</a:t>
            </a:r>
            <a:endParaRPr lang="de-DE" altLang="zh-CN" dirty="0">
              <a:latin typeface="SimHei" pitchFamily="2" charset="-122"/>
              <a:ea typeface="SimHei" pitchFamily="2" charset="-122"/>
            </a:endParaRPr>
          </a:p>
          <a:p>
            <a:pPr marL="514350" indent="-514350">
              <a:buFont typeface="+mj-lt"/>
              <a:buAutoNum type="arabicPeriod"/>
            </a:pPr>
            <a:r>
              <a:rPr lang="zh-CN" altLang="en-US" dirty="0"/>
              <a:t>当今时代的成功焦虑与自卑情结。</a:t>
            </a:r>
            <a:endParaRPr lang="de-DE" altLang="zh-CN" dirty="0"/>
          </a:p>
          <a:p>
            <a:pPr marL="514350" indent="-514350">
              <a:buFont typeface="+mj-lt"/>
              <a:buAutoNum type="arabicPeriod"/>
            </a:pPr>
            <a:r>
              <a:rPr lang="zh-CN" altLang="en-US" dirty="0"/>
              <a:t>攀比竞争的风潮会照出个人的有限和不足，使人怀疑自我，陷入迷失。</a:t>
            </a:r>
            <a:endParaRPr lang="de-DE" altLang="zh-CN" dirty="0"/>
          </a:p>
          <a:p>
            <a:pPr marL="514350" indent="-514350">
              <a:buFont typeface="+mj-lt"/>
              <a:buAutoNum type="arabicPeriod"/>
            </a:pPr>
            <a:r>
              <a:rPr lang="zh-CN" altLang="en-US" dirty="0"/>
              <a:t>当拥有的不多、身份卑微和能力有限时，我们的人生还能成就什么？</a:t>
            </a:r>
            <a:endParaRPr lang="de-DE" altLang="zh-CN" dirty="0"/>
          </a:p>
          <a:p>
            <a:pPr marL="514350" indent="-514350">
              <a:buFont typeface="+mj-lt"/>
              <a:buAutoNum type="arabicPeriod"/>
            </a:pPr>
            <a:r>
              <a:rPr lang="zh-CN" altLang="en-US" dirty="0"/>
              <a:t>信仰的意义是什么？如何在信仰里看待人之间的差异，并在有限的资源里成就人生的价值？</a:t>
            </a:r>
            <a:endParaRPr lang="de-DE" altLang="zh-CN" dirty="0"/>
          </a:p>
          <a:p>
            <a:pPr>
              <a:buFontTx/>
              <a:buNone/>
            </a:pPr>
            <a:endParaRPr lang="zh-CN" altLang="en-US" dirty="0"/>
          </a:p>
          <a:p>
            <a:pPr>
              <a:buFontTx/>
              <a:buNone/>
            </a:pPr>
            <a:endParaRPr lang="zh-CN" altLang="en-US" dirty="0"/>
          </a:p>
          <a:p>
            <a:pPr marL="0" indent="0"/>
            <a:endParaRPr lang="zh-CN" altLang="de-DE" dirty="0">
              <a:latin typeface="SimHei" pitchFamily="2" charset="-122"/>
              <a:ea typeface="SimHei" pitchFamily="2" charset="-122"/>
            </a:endParaRPr>
          </a:p>
          <a:p>
            <a:pPr marL="0" indent="0"/>
            <a:endParaRPr lang="de-DE" altLang="zh-CN" dirty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xmlns="" id="{53939497-3518-4416-9371-80351310412C}"/>
              </a:ext>
            </a:extLst>
          </p:cNvPr>
          <p:cNvSpPr txBox="1">
            <a:spLocks/>
          </p:cNvSpPr>
          <p:nvPr/>
        </p:nvSpPr>
        <p:spPr bwMode="auto">
          <a:xfrm>
            <a:off x="762000" y="152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  <a:cs typeface="SimHei" panose="02010609060101010101" pitchFamily="49" charset="-122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  <a:cs typeface="宋体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  <a:cs typeface="宋体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  <a:cs typeface="宋体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  <a:cs typeface="宋体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宋体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宋体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宋体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宋体" pitchFamily="2" charset="-122"/>
              </a:defRPr>
            </a:lvl9pPr>
          </a:lstStyle>
          <a:p>
            <a:r>
              <a:rPr lang="zh-CN" altLang="de-DE" dirty="0">
                <a:latin typeface="SimHei" pitchFamily="2" charset="-122"/>
                <a:ea typeface="SimHei" pitchFamily="2" charset="-122"/>
              </a:rPr>
              <a:t>受托与回馈</a:t>
            </a:r>
            <a:r>
              <a:rPr lang="zh-CN" altLang="de-DE" kern="0" dirty="0">
                <a:latin typeface="SimHei" pitchFamily="2" charset="-122"/>
                <a:ea typeface="SimHei" pitchFamily="2" charset="-122"/>
              </a:rPr>
              <a:t>（太</a:t>
            </a:r>
            <a:r>
              <a:rPr lang="de-DE" altLang="zh-CN" kern="0" dirty="0">
                <a:latin typeface="SimHei" pitchFamily="2" charset="-122"/>
                <a:ea typeface="SimHei" pitchFamily="2" charset="-122"/>
              </a:rPr>
              <a:t>25:14-30</a:t>
            </a:r>
            <a:r>
              <a:rPr lang="zh-CN" altLang="de-DE" kern="0" dirty="0">
                <a:latin typeface="SimHei" pitchFamily="2" charset="-122"/>
                <a:ea typeface="SimHei" pitchFamily="2" charset="-122"/>
              </a:rPr>
              <a:t>）</a:t>
            </a:r>
            <a:endParaRPr lang="de-DE" altLang="zh-CN" kern="0" dirty="0">
              <a:latin typeface="SimHei" pitchFamily="2" charset="-122"/>
              <a:ea typeface="SimHei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59795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57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57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57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57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505700" cy="4297363"/>
          </a:xfrm>
        </p:spPr>
        <p:txBody>
          <a:bodyPr/>
          <a:lstStyle/>
          <a:p>
            <a:pPr marL="0" indent="0"/>
            <a:r>
              <a:rPr lang="zh-CN" altLang="de-DE" dirty="0">
                <a:latin typeface="SimHei" pitchFamily="2" charset="-122"/>
                <a:ea typeface="SimHei" pitchFamily="2" charset="-122"/>
              </a:rPr>
              <a:t>经文的理解与应用：</a:t>
            </a:r>
            <a:endParaRPr lang="de-DE" altLang="zh-CN" dirty="0">
              <a:latin typeface="SimHei" pitchFamily="2" charset="-122"/>
              <a:ea typeface="SimHei" pitchFamily="2" charset="-122"/>
            </a:endParaRPr>
          </a:p>
          <a:p>
            <a:pPr eaLnBrk="1">
              <a:buFontTx/>
              <a:buNone/>
            </a:pPr>
            <a:r>
              <a:rPr lang="de-DE" altLang="zh-CN" dirty="0"/>
              <a:t>1.</a:t>
            </a:r>
            <a:r>
              <a:rPr lang="en-US" altLang="zh-CN" dirty="0"/>
              <a:t>“</a:t>
            </a:r>
            <a:r>
              <a:rPr lang="zh-CN" altLang="en-US" dirty="0"/>
              <a:t>生命归向神”意味着生命关系的重整，从自我为中心转向以神为中心。</a:t>
            </a:r>
          </a:p>
          <a:p>
            <a:pPr eaLnBrk="1">
              <a:buFontTx/>
              <a:buNone/>
            </a:pPr>
            <a:r>
              <a:rPr lang="en-US" altLang="zh-CN" dirty="0"/>
              <a:t>2. </a:t>
            </a:r>
            <a:r>
              <a:rPr lang="zh-CN" altLang="en-US" dirty="0"/>
              <a:t>确立天国价值观：神是生命之主，生命来自于祂，为祂而活，被祂所用。</a:t>
            </a:r>
          </a:p>
          <a:p>
            <a:pPr>
              <a:buFontTx/>
              <a:buNone/>
            </a:pPr>
            <a:r>
              <a:rPr lang="en-US" altLang="zh-CN" dirty="0"/>
              <a:t>3. </a:t>
            </a:r>
            <a:r>
              <a:rPr lang="zh-CN" altLang="en-US" dirty="0"/>
              <a:t>个人从神领受的资源不同、数量不等，却都担负着祂对你的托付，并负责向祂交账。</a:t>
            </a:r>
          </a:p>
          <a:p>
            <a:pPr marL="0" indent="0"/>
            <a:endParaRPr lang="zh-CN" altLang="de-DE" dirty="0">
              <a:latin typeface="SimHei" pitchFamily="2" charset="-122"/>
              <a:ea typeface="SimHei" pitchFamily="2" charset="-122"/>
            </a:endParaRPr>
          </a:p>
          <a:p>
            <a:pPr marL="0" indent="0"/>
            <a:endParaRPr lang="de-DE" altLang="zh-CN" dirty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xmlns="" id="{7536968D-690A-47E6-B2D6-569258EA868D}"/>
              </a:ext>
            </a:extLst>
          </p:cNvPr>
          <p:cNvSpPr txBox="1">
            <a:spLocks/>
          </p:cNvSpPr>
          <p:nvPr/>
        </p:nvSpPr>
        <p:spPr bwMode="auto">
          <a:xfrm>
            <a:off x="762000" y="187551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  <a:cs typeface="SimHei" panose="02010609060101010101" pitchFamily="49" charset="-122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  <a:cs typeface="宋体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  <a:cs typeface="宋体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  <a:cs typeface="宋体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  <a:cs typeface="宋体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宋体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宋体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宋体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宋体" pitchFamily="2" charset="-122"/>
              </a:defRPr>
            </a:lvl9pPr>
          </a:lstStyle>
          <a:p>
            <a:r>
              <a:rPr lang="zh-CN" altLang="de-DE" dirty="0">
                <a:latin typeface="SimHei" pitchFamily="2" charset="-122"/>
                <a:ea typeface="SimHei" pitchFamily="2" charset="-122"/>
              </a:rPr>
              <a:t>受托与回馈</a:t>
            </a:r>
            <a:r>
              <a:rPr lang="zh-CN" altLang="de-DE" kern="0" dirty="0">
                <a:latin typeface="SimHei" pitchFamily="2" charset="-122"/>
                <a:ea typeface="SimHei" pitchFamily="2" charset="-122"/>
              </a:rPr>
              <a:t>（太</a:t>
            </a:r>
            <a:r>
              <a:rPr lang="de-DE" altLang="zh-CN" kern="0" dirty="0">
                <a:latin typeface="SimHei" pitchFamily="2" charset="-122"/>
                <a:ea typeface="SimHei" pitchFamily="2" charset="-122"/>
              </a:rPr>
              <a:t>25:14-30</a:t>
            </a:r>
            <a:r>
              <a:rPr lang="zh-CN" altLang="de-DE" kern="0" dirty="0">
                <a:latin typeface="SimHei" pitchFamily="2" charset="-122"/>
                <a:ea typeface="SimHei" pitchFamily="2" charset="-122"/>
              </a:rPr>
              <a:t>）</a:t>
            </a:r>
            <a:endParaRPr lang="de-DE" altLang="zh-CN" kern="0" dirty="0">
              <a:latin typeface="SimHei" pitchFamily="2" charset="-122"/>
              <a:ea typeface="SimHei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59403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57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57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57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86700" cy="4297363"/>
          </a:xfrm>
        </p:spPr>
        <p:txBody>
          <a:bodyPr/>
          <a:lstStyle/>
          <a:p>
            <a:pPr marL="0" indent="0"/>
            <a:r>
              <a:rPr lang="zh-CN" altLang="de-DE" dirty="0">
                <a:latin typeface="SimHei" pitchFamily="2" charset="-122"/>
                <a:ea typeface="SimHei" pitchFamily="2" charset="-122"/>
              </a:rPr>
              <a:t>经文的理解与应用：</a:t>
            </a:r>
            <a:endParaRPr lang="de-DE" altLang="zh-CN" dirty="0">
              <a:latin typeface="SimHei" pitchFamily="2" charset="-122"/>
              <a:ea typeface="SimHei" pitchFamily="2" charset="-122"/>
            </a:endParaRPr>
          </a:p>
          <a:p>
            <a:pPr marL="360363" indent="-360363"/>
            <a:r>
              <a:rPr lang="de-DE" altLang="zh-CN" dirty="0">
                <a:latin typeface="SimHei" pitchFamily="2" charset="-122"/>
                <a:ea typeface="SimHei" pitchFamily="2" charset="-122"/>
              </a:rPr>
              <a:t>4. 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不与他人比较领受的资源的多与少，但要按神心意，倾己所有为主所用。</a:t>
            </a:r>
            <a:endParaRPr lang="de-DE" altLang="zh-CN" dirty="0">
              <a:latin typeface="SimHei" pitchFamily="2" charset="-122"/>
              <a:ea typeface="SimHei" pitchFamily="2" charset="-122"/>
            </a:endParaRPr>
          </a:p>
          <a:p>
            <a:pPr>
              <a:buFontTx/>
              <a:buNone/>
            </a:pPr>
            <a:r>
              <a:rPr lang="de-DE" altLang="zh-CN" dirty="0"/>
              <a:t>5. </a:t>
            </a:r>
            <a:r>
              <a:rPr lang="zh-CN" altLang="en-US" dirty="0"/>
              <a:t>忠心为主、倾力付出的人会不断经历被主加添的增长和成长，自卑者则会在放弃中丢失曾经所拥用的。</a:t>
            </a:r>
          </a:p>
          <a:p>
            <a:pPr>
              <a:buFontTx/>
              <a:buNone/>
            </a:pPr>
            <a:r>
              <a:rPr lang="en-US" altLang="zh-CN" dirty="0"/>
              <a:t>6. </a:t>
            </a:r>
            <a:r>
              <a:rPr lang="zh-CN" altLang="en-US" dirty="0"/>
              <a:t>自暴自弃不蒙神喜悦。即使力量微小资源微薄，也应竭尽全力成就神对你独特的托付。</a:t>
            </a:r>
          </a:p>
          <a:p>
            <a:pPr marL="0" indent="0"/>
            <a:endParaRPr lang="zh-CN" altLang="de-DE" dirty="0">
              <a:latin typeface="SimHei" pitchFamily="2" charset="-122"/>
              <a:ea typeface="SimHei" pitchFamily="2" charset="-122"/>
            </a:endParaRPr>
          </a:p>
          <a:p>
            <a:pPr marL="0" indent="0"/>
            <a:endParaRPr lang="de-DE" altLang="zh-CN" dirty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xmlns="" id="{7536968D-690A-47E6-B2D6-569258EA868D}"/>
              </a:ext>
            </a:extLst>
          </p:cNvPr>
          <p:cNvSpPr txBox="1">
            <a:spLocks/>
          </p:cNvSpPr>
          <p:nvPr/>
        </p:nvSpPr>
        <p:spPr bwMode="auto">
          <a:xfrm>
            <a:off x="762000" y="187551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  <a:cs typeface="SimHei" panose="02010609060101010101" pitchFamily="49" charset="-122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  <a:cs typeface="宋体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  <a:cs typeface="宋体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  <a:cs typeface="宋体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  <a:cs typeface="宋体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宋体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宋体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宋体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宋体" pitchFamily="2" charset="-122"/>
              </a:defRPr>
            </a:lvl9pPr>
          </a:lstStyle>
          <a:p>
            <a:r>
              <a:rPr lang="zh-CN" altLang="de-DE" dirty="0">
                <a:latin typeface="SimHei" pitchFamily="2" charset="-122"/>
                <a:ea typeface="SimHei" pitchFamily="2" charset="-122"/>
              </a:rPr>
              <a:t>受托与回馈</a:t>
            </a:r>
            <a:r>
              <a:rPr lang="zh-CN" altLang="de-DE" kern="0" dirty="0">
                <a:latin typeface="SimHei" pitchFamily="2" charset="-122"/>
                <a:ea typeface="SimHei" pitchFamily="2" charset="-122"/>
              </a:rPr>
              <a:t>（太</a:t>
            </a:r>
            <a:r>
              <a:rPr lang="de-DE" altLang="zh-CN" kern="0" dirty="0">
                <a:latin typeface="SimHei" pitchFamily="2" charset="-122"/>
                <a:ea typeface="SimHei" pitchFamily="2" charset="-122"/>
              </a:rPr>
              <a:t>25:14-30</a:t>
            </a:r>
            <a:r>
              <a:rPr lang="zh-CN" altLang="de-DE" kern="0" dirty="0">
                <a:latin typeface="SimHei" pitchFamily="2" charset="-122"/>
                <a:ea typeface="SimHei" pitchFamily="2" charset="-122"/>
              </a:rPr>
              <a:t>）</a:t>
            </a:r>
            <a:endParaRPr lang="de-DE" altLang="zh-CN" kern="0" dirty="0">
              <a:latin typeface="SimHei" pitchFamily="2" charset="-122"/>
              <a:ea typeface="SimHei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70199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57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57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277100" cy="4297363"/>
          </a:xfrm>
        </p:spPr>
        <p:txBody>
          <a:bodyPr/>
          <a:lstStyle/>
          <a:p>
            <a:pPr marL="0" indent="0"/>
            <a:r>
              <a:rPr lang="zh-CN" altLang="de-DE" dirty="0">
                <a:latin typeface="SimHei" pitchFamily="2" charset="-122"/>
                <a:ea typeface="SimHei" pitchFamily="2" charset="-122"/>
              </a:rPr>
              <a:t>经文的理解与应用：</a:t>
            </a:r>
            <a:endParaRPr lang="de-DE" altLang="zh-CN" dirty="0">
              <a:latin typeface="SimHei" pitchFamily="2" charset="-122"/>
              <a:ea typeface="SimHei" pitchFamily="2" charset="-122"/>
            </a:endParaRPr>
          </a:p>
          <a:p>
            <a:pPr marL="0" indent="0"/>
            <a:r>
              <a:rPr lang="de-DE" altLang="zh-CN" dirty="0"/>
              <a:t>7. </a:t>
            </a:r>
            <a:r>
              <a:rPr lang="zh-CN" altLang="en-US" dirty="0"/>
              <a:t>无憾的人生是竭尽神所给予的一切，全然为神所用的人生。</a:t>
            </a:r>
            <a:endParaRPr lang="zh-CN" altLang="de-DE" dirty="0">
              <a:latin typeface="SimHei" pitchFamily="2" charset="-122"/>
              <a:ea typeface="SimHei" pitchFamily="2" charset="-122"/>
            </a:endParaRPr>
          </a:p>
          <a:p>
            <a:pPr marL="0" indent="0"/>
            <a:endParaRPr lang="de-DE" altLang="zh-CN" dirty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xmlns="" id="{7536968D-690A-47E6-B2D6-569258EA868D}"/>
              </a:ext>
            </a:extLst>
          </p:cNvPr>
          <p:cNvSpPr txBox="1">
            <a:spLocks/>
          </p:cNvSpPr>
          <p:nvPr/>
        </p:nvSpPr>
        <p:spPr bwMode="auto">
          <a:xfrm>
            <a:off x="762000" y="187551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  <a:cs typeface="SimHei" panose="02010609060101010101" pitchFamily="49" charset="-122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  <a:cs typeface="宋体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  <a:cs typeface="宋体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  <a:cs typeface="宋体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  <a:cs typeface="宋体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宋体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宋体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宋体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宋体" pitchFamily="2" charset="-122"/>
              </a:defRPr>
            </a:lvl9pPr>
          </a:lstStyle>
          <a:p>
            <a:r>
              <a:rPr lang="zh-CN" altLang="de-DE" dirty="0">
                <a:latin typeface="SimHei" pitchFamily="2" charset="-122"/>
                <a:ea typeface="SimHei" pitchFamily="2" charset="-122"/>
              </a:rPr>
              <a:t>受托与回馈</a:t>
            </a:r>
            <a:r>
              <a:rPr lang="zh-CN" altLang="de-DE" kern="0" dirty="0">
                <a:latin typeface="SimHei" pitchFamily="2" charset="-122"/>
                <a:ea typeface="SimHei" pitchFamily="2" charset="-122"/>
              </a:rPr>
              <a:t>（太</a:t>
            </a:r>
            <a:r>
              <a:rPr lang="de-DE" altLang="zh-CN" kern="0" dirty="0">
                <a:latin typeface="SimHei" pitchFamily="2" charset="-122"/>
                <a:ea typeface="SimHei" pitchFamily="2" charset="-122"/>
              </a:rPr>
              <a:t>25:14-30</a:t>
            </a:r>
            <a:r>
              <a:rPr lang="zh-CN" altLang="de-DE" kern="0" dirty="0">
                <a:latin typeface="SimHei" pitchFamily="2" charset="-122"/>
                <a:ea typeface="SimHei" pitchFamily="2" charset="-122"/>
              </a:rPr>
              <a:t>）</a:t>
            </a:r>
            <a:endParaRPr lang="de-DE" altLang="zh-CN" kern="0" dirty="0">
              <a:latin typeface="SimHei" pitchFamily="2" charset="-122"/>
              <a:ea typeface="SimHei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34276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429500" cy="4297363"/>
          </a:xfrm>
        </p:spPr>
        <p:txBody>
          <a:bodyPr/>
          <a:lstStyle/>
          <a:p>
            <a:pPr marL="0" indent="0"/>
            <a:r>
              <a:rPr lang="zh-CN" altLang="de-DE" dirty="0">
                <a:latin typeface="SimHei" pitchFamily="2" charset="-122"/>
                <a:ea typeface="SimHei" pitchFamily="2" charset="-122"/>
              </a:rPr>
              <a:t>总结：</a:t>
            </a:r>
            <a:endParaRPr lang="de-DE" altLang="zh-CN" dirty="0">
              <a:latin typeface="SimHei" pitchFamily="2" charset="-122"/>
              <a:ea typeface="SimHei" pitchFamily="2" charset="-122"/>
            </a:endParaRPr>
          </a:p>
          <a:p>
            <a:pPr marL="0" indent="0"/>
            <a:r>
              <a:rPr lang="zh-CN" altLang="de-DE" dirty="0">
                <a:latin typeface="SimHei" pitchFamily="2" charset="-122"/>
                <a:ea typeface="SimHei" pitchFamily="2" charset="-122"/>
              </a:rPr>
              <a:t>赋予人生命的上帝将我们放在不同的处境和背景中，给予每个人的不同的资源和能力，是因对每个人都有独特的托付和使命。我们在祂里面领受托付，要脱离世俗价值和风潮的种种羁绊和束缚，向祂忠心，勤勉尽力，成为神忠心良善的仆人。</a:t>
            </a:r>
          </a:p>
          <a:p>
            <a:pPr marL="0" indent="0"/>
            <a:endParaRPr lang="de-DE" altLang="zh-CN" dirty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xmlns="" id="{47CB0ADB-1434-4B5C-AB42-9D3E5F89FFC4}"/>
              </a:ext>
            </a:extLst>
          </p:cNvPr>
          <p:cNvSpPr txBox="1">
            <a:spLocks/>
          </p:cNvSpPr>
          <p:nvPr/>
        </p:nvSpPr>
        <p:spPr bwMode="auto">
          <a:xfrm>
            <a:off x="762000" y="187551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  <a:cs typeface="SimHei" panose="02010609060101010101" pitchFamily="49" charset="-122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  <a:cs typeface="宋体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  <a:cs typeface="宋体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  <a:cs typeface="宋体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  <a:cs typeface="宋体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宋体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宋体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宋体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宋体" pitchFamily="2" charset="-122"/>
              </a:defRPr>
            </a:lvl9pPr>
          </a:lstStyle>
          <a:p>
            <a:r>
              <a:rPr lang="zh-CN" altLang="de-DE" dirty="0">
                <a:latin typeface="SimHei" pitchFamily="2" charset="-122"/>
                <a:ea typeface="SimHei" pitchFamily="2" charset="-122"/>
              </a:rPr>
              <a:t>受托与回馈</a:t>
            </a:r>
            <a:r>
              <a:rPr lang="zh-CN" altLang="de-DE" kern="0" dirty="0">
                <a:latin typeface="SimHei" pitchFamily="2" charset="-122"/>
                <a:ea typeface="SimHei" pitchFamily="2" charset="-122"/>
              </a:rPr>
              <a:t>（太</a:t>
            </a:r>
            <a:r>
              <a:rPr lang="de-DE" altLang="zh-CN" kern="0" dirty="0">
                <a:latin typeface="SimHei" pitchFamily="2" charset="-122"/>
                <a:ea typeface="SimHei" pitchFamily="2" charset="-122"/>
              </a:rPr>
              <a:t>25:14-30</a:t>
            </a:r>
            <a:r>
              <a:rPr lang="zh-CN" altLang="de-DE" kern="0" dirty="0">
                <a:latin typeface="SimHei" pitchFamily="2" charset="-122"/>
                <a:ea typeface="SimHei" pitchFamily="2" charset="-122"/>
              </a:rPr>
              <a:t>）</a:t>
            </a:r>
            <a:endParaRPr lang="de-DE" altLang="zh-CN" kern="0" dirty="0">
              <a:latin typeface="SimHei" pitchFamily="2" charset="-122"/>
              <a:ea typeface="SimHei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2590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5_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1172</Words>
  <Application>Microsoft Office PowerPoint</Application>
  <PresentationFormat>Bildschirmpräsentation (4:3)</PresentationFormat>
  <Paragraphs>60</Paragraphs>
  <Slides>6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7</vt:i4>
      </vt:variant>
      <vt:variant>
        <vt:lpstr>Folientitel</vt:lpstr>
      </vt:variant>
      <vt:variant>
        <vt:i4>6</vt:i4>
      </vt:variant>
    </vt:vector>
  </HeadingPairs>
  <TitlesOfParts>
    <vt:vector size="19" baseType="lpstr">
      <vt:lpstr>SimHei</vt:lpstr>
      <vt:lpstr>宋体</vt:lpstr>
      <vt:lpstr>宋体</vt:lpstr>
      <vt:lpstr>Arial</vt:lpstr>
      <vt:lpstr>Calibri</vt:lpstr>
      <vt:lpstr>Calibri Light</vt:lpstr>
      <vt:lpstr>Office Theme</vt:lpstr>
      <vt:lpstr>默认设计模板</vt:lpstr>
      <vt:lpstr>1_默认设计模板</vt:lpstr>
      <vt:lpstr>2_默认设计模板</vt:lpstr>
      <vt:lpstr>3_默认设计模板</vt:lpstr>
      <vt:lpstr>4_默认设计模板</vt:lpstr>
      <vt:lpstr>5_默认设计模板</vt:lpstr>
      <vt:lpstr>主日证道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主日证道</dc:title>
  <dc:creator>Dongdong Hu</dc:creator>
  <cp:lastModifiedBy>Dongdong Hu</cp:lastModifiedBy>
  <cp:revision>1</cp:revision>
  <dcterms:created xsi:type="dcterms:W3CDTF">2018-04-10T14:56:02Z</dcterms:created>
  <dcterms:modified xsi:type="dcterms:W3CDTF">2018-04-10T14:56:14Z</dcterms:modified>
</cp:coreProperties>
</file>