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</p:sldMasterIdLst>
  <p:notesMasterIdLst>
    <p:notesMasterId r:id="rId12"/>
  </p:notes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11C2-8DD3-4017-942F-28D91CD3BFAA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E9971-F9E8-41C0-8DA7-9B771F5C9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683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1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62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66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099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25.03.2018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22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132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10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5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6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55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6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01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05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75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55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51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7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3D4B7-4371-4B15-9DF7-759E560F4E01}" type="datetimeFigureOut">
              <a:rPr lang="de-DE" smtClean="0"/>
              <a:t>25.03.2018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B7A9-30A9-4AA5-889F-38E0457C26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73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25.03.2018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0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5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5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0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7787846" cy="4351338"/>
          </a:xfrm>
        </p:spPr>
        <p:txBody>
          <a:bodyPr/>
          <a:lstStyle/>
          <a:p>
            <a:pPr algn="ctr" eaLnBrk="1" hangingPunct="1"/>
            <a:endParaRPr lang="en-US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>
                <a:latin typeface="SimHei" pitchFamily="2" charset="-122"/>
                <a:ea typeface="SimHei" pitchFamily="2" charset="-122"/>
              </a:rPr>
              <a:t>一粒麦子</a:t>
            </a:r>
            <a:endParaRPr lang="de-DE" altLang="zh-CN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一粒麦子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约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-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36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）人生自然的经过生老病死是一个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什么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样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的生命？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）人生的生命可以更超越一些吗？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057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AutoNum type="arabicParenR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一人得益、众人受害 ；一人牺牲、众人受益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）生存的意义、死亡的价值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）自身的保护、献身的保存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）立即见效、长远影响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一粒麦子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约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-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36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30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）基督的舍命、我们的榜样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6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）信徒的见证、上帝的引证</a:t>
            </a:r>
          </a:p>
          <a:p>
            <a:pPr marL="0" indent="0"/>
            <a:r>
              <a:rPr lang="en-US" altLang="zh-CN" dirty="0">
                <a:latin typeface="SimHei" pitchFamily="2" charset="-122"/>
                <a:ea typeface="SimHei" pitchFamily="2" charset="-122"/>
              </a:rPr>
              <a:t>7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）前仆后继、你我承续、永远生命</a:t>
            </a: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一粒麦子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约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-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36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301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 algn="l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 algn="l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 algn="l"/>
            <a:r>
              <a:rPr lang="zh-CN" altLang="en-US" dirty="0">
                <a:latin typeface="SimHei" pitchFamily="2" charset="-122"/>
                <a:ea typeface="SimHei" pitchFamily="2" charset="-122"/>
              </a:rPr>
              <a:t>不改变过的生命不是真正的生命；经过死亡复活后的生命才是真正的生命。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 algn="l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 algn="l"/>
            <a:r>
              <a:rPr lang="zh-TW" altLang="de-DE" dirty="0"/>
              <a:t/>
            </a:r>
            <a:br>
              <a:rPr lang="zh-TW" altLang="de-DE" dirty="0"/>
            </a:br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SimHei" pitchFamily="2" charset="-122"/>
                <a:ea typeface="SimHei" pitchFamily="2" charset="-122"/>
              </a:rPr>
              <a:t>一粒麦子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约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12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20</a:t>
            </a:r>
            <a:r>
              <a:rPr lang="de-DE" altLang="zh-CN" dirty="0">
                <a:latin typeface="SimHei" pitchFamily="2" charset="-122"/>
                <a:ea typeface="SimHei" pitchFamily="2" charset="-122"/>
              </a:rPr>
              <a:t>-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36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634</Words>
  <Application>Microsoft Office PowerPoint</Application>
  <PresentationFormat>Bildschirmpräsentation (4:3)</PresentationFormat>
  <Paragraphs>51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5</vt:i4>
      </vt:variant>
    </vt:vector>
  </HeadingPairs>
  <TitlesOfParts>
    <vt:vector size="17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默认设计模板</vt:lpstr>
      <vt:lpstr>1_默认设计模板</vt:lpstr>
      <vt:lpstr>2_默认设计模板</vt:lpstr>
      <vt:lpstr>3_默认设计模板</vt:lpstr>
      <vt:lpstr>主日证道</vt:lpstr>
      <vt:lpstr>一粒麦子（约12：20-36）</vt:lpstr>
      <vt:lpstr>一粒麦子（约12：20-36）</vt:lpstr>
      <vt:lpstr>一粒麦子（约12：20-36）</vt:lpstr>
      <vt:lpstr>一粒麦子（约12：20-36）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2018-03-25T00:34:46Z</dcterms:created>
  <dcterms:modified xsi:type="dcterms:W3CDTF">2018-03-25T00:35:57Z</dcterms:modified>
</cp:coreProperties>
</file>