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  <p:sldMasterId id="2147483676" r:id="rId3"/>
    <p:sldMasterId id="2147483678" r:id="rId4"/>
    <p:sldMasterId id="2147483680" r:id="rId5"/>
    <p:sldMasterId id="2147483682" r:id="rId6"/>
  </p:sldMasterIdLst>
  <p:notesMasterIdLst>
    <p:notesMasterId r:id="rId13"/>
  </p:notesMasterIdLst>
  <p:sldIdLst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9FBF9-DC66-4710-88EA-ED9A81E47DC8}" type="datetimeFigureOut">
              <a:rPr lang="de-DE" smtClean="0"/>
              <a:t>19.03.2018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B546A-9A4D-4E0B-A855-216C86C6C0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37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证道题目可以在当月月报上找到。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正文字体</a:t>
            </a:r>
            <a:r>
              <a:rPr lang="en-US" altLang="zh-CN"/>
              <a:t>66</a:t>
            </a:r>
            <a:r>
              <a:rPr lang="zh-CN" altLang="en-US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4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23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11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11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11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208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0A6B04-B8C2-4B5C-9204-268D6E7665A5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94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19.03.2018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9065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66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3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57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86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73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19.03.2018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59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88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88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57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93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44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70354" y="1524000"/>
            <a:ext cx="7787846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en-US" sz="6600" dirty="0"/>
              <a:t>上行三、四事</a:t>
            </a:r>
            <a:endParaRPr lang="zh-CN" altLang="en-US" sz="6600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上行三、四事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来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12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1-1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5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引言：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r>
              <a:rPr lang="en-US" altLang="zh-CN" dirty="0"/>
              <a:t>1.</a:t>
            </a:r>
            <a:r>
              <a:rPr lang="zh-CN" altLang="en-US" dirty="0"/>
              <a:t>信仰路上，我們不孤單，前面有很多前輩</a:t>
            </a:r>
          </a:p>
          <a:p>
            <a:r>
              <a:rPr lang="en-US" altLang="zh-CN" dirty="0"/>
              <a:t>2.</a:t>
            </a:r>
            <a:r>
              <a:rPr lang="zh-CN" altLang="en-US" dirty="0"/>
              <a:t>仰望清楚的目標和榜樣</a:t>
            </a:r>
          </a:p>
          <a:p>
            <a:r>
              <a:rPr lang="en-US" altLang="zh-CN" dirty="0"/>
              <a:t>3.</a:t>
            </a:r>
            <a:r>
              <a:rPr lang="zh-CN" altLang="en-US" dirty="0"/>
              <a:t>堅定與罪惡抗戰</a:t>
            </a:r>
          </a:p>
          <a:p>
            <a:r>
              <a:rPr lang="en-US" altLang="zh-CN" dirty="0"/>
              <a:t>4. </a:t>
            </a:r>
            <a:r>
              <a:rPr lang="zh-CN" altLang="en-US" dirty="0"/>
              <a:t>接受嚴厲的管教</a:t>
            </a:r>
          </a:p>
          <a:p>
            <a:r>
              <a:rPr lang="en-US" altLang="zh-CN" dirty="0"/>
              <a:t>5.</a:t>
            </a:r>
            <a:r>
              <a:rPr lang="zh-CN" altLang="en-US" dirty="0"/>
              <a:t>昂首挺胸的前進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r>
              <a:rPr lang="en-US" altLang="zh-CN" dirty="0"/>
              <a:t>1.</a:t>
            </a:r>
            <a:r>
              <a:rPr lang="zh-CN" altLang="en-US" dirty="0"/>
              <a:t>脫下重擔</a:t>
            </a:r>
            <a:r>
              <a:rPr lang="en-US" altLang="zh-CN" dirty="0"/>
              <a:t>,</a:t>
            </a:r>
            <a:r>
              <a:rPr lang="zh-CN" altLang="en-US" dirty="0"/>
              <a:t>輕身上路</a:t>
            </a:r>
          </a:p>
          <a:p>
            <a:r>
              <a:rPr lang="en-US" altLang="zh-CN" dirty="0"/>
              <a:t>  a. </a:t>
            </a:r>
            <a:r>
              <a:rPr lang="zh-CN" altLang="en-US" dirty="0"/>
              <a:t>纏累我們的罪</a:t>
            </a:r>
          </a:p>
          <a:p>
            <a:r>
              <a:rPr lang="en-US" altLang="zh-CN" dirty="0"/>
              <a:t>  b. </a:t>
            </a:r>
            <a:r>
              <a:rPr lang="zh-CN" altLang="en-US" dirty="0"/>
              <a:t>以為已經得著了的</a:t>
            </a:r>
          </a:p>
          <a:p>
            <a:endParaRPr lang="zh-CN" altLang="en-US" dirty="0"/>
          </a:p>
          <a:p>
            <a:r>
              <a:rPr lang="en-US" altLang="zh-CN" dirty="0"/>
              <a:t>2.</a:t>
            </a:r>
            <a:r>
              <a:rPr lang="zh-CN" altLang="en-US" dirty="0"/>
              <a:t>目標確定、不受引誘</a:t>
            </a:r>
          </a:p>
          <a:p>
            <a:r>
              <a:rPr lang="en-US" altLang="zh-CN" dirty="0"/>
              <a:t>  a. </a:t>
            </a:r>
            <a:r>
              <a:rPr lang="zh-CN" altLang="en-US" dirty="0"/>
              <a:t>有目標，有行動，有進歩；</a:t>
            </a:r>
          </a:p>
          <a:p>
            <a:r>
              <a:rPr lang="en-US" altLang="zh-CN" dirty="0"/>
              <a:t>  b. Distractions! Distractions!  </a:t>
            </a:r>
          </a:p>
          <a:p>
            <a:r>
              <a:rPr lang="en-US" altLang="zh-CN" dirty="0"/>
              <a:t>     Distractions! </a:t>
            </a: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上行三、四事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来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12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1-1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5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301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7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7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上行態度</a:t>
            </a:r>
          </a:p>
          <a:p>
            <a:r>
              <a:rPr lang="en-US" altLang="zh-CN" dirty="0"/>
              <a:t>a. </a:t>
            </a:r>
            <a:r>
              <a:rPr lang="zh-CN" altLang="en-US" dirty="0"/>
              <a:t>不左顧右盼 </a:t>
            </a:r>
          </a:p>
          <a:p>
            <a:r>
              <a:rPr lang="en-US" altLang="zh-CN" dirty="0"/>
              <a:t>b. </a:t>
            </a:r>
            <a:r>
              <a:rPr lang="zh-CN" altLang="en-US" dirty="0"/>
              <a:t>不与人比較 </a:t>
            </a:r>
          </a:p>
          <a:p>
            <a:r>
              <a:rPr lang="en-US" altLang="zh-CN" dirty="0"/>
              <a:t>c. </a:t>
            </a:r>
            <a:r>
              <a:rPr lang="zh-CN" altLang="en-US" dirty="0"/>
              <a:t>不埋怨、不后退 </a:t>
            </a:r>
          </a:p>
          <a:p>
            <a:endParaRPr lang="zh-CN" altLang="en-US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上行三、四事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来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12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1-1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5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313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endParaRPr lang="zh-CN" altLang="en-US" dirty="0"/>
          </a:p>
          <a:p>
            <a:r>
              <a:rPr lang="en-US" altLang="zh-CN" dirty="0"/>
              <a:t>4.</a:t>
            </a:r>
            <a:r>
              <a:rPr lang="zh-CN" altLang="en-US" dirty="0"/>
              <a:t>信心交託、与主同行</a:t>
            </a:r>
          </a:p>
          <a:p>
            <a:r>
              <a:rPr lang="en-US" altLang="zh-CN" dirty="0"/>
              <a:t>a. </a:t>
            </a:r>
            <a:r>
              <a:rPr lang="zh-CN" altLang="en-US" dirty="0"/>
              <a:t>在「成功」順境時</a:t>
            </a:r>
          </a:p>
          <a:p>
            <a:r>
              <a:rPr lang="en-US" altLang="zh-CN" dirty="0"/>
              <a:t>b. </a:t>
            </a:r>
            <a:r>
              <a:rPr lang="zh-CN" altLang="en-US" dirty="0"/>
              <a:t>在「失敗」逆境時 </a:t>
            </a:r>
          </a:p>
          <a:p>
            <a:r>
              <a:rPr lang="en-US" altLang="zh-CN" dirty="0"/>
              <a:t>c. </a:t>
            </a:r>
            <a:r>
              <a:rPr lang="zh-CN" altLang="en-US" dirty="0"/>
              <a:t>在疑惑、迷惘時</a:t>
            </a:r>
          </a:p>
          <a:p>
            <a:r>
              <a:rPr lang="en-US" altLang="zh-CN" dirty="0"/>
              <a:t>d. </a:t>
            </a:r>
            <a:r>
              <a:rPr lang="zh-CN" altLang="en-US" dirty="0"/>
              <a:t>在孤單、疲倦時 </a:t>
            </a:r>
          </a:p>
          <a:p>
            <a:r>
              <a:rPr lang="en-US" altLang="zh-CN" dirty="0"/>
              <a:t>e. </a:t>
            </a:r>
            <a:r>
              <a:rPr lang="zh-CN" altLang="en-US" dirty="0"/>
              <a:t>在害怕、恐懼時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上行三、四事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来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12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1-1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5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457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 algn="l"/>
            <a:r>
              <a:rPr lang="zh-CN" altLang="en-US" dirty="0">
                <a:latin typeface="SimHei" pitchFamily="2" charset="-122"/>
                <a:ea typeface="SimHei" pitchFamily="2" charset="-122"/>
              </a:rPr>
              <a:t>总结：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0" indent="0" algn="l" eaLnBrk="1"/>
            <a:r>
              <a:rPr lang="zh-CN" altLang="en-US" dirty="0"/>
              <a:t>奔那擺在我們前頭的路程，就是往前走往上行。途中需要仰望耶穌為路標，態度是願意受管教，不怕受苦，追求聖潔，與主同行。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上行三、四事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来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12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1-1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5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803</Words>
  <Application>Microsoft Office PowerPoint</Application>
  <PresentationFormat>Bildschirmpräsentation (4:3)</PresentationFormat>
  <Paragraphs>66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6</vt:i4>
      </vt:variant>
    </vt:vector>
  </HeadingPairs>
  <TitlesOfParts>
    <vt:vector size="17" baseType="lpstr">
      <vt:lpstr>SimHei</vt:lpstr>
      <vt:lpstr>宋体</vt:lpstr>
      <vt:lpstr>宋体</vt:lpstr>
      <vt:lpstr>Arial</vt:lpstr>
      <vt:lpstr>Calibri</vt:lpstr>
      <vt:lpstr>Benutzerdefiniertes Design</vt:lpstr>
      <vt:lpstr>默认设计模板</vt:lpstr>
      <vt:lpstr>1_默认设计模板</vt:lpstr>
      <vt:lpstr>2_默认设计模板</vt:lpstr>
      <vt:lpstr>3_默认设计模板</vt:lpstr>
      <vt:lpstr>4_默认设计模板</vt:lpstr>
      <vt:lpstr>主日证道</vt:lpstr>
      <vt:lpstr>上行三、四事（来12：1-15）</vt:lpstr>
      <vt:lpstr>上行三、四事（来12：1-15）</vt:lpstr>
      <vt:lpstr>上行三、四事（来12：1-15）</vt:lpstr>
      <vt:lpstr>上行三、四事（来12：1-15）</vt:lpstr>
      <vt:lpstr>上行三、四事（来12：1-15）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dcterms:created xsi:type="dcterms:W3CDTF">2018-03-19T20:50:46Z</dcterms:created>
  <dcterms:modified xsi:type="dcterms:W3CDTF">2018-03-19T20:51:36Z</dcterms:modified>
</cp:coreProperties>
</file>