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76" r:id="rId3"/>
    <p:sldMasterId id="2147483678" r:id="rId4"/>
    <p:sldMasterId id="2147483680" r:id="rId5"/>
    <p:sldMasterId id="2147483682" r:id="rId6"/>
  </p:sldMasterIdLst>
  <p:notesMasterIdLst>
    <p:notesMasterId r:id="rId13"/>
  </p:notes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9FBF9-DC66-4710-88EA-ED9A81E47DC8}" type="datetimeFigureOut">
              <a:rPr lang="de-DE" smtClean="0"/>
              <a:t>19.03.2018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B546A-9A4D-4E0B-A855-216C86C6C0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37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19.03.2018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9065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6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3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57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86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3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9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8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8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57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93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4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7787846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/>
              <a:t>上行三、四事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上行三、四事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来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dirty="0"/>
              <a:t>1.</a:t>
            </a:r>
            <a:r>
              <a:rPr lang="zh-CN" altLang="en-US" dirty="0"/>
              <a:t>信仰路上，我們不孤單，前面有很多前輩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仰望清楚的目標和榜樣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堅定與罪惡抗戰</a:t>
            </a:r>
          </a:p>
          <a:p>
            <a:r>
              <a:rPr lang="en-US" altLang="zh-CN" dirty="0"/>
              <a:t>4. </a:t>
            </a:r>
            <a:r>
              <a:rPr lang="zh-CN" altLang="en-US" dirty="0"/>
              <a:t>接受嚴厲的管教</a:t>
            </a:r>
          </a:p>
          <a:p>
            <a:r>
              <a:rPr lang="en-US" altLang="zh-CN" dirty="0"/>
              <a:t>5.</a:t>
            </a:r>
            <a:r>
              <a:rPr lang="zh-CN" altLang="en-US" dirty="0"/>
              <a:t>昂首挺胸的前進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dirty="0"/>
              <a:t>1.</a:t>
            </a:r>
            <a:r>
              <a:rPr lang="zh-CN" altLang="en-US" dirty="0"/>
              <a:t>脫下重擔</a:t>
            </a:r>
            <a:r>
              <a:rPr lang="en-US" altLang="zh-CN" dirty="0"/>
              <a:t>,</a:t>
            </a:r>
            <a:r>
              <a:rPr lang="zh-CN" altLang="en-US" dirty="0"/>
              <a:t>輕身上路</a:t>
            </a:r>
          </a:p>
          <a:p>
            <a:r>
              <a:rPr lang="en-US" altLang="zh-CN" dirty="0"/>
              <a:t>  a. </a:t>
            </a:r>
            <a:r>
              <a:rPr lang="zh-CN" altLang="en-US" dirty="0"/>
              <a:t>纏累我們的罪</a:t>
            </a:r>
          </a:p>
          <a:p>
            <a:r>
              <a:rPr lang="en-US" altLang="zh-CN" dirty="0"/>
              <a:t>  b. </a:t>
            </a:r>
            <a:r>
              <a:rPr lang="zh-CN" altLang="en-US" dirty="0"/>
              <a:t>以為已經得著了的</a:t>
            </a:r>
          </a:p>
          <a:p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目標確定、不受引誘</a:t>
            </a:r>
          </a:p>
          <a:p>
            <a:r>
              <a:rPr lang="en-US" altLang="zh-CN" dirty="0"/>
              <a:t>  a. </a:t>
            </a:r>
            <a:r>
              <a:rPr lang="zh-CN" altLang="en-US" dirty="0"/>
              <a:t>有目標，有行動，有進歩；</a:t>
            </a:r>
          </a:p>
          <a:p>
            <a:r>
              <a:rPr lang="en-US" altLang="zh-CN" dirty="0"/>
              <a:t>  b. Distractions! Distractions!  </a:t>
            </a:r>
          </a:p>
          <a:p>
            <a:r>
              <a:rPr lang="en-US" altLang="zh-CN" dirty="0"/>
              <a:t>     Distractions! 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上行三、四事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来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30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7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7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上行態度</a:t>
            </a:r>
          </a:p>
          <a:p>
            <a:r>
              <a:rPr lang="en-US" altLang="zh-CN" dirty="0"/>
              <a:t>a. </a:t>
            </a:r>
            <a:r>
              <a:rPr lang="zh-CN" altLang="en-US" dirty="0"/>
              <a:t>不左顧右盼 </a:t>
            </a:r>
          </a:p>
          <a:p>
            <a:r>
              <a:rPr lang="en-US" altLang="zh-CN" dirty="0"/>
              <a:t>b. </a:t>
            </a:r>
            <a:r>
              <a:rPr lang="zh-CN" altLang="en-US" dirty="0"/>
              <a:t>不与人比較 </a:t>
            </a:r>
          </a:p>
          <a:p>
            <a:r>
              <a:rPr lang="en-US" altLang="zh-CN" dirty="0"/>
              <a:t>c. </a:t>
            </a:r>
            <a:r>
              <a:rPr lang="zh-CN" altLang="en-US" dirty="0"/>
              <a:t>不埋怨、不后退 </a:t>
            </a:r>
          </a:p>
          <a:p>
            <a:endParaRPr lang="zh-CN" altLang="en-US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上行三、四事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来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313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endParaRPr lang="zh-CN" altLang="en-US" dirty="0"/>
          </a:p>
          <a:p>
            <a:r>
              <a:rPr lang="en-US" altLang="zh-CN" dirty="0"/>
              <a:t>4.</a:t>
            </a:r>
            <a:r>
              <a:rPr lang="zh-CN" altLang="en-US" dirty="0"/>
              <a:t>信心交託、与主同行</a:t>
            </a:r>
          </a:p>
          <a:p>
            <a:r>
              <a:rPr lang="en-US" altLang="zh-CN" dirty="0"/>
              <a:t>a. </a:t>
            </a:r>
            <a:r>
              <a:rPr lang="zh-CN" altLang="en-US" dirty="0"/>
              <a:t>在「成功」順境時</a:t>
            </a:r>
          </a:p>
          <a:p>
            <a:r>
              <a:rPr lang="en-US" altLang="zh-CN" dirty="0"/>
              <a:t>b. </a:t>
            </a:r>
            <a:r>
              <a:rPr lang="zh-CN" altLang="en-US" dirty="0"/>
              <a:t>在「失敗」逆境時 </a:t>
            </a:r>
          </a:p>
          <a:p>
            <a:r>
              <a:rPr lang="en-US" altLang="zh-CN" dirty="0"/>
              <a:t>c. </a:t>
            </a:r>
            <a:r>
              <a:rPr lang="zh-CN" altLang="en-US" dirty="0"/>
              <a:t>在疑惑、迷惘時</a:t>
            </a:r>
          </a:p>
          <a:p>
            <a:r>
              <a:rPr lang="en-US" altLang="zh-CN" dirty="0"/>
              <a:t>d. </a:t>
            </a:r>
            <a:r>
              <a:rPr lang="zh-CN" altLang="en-US" dirty="0"/>
              <a:t>在孤單、疲倦時 </a:t>
            </a:r>
          </a:p>
          <a:p>
            <a:r>
              <a:rPr lang="en-US" altLang="zh-CN" dirty="0"/>
              <a:t>e. </a:t>
            </a:r>
            <a:r>
              <a:rPr lang="zh-CN" altLang="en-US" dirty="0"/>
              <a:t>在害怕、恐懼時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上行三、四事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来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45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 algn="l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 algn="l" eaLnBrk="1"/>
            <a:r>
              <a:rPr lang="zh-CN" altLang="en-US" dirty="0"/>
              <a:t>奔那擺在我們前頭的路程，就是往前走往上行。途中需要仰望耶穌為路標，態度是願意受管教，不怕受苦，追求聖潔，與主同行。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上行三、四事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来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1-1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803</Words>
  <Application>Microsoft Office PowerPoint</Application>
  <PresentationFormat>Bildschirmpräsentation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SimHei</vt:lpstr>
      <vt:lpstr>宋体</vt:lpstr>
      <vt:lpstr>宋体</vt:lpstr>
      <vt:lpstr>Arial</vt:lpstr>
      <vt:lpstr>Calibri</vt:lpstr>
      <vt:lpstr>Benutzerdefiniertes Design</vt:lpstr>
      <vt:lpstr>默认设计模板</vt:lpstr>
      <vt:lpstr>1_默认设计模板</vt:lpstr>
      <vt:lpstr>2_默认设计模板</vt:lpstr>
      <vt:lpstr>3_默认设计模板</vt:lpstr>
      <vt:lpstr>4_默认设计模板</vt:lpstr>
      <vt:lpstr>主日证道</vt:lpstr>
      <vt:lpstr>上行三、四事（来12：1-15）</vt:lpstr>
      <vt:lpstr>上行三、四事（来12：1-15）</vt:lpstr>
      <vt:lpstr>上行三、四事（来12：1-15）</vt:lpstr>
      <vt:lpstr>上行三、四事（来12：1-15）</vt:lpstr>
      <vt:lpstr>上行三、四事（来12：1-15）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2018-03-19T20:50:46Z</dcterms:created>
  <dcterms:modified xsi:type="dcterms:W3CDTF">2018-03-19T20:51:36Z</dcterms:modified>
</cp:coreProperties>
</file>