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015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016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2922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8806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0394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1882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9100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791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815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493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250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4894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690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147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340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6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B34E1-34C5-474F-86EF-34FEB3C7E54C}" type="datetimeFigureOut">
              <a:rPr lang="zh-TW" altLang="en-US" smtClean="0"/>
              <a:t>2018/3/10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832B658-56CC-41A9-9FB4-0530E43517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393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/>
              <a:t>講題：「咒詛變祝福」</a:t>
            </a:r>
            <a:br>
              <a:rPr lang="zh-TW" altLang="zh-TW" dirty="0"/>
            </a:br>
            <a:r>
              <a:rPr lang="zh-TW" altLang="zh-TW" dirty="0"/>
              <a:t>經文：創世記</a:t>
            </a:r>
            <a:r>
              <a:rPr lang="en-US" altLang="zh-TW" dirty="0" smtClean="0"/>
              <a:t>12.10-20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2000" dirty="0" smtClean="0"/>
              <a:t>蔡定邦老師</a:t>
            </a:r>
            <a:endParaRPr lang="en-US" altLang="zh-TW" sz="2000" dirty="0" smtClean="0"/>
          </a:p>
          <a:p>
            <a:pPr algn="r"/>
            <a:r>
              <a:rPr lang="zh-TW" altLang="en-US" sz="2000" dirty="0" smtClean="0"/>
              <a:t>德華福音會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3895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教訓</a:t>
            </a:r>
            <a:r>
              <a:rPr lang="zh-TW" altLang="en-US" dirty="0" smtClean="0"/>
              <a:t>（二）：</a:t>
            </a:r>
            <a:r>
              <a:rPr lang="zh-TW" altLang="zh-TW" dirty="0"/>
              <a:t>對家人忠誠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89903" y="1565188"/>
            <a:ext cx="6944497" cy="4417541"/>
          </a:xfrm>
        </p:spPr>
        <p:txBody>
          <a:bodyPr>
            <a:normAutofit/>
          </a:bodyPr>
          <a:lstStyle/>
          <a:p>
            <a:r>
              <a:rPr lang="zh-TW" altLang="zh-TW" sz="2800" dirty="0"/>
              <a:t>為自己的安全而犧牲太太的安全，是男人來的嗎</a:t>
            </a:r>
            <a:r>
              <a:rPr lang="zh-TW" altLang="zh-TW" sz="2800" dirty="0" smtClean="0"/>
              <a:t>？</a:t>
            </a:r>
            <a:endParaRPr lang="en-US" altLang="zh-TW" sz="2800" dirty="0" smtClean="0"/>
          </a:p>
          <a:p>
            <a:r>
              <a:rPr lang="zh-TW" altLang="zh-TW" sz="2800" dirty="0" smtClean="0"/>
              <a:t>例子：</a:t>
            </a:r>
            <a:r>
              <a:rPr lang="" altLang="zh-TW" sz="2800" dirty="0" smtClean="0"/>
              <a:t>BMW</a:t>
            </a:r>
            <a:r>
              <a:rPr lang="" altLang="zh-TW" sz="2800" dirty="0" smtClean="0"/>
              <a:t>=</a:t>
            </a:r>
            <a:r>
              <a:rPr lang="zh-TW" altLang="zh-TW" sz="2800" dirty="0" smtClean="0"/>
              <a:t>？</a:t>
            </a:r>
            <a:endParaRPr lang="" altLang="zh-TW" sz="2800" dirty="0" smtClean="0"/>
          </a:p>
          <a:p>
            <a:endParaRPr lang="en-US" altLang="zh-TW" sz="2800" dirty="0" smtClean="0"/>
          </a:p>
          <a:p>
            <a:endParaRPr lang="en-US" altLang="zh-TW" sz="2800" dirty="0"/>
          </a:p>
          <a:p>
            <a:endParaRPr lang="en-US" altLang="zh-TW" sz="2800" dirty="0" smtClean="0"/>
          </a:p>
          <a:p>
            <a:r>
              <a:rPr lang="zh-TW" altLang="en-US" sz="2800" dirty="0" smtClean="0"/>
              <a:t>亞伯蘭</a:t>
            </a:r>
            <a:r>
              <a:rPr lang="en-US" altLang="zh-TW" sz="2800" dirty="0" smtClean="0"/>
              <a:t>=</a:t>
            </a:r>
            <a:r>
              <a:rPr lang="zh-TW" altLang="en-US" sz="2800" dirty="0" smtClean="0"/>
              <a:t>反面教材</a:t>
            </a:r>
            <a:endParaRPr lang="en-US" altLang="zh-TW" sz="2800" dirty="0" smtClean="0"/>
          </a:p>
          <a:p>
            <a:r>
              <a:rPr lang="zh-TW" altLang="en-US" sz="2800" dirty="0" smtClean="0"/>
              <a:t>對家人更加忠誠</a:t>
            </a:r>
            <a:endParaRPr lang="zh-TW" altLang="en-US" sz="2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465" y="2143897"/>
            <a:ext cx="3599935" cy="359993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201" y="3085069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16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zh-TW" sz="4000" dirty="0"/>
              <a:t>教訓</a:t>
            </a:r>
            <a:r>
              <a:rPr lang="zh-TW" altLang="en-US" sz="4000" dirty="0" smtClean="0"/>
              <a:t>（三）：</a:t>
            </a:r>
            <a:r>
              <a:rPr lang="zh-TW" altLang="zh-TW" sz="4000" dirty="0" smtClean="0"/>
              <a:t>提防</a:t>
            </a:r>
            <a:r>
              <a:rPr lang="zh-TW" altLang="zh-TW" sz="4000" dirty="0"/>
              <a:t>試探，跌倒要</a:t>
            </a:r>
            <a:r>
              <a:rPr lang="zh-TW" altLang="zh-TW" sz="4000" dirty="0" smtClean="0"/>
              <a:t>站起來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從哪裡跌倒，就從哪裡站起來！</a:t>
            </a:r>
            <a:endParaRPr lang="zh-TW" altLang="en-US" sz="2800" b="1" dirty="0">
              <a:solidFill>
                <a:srgbClr val="FF0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你們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所遇見的試探，無非是人所能受的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神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信實的，必不叫你們受試探過於所能受的；在受試探的時候，總要給你們開一條出路，叫你們能忍受得住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sz="2400" dirty="0" smtClean="0"/>
              <a:t>林</a:t>
            </a:r>
            <a:r>
              <a:rPr lang="zh-TW" altLang="zh-TW" sz="2400" dirty="0"/>
              <a:t>前</a:t>
            </a:r>
            <a:r>
              <a:rPr lang="en-US" altLang="zh-TW" sz="2400" dirty="0" smtClean="0"/>
              <a:t>10:13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336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結</a:t>
            </a:r>
            <a:r>
              <a:rPr lang="zh-TW" altLang="en-US" sz="4000" dirty="0"/>
              <a:t>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42415" y="1746422"/>
            <a:ext cx="6591985" cy="4477838"/>
          </a:xfrm>
        </p:spPr>
        <p:txBody>
          <a:bodyPr>
            <a:normAutofit lnSpcReduction="10000"/>
          </a:bodyPr>
          <a:lstStyle/>
          <a:p>
            <a:r>
              <a:rPr lang="zh-TW" altLang="en-US" sz="2800" dirty="0" smtClean="0"/>
              <a:t>我們怎樣面對失敗（和</a:t>
            </a:r>
            <a:r>
              <a:rPr lang="zh-TW" altLang="en-US" sz="2800" dirty="0"/>
              <a:t>成功</a:t>
            </a:r>
            <a:r>
              <a:rPr lang="zh-TW" altLang="en-US" sz="2800" dirty="0" smtClean="0"/>
              <a:t>）？</a:t>
            </a:r>
            <a:endParaRPr lang="en-US" altLang="zh-TW" sz="2800" dirty="0" smtClean="0"/>
          </a:p>
          <a:p>
            <a:r>
              <a:rPr lang="zh-TW" altLang="en-US" sz="2800" dirty="0" smtClean="0"/>
              <a:t>漢語聖經協會</a:t>
            </a:r>
            <a:r>
              <a:rPr lang="en-US" altLang="zh-TW" sz="2800" dirty="0" smtClean="0"/>
              <a:t>《</a:t>
            </a:r>
            <a:r>
              <a:rPr lang="zh-TW" altLang="en-US" sz="2800" dirty="0" smtClean="0"/>
              <a:t>聖經</a:t>
            </a:r>
            <a:r>
              <a:rPr lang="en-US" altLang="zh-TW" sz="2800" dirty="0" smtClean="0"/>
              <a:t>—</a:t>
            </a:r>
            <a:r>
              <a:rPr lang="zh-TW" altLang="en-US" sz="2800" dirty="0" smtClean="0"/>
              <a:t>姊妹版</a:t>
            </a:r>
            <a:r>
              <a:rPr lang="en-US" altLang="zh-TW" sz="2800" dirty="0" smtClean="0"/>
              <a:t>》</a:t>
            </a:r>
            <a:r>
              <a:rPr lang="zh-TW" altLang="en-US" sz="2800" dirty="0" smtClean="0"/>
              <a:t>（</a:t>
            </a:r>
            <a:r>
              <a:rPr lang="zh-TW" altLang="zh-TW" sz="2800" dirty="0" smtClean="0"/>
              <a:t>賽</a:t>
            </a:r>
            <a:r>
              <a:rPr lang="en-US" altLang="zh-TW" sz="2800" dirty="0" smtClean="0"/>
              <a:t>43:</a:t>
            </a:r>
            <a:r>
              <a:rPr lang="zh-TW" altLang="zh-TW" sz="2800" dirty="0" smtClean="0"/>
              <a:t>14-21</a:t>
            </a:r>
            <a:r>
              <a:rPr lang="zh-TW" altLang="en-US" sz="2800" dirty="0" smtClean="0"/>
              <a:t>）：</a:t>
            </a:r>
            <a:r>
              <a:rPr lang="en-US" altLang="zh-TW" sz="2800" dirty="0" smtClean="0"/>
              <a:t>〈</a:t>
            </a:r>
            <a:r>
              <a:rPr lang="zh-TW" altLang="zh-TW" sz="2800" dirty="0" smtClean="0"/>
              <a:t>人生滿希望</a:t>
            </a:r>
            <a:r>
              <a:rPr lang="en-US" altLang="zh-TW" sz="2800" dirty="0" smtClean="0"/>
              <a:t>〉</a:t>
            </a: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哪，我要做一件新事；如今要發現，你們豈不知道嗎？我必在曠野開道路，在沙漠開江河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en-US" altLang="zh-TW" sz="2800" dirty="0" smtClean="0"/>
              <a:t>			</a:t>
            </a:r>
            <a:r>
              <a:rPr lang="zh-TW" altLang="en-US" sz="2800" dirty="0" smtClean="0"/>
              <a:t>（</a:t>
            </a:r>
            <a:r>
              <a:rPr lang="en-US" altLang="zh-TW" sz="2800" dirty="0" smtClean="0"/>
              <a:t>v.19</a:t>
            </a:r>
            <a:r>
              <a:rPr lang="zh-TW" altLang="en-US" sz="2800" dirty="0" smtClean="0"/>
              <a:t>）</a:t>
            </a:r>
            <a:endParaRPr lang="en-US" altLang="zh-TW" sz="2800" dirty="0" smtClean="0"/>
          </a:p>
          <a:p>
            <a:r>
              <a:rPr lang="zh-TW" altLang="en-US" sz="2800" dirty="0" smtClean="0"/>
              <a:t>「</a:t>
            </a:r>
            <a:r>
              <a:rPr lang="zh-TW" altLang="zh-TW" sz="2800" dirty="0" smtClean="0"/>
              <a:t>原來</a:t>
            </a:r>
            <a:r>
              <a:rPr lang="zh-TW" altLang="zh-TW" sz="2800" dirty="0"/>
              <a:t>，人總是從失敗中學習成長的。失敗不可恥，也不可怕，可怕的是我們在跌倒以後，從此一蹶不振，只是在緬懷過去的風光，失卻重頭再來的勇氣</a:t>
            </a:r>
            <a:r>
              <a:rPr lang="zh-TW" altLang="zh-TW" sz="2800" dirty="0" smtClean="0"/>
              <a:t>。</a:t>
            </a:r>
            <a:r>
              <a:rPr lang="zh-TW" altLang="en-US" sz="2800" dirty="0" smtClean="0"/>
              <a:t>」</a:t>
            </a:r>
            <a:endParaRPr lang="zh-TW" altLang="en-US" sz="2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8586" y="441497"/>
            <a:ext cx="175260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54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dirty="0"/>
              <a:t>引言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006222"/>
          </a:xfrm>
        </p:spPr>
        <p:txBody>
          <a:bodyPr>
            <a:normAutofit/>
          </a:bodyPr>
          <a:lstStyle/>
          <a:p>
            <a:r>
              <a:rPr lang="zh-TW" altLang="zh-TW" sz="3200" dirty="0" smtClean="0"/>
              <a:t>我們</a:t>
            </a:r>
            <a:r>
              <a:rPr lang="zh-TW" altLang="zh-TW" sz="3200" dirty="0"/>
              <a:t>立志「向高處行」，卻非</a:t>
            </a:r>
            <a:r>
              <a:rPr lang="zh-TW" altLang="zh-TW" sz="3200" dirty="0" smtClean="0"/>
              <a:t>一帆風順</a:t>
            </a:r>
            <a:endParaRPr lang="en-US" altLang="zh-TW" sz="3200" dirty="0" smtClean="0"/>
          </a:p>
          <a:p>
            <a:pPr lvl="1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不但如此，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凡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立志在基督耶穌裏敬虔度日的也都要受逼迫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 algn="r">
              <a:buNone/>
            </a:pPr>
            <a:r>
              <a:rPr lang="en-US" altLang="zh-TW" sz="3200" dirty="0" smtClean="0"/>
              <a:t>	</a:t>
            </a:r>
            <a:r>
              <a:rPr lang="zh-TW" altLang="en-US" sz="3200" dirty="0" smtClean="0"/>
              <a:t>（提後</a:t>
            </a:r>
            <a:r>
              <a:rPr lang="en-US" altLang="zh-TW" sz="3200" dirty="0" smtClean="0"/>
              <a:t>3:12</a:t>
            </a:r>
            <a:r>
              <a:rPr lang="zh-TW" altLang="en-US" sz="3200" dirty="0" smtClean="0"/>
              <a:t>）</a:t>
            </a:r>
            <a:endParaRPr lang="en-US" altLang="zh-TW" sz="3200" dirty="0" smtClean="0"/>
          </a:p>
          <a:p>
            <a:r>
              <a:rPr lang="zh-TW" altLang="zh-TW" sz="3200" dirty="0" smtClean="0"/>
              <a:t>遇到</a:t>
            </a:r>
            <a:r>
              <a:rPr lang="zh-TW" altLang="zh-TW" sz="3200" dirty="0"/>
              <a:t>挫折是必然的，怎麼辦</a:t>
            </a:r>
            <a:r>
              <a:rPr lang="zh-TW" altLang="zh-TW" sz="3200" dirty="0" smtClean="0"/>
              <a:t>？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5817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dirty="0"/>
              <a:t>亞伯</a:t>
            </a:r>
            <a:r>
              <a:rPr lang="zh-TW" altLang="zh-TW" sz="4000" dirty="0" smtClean="0"/>
              <a:t>蘭</a:t>
            </a:r>
            <a:r>
              <a:rPr lang="zh-TW" altLang="en-US" sz="4000" dirty="0" smtClean="0"/>
              <a:t>的</a:t>
            </a:r>
            <a:r>
              <a:rPr lang="zh-TW" altLang="zh-TW" sz="4000" dirty="0" smtClean="0"/>
              <a:t>處境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81096" y="2093136"/>
            <a:ext cx="6591985" cy="3777622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蒙召</a:t>
            </a:r>
            <a:endParaRPr lang="en-US" altLang="zh-TW" sz="3200" dirty="0" smtClean="0"/>
          </a:p>
          <a:p>
            <a:r>
              <a:rPr lang="zh-TW" altLang="zh-TW" sz="3200" dirty="0" smtClean="0"/>
              <a:t>饑荒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生活</a:t>
            </a:r>
            <a:endParaRPr lang="en-US" altLang="zh-TW" sz="3200" dirty="0" smtClean="0"/>
          </a:p>
          <a:p>
            <a:pPr lvl="1"/>
            <a:r>
              <a:rPr lang="zh-TW" altLang="zh-TW" sz="3200" dirty="0" smtClean="0"/>
              <a:t>困難</a:t>
            </a:r>
            <a:endParaRPr lang="en-US" altLang="zh-TW" sz="3200" dirty="0" smtClean="0"/>
          </a:p>
          <a:p>
            <a:pPr lvl="1"/>
            <a:r>
              <a:rPr lang="zh-TW" altLang="zh-TW" sz="3200" dirty="0" smtClean="0"/>
              <a:t>懷疑</a:t>
            </a:r>
            <a:endParaRPr lang="en-US" altLang="zh-TW" sz="3200" dirty="0" smtClean="0"/>
          </a:p>
          <a:p>
            <a:r>
              <a:rPr lang="en-US" altLang="zh-TW" sz="3200" dirty="0" smtClean="0"/>
              <a:t>≈</a:t>
            </a:r>
            <a:r>
              <a:rPr lang="zh-TW" altLang="en-US" sz="3200" dirty="0" smtClean="0"/>
              <a:t>我們的處境</a:t>
            </a:r>
            <a:endParaRPr lang="zh-TW" altLang="en-US" sz="32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828" y="1264555"/>
            <a:ext cx="5144056" cy="3941138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828" y="1905000"/>
            <a:ext cx="5591955" cy="314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75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dirty="0"/>
              <a:t>故事</a:t>
            </a:r>
            <a:r>
              <a:rPr lang="zh-TW" altLang="en-US" sz="4000" dirty="0"/>
              <a:t>情節（一）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62971" y="2018270"/>
            <a:ext cx="3419559" cy="4098898"/>
          </a:xfrm>
        </p:spPr>
        <p:txBody>
          <a:bodyPr>
            <a:normAutofit fontScale="92500" lnSpcReduction="10000"/>
          </a:bodyPr>
          <a:lstStyle/>
          <a:p>
            <a:r>
              <a:rPr lang="zh-TW" altLang="zh-TW" sz="3200" dirty="0" smtClean="0"/>
              <a:t>忘記</a:t>
            </a:r>
            <a:r>
              <a:rPr lang="zh-TW" altLang="zh-TW" sz="3200" dirty="0"/>
              <a:t>神的呼</a:t>
            </a:r>
            <a:r>
              <a:rPr lang="zh-TW" altLang="zh-TW" sz="3200" dirty="0" smtClean="0"/>
              <a:t>召</a:t>
            </a:r>
            <a:endParaRPr lang="en-US" altLang="zh-TW" sz="3200" dirty="0" smtClean="0"/>
          </a:p>
          <a:p>
            <a:r>
              <a:rPr lang="zh-TW" altLang="zh-TW" sz="3200" dirty="0" smtClean="0"/>
              <a:t>說謊</a:t>
            </a:r>
            <a:r>
              <a:rPr lang="zh-TW" altLang="zh-TW" sz="3200" dirty="0"/>
              <a:t>保</a:t>
            </a:r>
            <a:r>
              <a:rPr lang="zh-TW" altLang="zh-TW" sz="3200" dirty="0" smtClean="0"/>
              <a:t>命</a:t>
            </a:r>
            <a:endParaRPr lang="en-US" altLang="zh-TW" sz="3200" dirty="0" smtClean="0"/>
          </a:p>
          <a:p>
            <a:r>
              <a:rPr lang="zh-TW" altLang="zh-TW" sz="3200" dirty="0" smtClean="0"/>
              <a:t>犧牲</a:t>
            </a:r>
            <a:r>
              <a:rPr lang="zh-TW" altLang="zh-TW" sz="3200" dirty="0" smtClean="0"/>
              <a:t>家人</a:t>
            </a:r>
            <a:endParaRPr lang="en-US" altLang="zh-TW" sz="3200" dirty="0" smtClean="0"/>
          </a:p>
          <a:p>
            <a:r>
              <a:rPr lang="zh-TW" altLang="zh-TW" sz="3200" dirty="0"/>
              <a:t>亞伯蘭</a:t>
            </a:r>
            <a:r>
              <a:rPr lang="zh-TW" altLang="zh-TW" sz="3200" dirty="0" smtClean="0"/>
              <a:t>的</a:t>
            </a:r>
            <a:r>
              <a:rPr lang="zh-TW" altLang="zh-TW" sz="3200" dirty="0"/>
              <a:t>不</a:t>
            </a:r>
            <a:r>
              <a:rPr lang="zh-TW" altLang="zh-TW" sz="3200" dirty="0" smtClean="0"/>
              <a:t>義</a:t>
            </a:r>
            <a:endParaRPr lang="en-US" altLang="zh-TW" sz="3200" dirty="0" smtClean="0"/>
          </a:p>
          <a:p>
            <a:r>
              <a:rPr lang="zh-TW" altLang="zh-TW" sz="3200" dirty="0"/>
              <a:t>撒</a:t>
            </a:r>
            <a:r>
              <a:rPr lang="zh-TW" altLang="zh-TW" sz="3200" dirty="0" smtClean="0"/>
              <a:t>萊</a:t>
            </a:r>
            <a:r>
              <a:rPr lang="zh-TW" altLang="en-US" sz="3200" dirty="0" smtClean="0"/>
              <a:t>年紀多大？</a:t>
            </a:r>
            <a:endParaRPr lang="en-US" altLang="zh-TW" sz="3200" dirty="0" smtClean="0"/>
          </a:p>
          <a:p>
            <a:pPr lvl="1"/>
            <a:r>
              <a:rPr lang="" altLang="zh-TW" sz="3200" dirty="0" smtClean="0"/>
              <a:t>v.11: </a:t>
            </a:r>
            <a:r>
              <a:rPr lang="zh-TW" altLang="zh-TW" sz="3200" dirty="0" smtClean="0"/>
              <a:t>我</a:t>
            </a:r>
            <a:r>
              <a:rPr lang="zh-TW" altLang="zh-TW" sz="3200" dirty="0"/>
              <a:t>知道你是容貌俊美的婦人</a:t>
            </a:r>
            <a:endParaRPr lang="zh-TW" altLang="en-US" sz="30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181" y="1446126"/>
            <a:ext cx="5025081" cy="331603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578" y="4762156"/>
            <a:ext cx="3098286" cy="177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78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45201" y="1425145"/>
            <a:ext cx="6591985" cy="5041557"/>
          </a:xfrm>
        </p:spPr>
        <p:txBody>
          <a:bodyPr>
            <a:noAutofit/>
          </a:bodyPr>
          <a:lstStyle/>
          <a:p>
            <a:r>
              <a:rPr lang="zh-TW" altLang="zh-TW" sz="2800" dirty="0">
                <a:latin typeface="新細明體" panose="02020500000000000000" pitchFamily="18" charset="-120"/>
                <a:ea typeface="新細明體" panose="02020500000000000000" pitchFamily="18" charset="-120"/>
                <a:cs typeface="Calibri" panose="020F0502020204030204" pitchFamily="34" charset="0"/>
              </a:rPr>
              <a:t>…</a:t>
            </a:r>
            <a:r>
              <a:rPr lang="en-US" altLang="zh-TW" sz="2800" baseline="3000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12</a:t>
            </a:r>
            <a:r>
              <a:rPr lang="zh-TW" altLang="en-US" sz="280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埃及人看見你必說：</a:t>
            </a:r>
            <a:r>
              <a:rPr lang="en-US" altLang="zh-TW" sz="280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『</a:t>
            </a:r>
            <a:r>
              <a:rPr lang="zh-TW" altLang="en-US" sz="280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這是他的妻子</a:t>
            </a:r>
            <a:r>
              <a:rPr lang="en-US" altLang="zh-TW" sz="280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』</a:t>
            </a:r>
            <a:r>
              <a:rPr lang="zh-TW" altLang="en-US" sz="280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，他們就要殺我，卻叫你存活。</a:t>
            </a:r>
            <a:r>
              <a:rPr lang="en-US" altLang="zh-TW" sz="2800" baseline="3000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13</a:t>
            </a:r>
            <a:r>
              <a:rPr lang="zh-TW" altLang="en-US" sz="280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求你說，你是我的妹子，使我因你得平安，我的命也因你存活。」</a:t>
            </a:r>
            <a:r>
              <a:rPr lang="en-US" altLang="zh-TW" sz="2800" baseline="3000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14</a:t>
            </a:r>
            <a:r>
              <a:rPr lang="zh-TW" altLang="en-US" sz="280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及至亞伯蘭到了埃及，埃及人看見那婦人極其美貌。</a:t>
            </a:r>
            <a:r>
              <a:rPr lang="en-US" altLang="zh-TW" sz="2800" baseline="3000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15</a:t>
            </a:r>
            <a:r>
              <a:rPr lang="zh-TW" altLang="en-US" sz="280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法老的臣宰看見了她，就在法老面前誇獎她。那婦人就被帶進法老的宮去。</a:t>
            </a:r>
            <a:r>
              <a:rPr lang="en-US" altLang="zh-TW" sz="2800" baseline="3000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16</a:t>
            </a:r>
            <a:r>
              <a:rPr lang="zh-TW" altLang="en-US" sz="280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法老因這婦人就厚待亞伯蘭，亞伯蘭得了許多牛、羊、駱駝、公驢、母驢、僕婢</a:t>
            </a:r>
            <a:r>
              <a:rPr lang="zh-TW" altLang="en-US" sz="2800" dirty="0" smtClean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。</a:t>
            </a:r>
            <a:endParaRPr lang="en-US" altLang="zh-TW" sz="2800" dirty="0" smtClean="0">
              <a:latin typeface="Calibri" panose="020F0502020204030204" pitchFamily="34" charset="0"/>
              <a:ea typeface="標楷體" panose="03000509000000000000" pitchFamily="65" charset="-120"/>
              <a:cs typeface="Calibri" panose="020F0502020204030204" pitchFamily="34" charset="0"/>
            </a:endParaRPr>
          </a:p>
          <a:p>
            <a:r>
              <a:rPr lang="zh-TW" altLang="en-US" sz="2800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Calibri" panose="020F0502020204030204" pitchFamily="34" charset="0"/>
              </a:rPr>
              <a:t>因禍得福？</a:t>
            </a:r>
            <a:r>
              <a:rPr lang="en-US" altLang="zh-TW" sz="2800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Calibri" panose="020F0502020204030204" pitchFamily="34" charset="0"/>
              </a:rPr>
              <a:t>/ </a:t>
            </a:r>
            <a:r>
              <a:rPr lang="zh-TW" altLang="en-US" sz="2800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Calibri" panose="020F0502020204030204" pitchFamily="34" charset="0"/>
              </a:rPr>
              <a:t>神的保守！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4412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dirty="0"/>
              <a:t>故事</a:t>
            </a:r>
            <a:r>
              <a:rPr lang="zh-TW" altLang="en-US" sz="4000" dirty="0"/>
              <a:t>情節</a:t>
            </a:r>
            <a:r>
              <a:rPr lang="zh-TW" altLang="en-US" sz="4000" dirty="0" smtClean="0"/>
              <a:t>（二）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39114" y="1458098"/>
            <a:ext cx="4085967" cy="4670854"/>
          </a:xfrm>
        </p:spPr>
        <p:txBody>
          <a:bodyPr>
            <a:noAutofit/>
          </a:bodyPr>
          <a:lstStyle/>
          <a:p>
            <a:r>
              <a:rPr lang="zh-TW" altLang="zh-TW" sz="2800" dirty="0" smtClean="0"/>
              <a:t>神</a:t>
            </a:r>
            <a:r>
              <a:rPr lang="zh-TW" altLang="zh-TW" sz="2800" dirty="0"/>
              <a:t>降災懲罰法老</a:t>
            </a:r>
            <a:r>
              <a:rPr lang="zh-TW" altLang="zh-TW" sz="2800" dirty="0" smtClean="0"/>
              <a:t>全家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甚麼災？</a:t>
            </a:r>
            <a:r>
              <a:rPr lang="en-US" altLang="zh-TW" sz="28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nəgā‛îm</a:t>
            </a:r>
            <a:r>
              <a:rPr lang="en-US" altLang="zh-TW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2800" i="1" dirty="0" smtClean="0"/>
              <a:t>= </a:t>
            </a:r>
            <a:r>
              <a:rPr lang="en-US" altLang="zh-TW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plagues</a:t>
            </a:r>
            <a:r>
              <a:rPr lang="zh-TW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（出</a:t>
            </a:r>
            <a:r>
              <a:rPr lang="en-US" altLang="zh-TW" sz="2800" dirty="0">
                <a:latin typeface="Calibri" panose="020F0502020204030204" pitchFamily="34" charset="0"/>
                <a:cs typeface="Calibri" panose="020F0502020204030204" pitchFamily="34" charset="0"/>
              </a:rPr>
              <a:t>11:1</a:t>
            </a:r>
            <a:r>
              <a:rPr lang="zh-TW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）</a:t>
            </a:r>
            <a:endParaRPr lang="en-US" altLang="zh-TW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zh-TW" altLang="en-US" sz="2800" dirty="0" smtClean="0"/>
              <a:t>十災？</a:t>
            </a:r>
            <a:r>
              <a:rPr lang="zh-TW" altLang="en-US" sz="2800" dirty="0" smtClean="0">
                <a:sym typeface="Wingdings" panose="05000000000000000000" pitchFamily="2" charset="2"/>
              </a:rPr>
              <a:t>出</a:t>
            </a:r>
            <a:r>
              <a:rPr lang="en-US" altLang="zh-TW" sz="2800" dirty="0" smtClean="0">
                <a:sym typeface="Wingdings" panose="05000000000000000000" pitchFamily="2" charset="2"/>
              </a:rPr>
              <a:t>7-11</a:t>
            </a:r>
            <a:r>
              <a:rPr lang="zh-TW" altLang="en-US" sz="2800" dirty="0" smtClean="0">
                <a:sym typeface="Wingdings" panose="05000000000000000000" pitchFamily="2" charset="2"/>
              </a:rPr>
              <a:t>：</a:t>
            </a:r>
            <a:r>
              <a:rPr lang="en-US" altLang="zh-TW" sz="2800" dirty="0" smtClean="0">
                <a:sym typeface="Wingdings" panose="05000000000000000000" pitchFamily="2" charset="2"/>
              </a:rPr>
              <a:t>1.</a:t>
            </a:r>
            <a:r>
              <a:rPr lang="zh-TW" altLang="zh-TW" sz="2800" dirty="0" smtClean="0"/>
              <a:t>水</a:t>
            </a:r>
            <a:r>
              <a:rPr lang="zh-TW" altLang="zh-TW" sz="2800" dirty="0"/>
              <a:t>變血</a:t>
            </a:r>
            <a:r>
              <a:rPr lang="zh-TW" altLang="zh-TW" sz="2800" dirty="0" smtClean="0"/>
              <a:t>；</a:t>
            </a:r>
            <a:r>
              <a:rPr lang="en-US" altLang="zh-TW" sz="2800" dirty="0" smtClean="0"/>
              <a:t>2.</a:t>
            </a:r>
            <a:r>
              <a:rPr lang="zh-TW" altLang="zh-TW" sz="2800" dirty="0" smtClean="0"/>
              <a:t>蛙；</a:t>
            </a:r>
            <a:r>
              <a:rPr lang="en-US" altLang="zh-TW" sz="2800" dirty="0" smtClean="0"/>
              <a:t>3.</a:t>
            </a:r>
            <a:r>
              <a:rPr lang="zh-TW" altLang="zh-TW" sz="2800" dirty="0" smtClean="0"/>
              <a:t>虱；</a:t>
            </a:r>
            <a:r>
              <a:rPr lang="en-US" altLang="zh-TW" sz="2800" dirty="0" smtClean="0"/>
              <a:t>4.</a:t>
            </a:r>
            <a:r>
              <a:rPr lang="zh-TW" altLang="zh-TW" sz="2800" dirty="0" smtClean="0"/>
              <a:t>蠅；</a:t>
            </a:r>
            <a:r>
              <a:rPr lang="en-US" altLang="zh-TW" sz="2800" dirty="0" smtClean="0"/>
              <a:t>5.</a:t>
            </a:r>
            <a:r>
              <a:rPr lang="zh-TW" altLang="zh-TW" sz="2800" dirty="0" smtClean="0"/>
              <a:t>畜疫；</a:t>
            </a:r>
            <a:r>
              <a:rPr lang="en-US" altLang="zh-TW" sz="2800" dirty="0" smtClean="0"/>
              <a:t>6. </a:t>
            </a:r>
            <a:r>
              <a:rPr lang="zh-TW" altLang="zh-TW" sz="2800" dirty="0"/>
              <a:t>瘡</a:t>
            </a:r>
            <a:r>
              <a:rPr lang="zh-TW" altLang="zh-TW" sz="2800" dirty="0" smtClean="0"/>
              <a:t>；</a:t>
            </a:r>
            <a:r>
              <a:rPr lang="en-US" altLang="zh-TW" sz="2800" dirty="0" smtClean="0"/>
              <a:t>7.</a:t>
            </a:r>
            <a:r>
              <a:rPr lang="zh-TW" altLang="zh-TW" sz="2800" dirty="0" smtClean="0"/>
              <a:t>雹；</a:t>
            </a:r>
            <a:r>
              <a:rPr lang="en-US" altLang="zh-TW" sz="2800" dirty="0" smtClean="0"/>
              <a:t>8.</a:t>
            </a:r>
            <a:r>
              <a:rPr lang="zh-TW" altLang="zh-TW" sz="2800" dirty="0" smtClean="0"/>
              <a:t>蝗；</a:t>
            </a:r>
            <a:r>
              <a:rPr lang="en-US" altLang="zh-TW" sz="2800" dirty="0" smtClean="0"/>
              <a:t>9.</a:t>
            </a:r>
            <a:r>
              <a:rPr lang="zh-TW" altLang="zh-TW" sz="2800" dirty="0" smtClean="0"/>
              <a:t>黑暗；</a:t>
            </a:r>
            <a:r>
              <a:rPr lang="en-US" altLang="zh-TW" sz="2800" dirty="0" smtClean="0"/>
              <a:t>10.</a:t>
            </a:r>
            <a:r>
              <a:rPr lang="zh-TW" altLang="zh-TW" sz="2800" dirty="0" smtClean="0"/>
              <a:t>殺</a:t>
            </a:r>
            <a:r>
              <a:rPr lang="zh-TW" altLang="zh-TW" sz="2800" dirty="0"/>
              <a:t>長子</a:t>
            </a:r>
            <a:endParaRPr lang="en-US" altLang="zh-TW" sz="28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zh-TW" altLang="en-US" sz="2800" dirty="0" smtClean="0"/>
              <a:t>神</a:t>
            </a:r>
            <a:r>
              <a:rPr lang="zh-TW" altLang="zh-TW" sz="2800" dirty="0" smtClean="0"/>
              <a:t>藉</a:t>
            </a:r>
            <a:r>
              <a:rPr lang="zh-TW" altLang="zh-TW" sz="2800" dirty="0"/>
              <a:t>法老來拯救亞伯</a:t>
            </a:r>
            <a:r>
              <a:rPr lang="zh-TW" altLang="zh-TW" sz="2800" dirty="0" smtClean="0"/>
              <a:t>蘭</a:t>
            </a:r>
            <a:endParaRPr lang="en-US" altLang="zh-TW" sz="2800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648" y="2157156"/>
            <a:ext cx="3843173" cy="280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56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dirty="0" smtClean="0"/>
              <a:t>故事</a:t>
            </a:r>
            <a:r>
              <a:rPr lang="zh-TW" altLang="en-US" sz="4000" dirty="0" smtClean="0"/>
              <a:t>情節（三）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98141" y="1839097"/>
            <a:ext cx="6936259" cy="3777622"/>
          </a:xfrm>
        </p:spPr>
        <p:txBody>
          <a:bodyPr>
            <a:noAutofit/>
          </a:bodyPr>
          <a:lstStyle/>
          <a:p>
            <a:r>
              <a:rPr lang="zh-TW" altLang="zh-TW" sz="2800" dirty="0" smtClean="0"/>
              <a:t>法老</a:t>
            </a:r>
            <a:r>
              <a:rPr lang="zh-TW" altLang="zh-TW" sz="2800" dirty="0"/>
              <a:t>從經歷的災禍知道是</a:t>
            </a:r>
            <a:r>
              <a:rPr lang="zh-TW" altLang="zh-TW" sz="2800" dirty="0" smtClean="0"/>
              <a:t>神</a:t>
            </a:r>
            <a:r>
              <a:rPr lang="zh-TW" altLang="en-US" sz="2800" dirty="0" smtClean="0"/>
              <a:t>在</a:t>
            </a:r>
            <a:r>
              <a:rPr lang="zh-TW" altLang="zh-TW" sz="2800" dirty="0" smtClean="0"/>
              <a:t>作工</a:t>
            </a:r>
            <a:endParaRPr lang="en-US" altLang="zh-TW" sz="2800" dirty="0" smtClean="0"/>
          </a:p>
          <a:p>
            <a:r>
              <a:rPr lang="en-US" altLang="zh-TW" sz="2800" dirty="0" err="1" smtClean="0"/>
              <a:t>vs</a:t>
            </a:r>
            <a:r>
              <a:rPr lang="zh-TW" altLang="zh-TW" sz="2800" dirty="0" smtClean="0"/>
              <a:t>亞</a:t>
            </a:r>
            <a:r>
              <a:rPr lang="zh-TW" altLang="zh-TW" sz="2800" dirty="0"/>
              <a:t>伯蘭面對饑荒時逃到埃及，看不見神</a:t>
            </a:r>
            <a:r>
              <a:rPr lang="en-US" altLang="zh-TW" sz="2800" dirty="0"/>
              <a:t>/</a:t>
            </a:r>
            <a:r>
              <a:rPr lang="zh-TW" altLang="zh-TW" sz="2800" dirty="0"/>
              <a:t>不相信神的</a:t>
            </a:r>
            <a:r>
              <a:rPr lang="zh-TW" altLang="zh-TW" sz="2800" dirty="0" smtClean="0"/>
              <a:t>保守</a:t>
            </a:r>
            <a:endParaRPr lang="en-US" altLang="zh-TW" sz="2800" dirty="0" smtClean="0"/>
          </a:p>
          <a:p>
            <a:r>
              <a:rPr lang="zh-TW" altLang="zh-TW" sz="2800" dirty="0"/>
              <a:t>法老質問</a:t>
            </a:r>
            <a:r>
              <a:rPr lang="zh-TW" altLang="zh-TW" sz="2800" dirty="0"/>
              <a:t>亞伯蘭為何說謊，卻沒有沒收所賜予的財產（掩口費？</a:t>
            </a:r>
            <a:r>
              <a:rPr lang="zh-TW" altLang="zh-TW" sz="2800" dirty="0" smtClean="0"/>
              <a:t>）</a:t>
            </a:r>
            <a:endParaRPr lang="en-US" altLang="zh-TW" sz="2800" dirty="0" smtClean="0"/>
          </a:p>
          <a:p>
            <a:r>
              <a:rPr lang="zh-TW" altLang="zh-TW" sz="2800" dirty="0" smtClean="0"/>
              <a:t>法老</a:t>
            </a:r>
            <a:r>
              <a:rPr lang="zh-TW" altLang="en-US" sz="2800" dirty="0" smtClean="0"/>
              <a:t>讓</a:t>
            </a:r>
            <a:r>
              <a:rPr lang="zh-TW" altLang="en-US" sz="2800" dirty="0" smtClean="0"/>
              <a:t>亞伯蘭帶著財產離開埃及回到迦南</a:t>
            </a:r>
            <a:endParaRPr lang="en-US" altLang="zh-TW" sz="2800" dirty="0" smtClean="0"/>
          </a:p>
          <a:p>
            <a:r>
              <a:rPr lang="zh-TW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zh-TW" altLang="zh-TW" sz="2800" dirty="0" smtClean="0"/>
              <a:t>法老</a:t>
            </a:r>
            <a:r>
              <a:rPr lang="zh-TW" altLang="zh-TW" sz="2800" dirty="0"/>
              <a:t>的義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083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問題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40477" y="1664044"/>
            <a:ext cx="6796216" cy="3777622"/>
          </a:xfrm>
        </p:spPr>
        <p:txBody>
          <a:bodyPr>
            <a:normAutofit/>
          </a:bodyPr>
          <a:lstStyle/>
          <a:p>
            <a:r>
              <a:rPr lang="zh-TW" altLang="zh-TW" sz="3200" dirty="0"/>
              <a:t>如何才能將咒詛變為</a:t>
            </a:r>
            <a:r>
              <a:rPr lang="zh-TW" altLang="zh-TW" sz="3200" dirty="0" smtClean="0"/>
              <a:t>祝福</a:t>
            </a:r>
            <a:r>
              <a:rPr lang="zh-TW" altLang="en-US" sz="3200" dirty="0" smtClean="0"/>
              <a:t>？</a:t>
            </a:r>
            <a:endParaRPr lang="en-US" altLang="zh-TW" sz="3200" dirty="0" smtClean="0"/>
          </a:p>
          <a:p>
            <a:pPr lvl="1"/>
            <a:r>
              <a:rPr lang="zh-TW" altLang="zh-TW" sz="3200" dirty="0" smtClean="0">
                <a:solidFill>
                  <a:srgbClr val="FF0000"/>
                </a:solidFill>
              </a:rPr>
              <a:t>是</a:t>
            </a:r>
            <a:r>
              <a:rPr lang="zh-TW" altLang="zh-TW" sz="3200" dirty="0">
                <a:solidFill>
                  <a:srgbClr val="FF0000"/>
                </a:solidFill>
              </a:rPr>
              <a:t>憑著自己的</a:t>
            </a:r>
            <a:r>
              <a:rPr lang="zh-TW" altLang="zh-TW" sz="3200" dirty="0" smtClean="0">
                <a:solidFill>
                  <a:srgbClr val="FF0000"/>
                </a:solidFill>
              </a:rPr>
              <a:t>努力</a:t>
            </a:r>
            <a:r>
              <a:rPr lang="zh-TW" altLang="en-US" sz="3200" dirty="0" smtClean="0">
                <a:solidFill>
                  <a:srgbClr val="FF0000"/>
                </a:solidFill>
              </a:rPr>
              <a:t>嗎</a:t>
            </a:r>
            <a:r>
              <a:rPr lang="zh-TW" altLang="en-US" sz="3200" dirty="0" smtClean="0">
                <a:solidFill>
                  <a:srgbClr val="FF0000"/>
                </a:solidFill>
              </a:rPr>
              <a:t>？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3200" dirty="0" smtClean="0">
                <a:solidFill>
                  <a:srgbClr val="FF0000"/>
                </a:solidFill>
              </a:rPr>
              <a:t>主權在神！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r>
              <a:rPr lang="zh-TW" altLang="en-US" sz="3200" dirty="0" smtClean="0"/>
              <a:t>如何</a:t>
            </a:r>
            <a:r>
              <a:rPr lang="zh-TW" altLang="zh-TW" sz="3200" dirty="0" smtClean="0"/>
              <a:t>正視</a:t>
            </a:r>
            <a:r>
              <a:rPr lang="zh-TW" altLang="zh-TW" sz="3200" dirty="0"/>
              <a:t>自己失敗的</a:t>
            </a:r>
            <a:r>
              <a:rPr lang="zh-TW" altLang="zh-TW" sz="3200" dirty="0" smtClean="0"/>
              <a:t>經歷</a:t>
            </a:r>
            <a:r>
              <a:rPr lang="zh-TW" altLang="en-US" sz="3200" dirty="0" smtClean="0"/>
              <a:t>？</a:t>
            </a:r>
            <a:endParaRPr lang="en-US" altLang="zh-TW" sz="3200" dirty="0" smtClean="0"/>
          </a:p>
          <a:p>
            <a:r>
              <a:rPr lang="zh-TW" altLang="zh-TW" sz="3200" dirty="0" smtClean="0"/>
              <a:t>神</a:t>
            </a:r>
            <a:r>
              <a:rPr lang="zh-TW" altLang="zh-TW" sz="3200" dirty="0"/>
              <a:t>是一位怎樣的神</a:t>
            </a:r>
            <a:r>
              <a:rPr lang="zh-TW" altLang="zh-TW" sz="3200" dirty="0" smtClean="0"/>
              <a:t>？</a:t>
            </a:r>
            <a:endParaRPr lang="en-US" altLang="zh-TW" sz="3200" dirty="0" smtClean="0"/>
          </a:p>
          <a:p>
            <a:r>
              <a:rPr lang="zh-TW" altLang="zh-TW" sz="3200" dirty="0" smtClean="0"/>
              <a:t>神</a:t>
            </a:r>
            <a:r>
              <a:rPr lang="zh-TW" altLang="zh-TW" sz="3200" dirty="0"/>
              <a:t>的子民面對逆境時可作甚麼？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5582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55805" y="442877"/>
            <a:ext cx="6875809" cy="1163501"/>
          </a:xfrm>
        </p:spPr>
        <p:txBody>
          <a:bodyPr>
            <a:noAutofit/>
          </a:bodyPr>
          <a:lstStyle/>
          <a:p>
            <a:r>
              <a:rPr lang="zh-TW" altLang="zh-TW" dirty="0"/>
              <a:t>教訓</a:t>
            </a:r>
            <a:r>
              <a:rPr lang="zh-TW" altLang="en-US" dirty="0" smtClean="0"/>
              <a:t>（一）</a:t>
            </a:r>
            <a:r>
              <a:rPr lang="zh-TW" altLang="en-US" dirty="0" smtClean="0"/>
              <a:t>：神甚麼時候都是信實的，我們要</a:t>
            </a:r>
            <a:r>
              <a:rPr lang="zh-TW" altLang="zh-TW" dirty="0" smtClean="0"/>
              <a:t>信靠</a:t>
            </a:r>
            <a:r>
              <a:rPr lang="zh-TW" altLang="en-US" dirty="0" smtClean="0"/>
              <a:t>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34530" y="1606378"/>
            <a:ext cx="7652951" cy="4794422"/>
          </a:xfrm>
        </p:spPr>
        <p:txBody>
          <a:bodyPr>
            <a:noAutofit/>
          </a:bodyPr>
          <a:lstStyle/>
          <a:p>
            <a:r>
              <a:rPr lang="zh-TW" altLang="zh-TW" sz="2800" dirty="0"/>
              <a:t>在整個故事中，神不發一</a:t>
            </a:r>
            <a:r>
              <a:rPr lang="zh-TW" altLang="zh-TW" sz="2800" dirty="0" smtClean="0"/>
              <a:t>言</a:t>
            </a:r>
            <a:endParaRPr lang="en-US" altLang="zh-TW" sz="2800" dirty="0" smtClean="0"/>
          </a:p>
          <a:p>
            <a:r>
              <a:rPr lang="zh-TW" altLang="zh-TW" sz="2800" dirty="0" smtClean="0"/>
              <a:t>但</a:t>
            </a:r>
            <a:r>
              <a:rPr lang="zh-TW" altLang="zh-TW" sz="2800" dirty="0"/>
              <a:t>祂同意阿伯蘭所作的嗎</a:t>
            </a:r>
            <a:r>
              <a:rPr lang="zh-TW" altLang="zh-TW" sz="2800" dirty="0" smtClean="0"/>
              <a:t>？</a:t>
            </a:r>
            <a:endParaRPr lang="en-US" altLang="zh-TW" sz="2800" dirty="0" smtClean="0"/>
          </a:p>
          <a:p>
            <a:r>
              <a:rPr lang="zh-TW" altLang="zh-TW" sz="2800" dirty="0" smtClean="0"/>
              <a:t>剛</a:t>
            </a:r>
            <a:r>
              <a:rPr lang="zh-TW" altLang="zh-TW" sz="2800" dirty="0"/>
              <a:t>來到迦南不久，遇饑荒下埃及，引致後來說謊，出賣老婆</a:t>
            </a:r>
            <a:r>
              <a:rPr lang="zh-TW" altLang="zh-TW" sz="2800" dirty="0" smtClean="0"/>
              <a:t>…</a:t>
            </a:r>
            <a:endParaRPr lang="en-US" altLang="zh-TW" sz="2800" dirty="0" smtClean="0"/>
          </a:p>
          <a:p>
            <a:r>
              <a:rPr lang="zh-TW" altLang="en-US" sz="2800" dirty="0" smtClean="0"/>
              <a:t>但神仍然保持緘默，為甚麼祂不管教？</a:t>
            </a:r>
            <a:endParaRPr lang="en-US" altLang="zh-TW" sz="2800" dirty="0" smtClean="0"/>
          </a:p>
          <a:p>
            <a:r>
              <a:rPr lang="zh-TW" altLang="en-US" sz="2800" dirty="0" smtClean="0"/>
              <a:t>神要亞伯蘭從這件事學到甚麼功課？</a:t>
            </a:r>
            <a:endParaRPr lang="en-US" altLang="zh-TW" sz="2800" dirty="0" smtClean="0"/>
          </a:p>
          <a:p>
            <a:pPr marL="400050" lvl="1" indent="0">
              <a:buNone/>
            </a:pPr>
            <a:r>
              <a:rPr lang="en-US" altLang="zh-TW" sz="2800" dirty="0"/>
              <a:t>	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縱然失信，祂仍是可信的，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00050" lvl="1" indent="0">
              <a:buNone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祂不能背乎自己。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	</a:t>
            </a:r>
            <a:r>
              <a:rPr lang="zh-TW" altLang="en-US" sz="2800" dirty="0" smtClean="0"/>
              <a:t>（</a:t>
            </a:r>
            <a:r>
              <a:rPr lang="zh-TW" altLang="en-US" sz="2800" dirty="0"/>
              <a:t>提後</a:t>
            </a:r>
            <a:r>
              <a:rPr lang="en-US" altLang="zh-TW" sz="2800" dirty="0"/>
              <a:t>2:13</a:t>
            </a:r>
            <a:r>
              <a:rPr lang="zh-TW" altLang="en-US" sz="2800" dirty="0"/>
              <a:t>）</a:t>
            </a:r>
            <a:endParaRPr lang="en-US" altLang="zh-TW" sz="2800" dirty="0"/>
          </a:p>
          <a:p>
            <a:r>
              <a:rPr lang="zh-TW" altLang="en-US" sz="2800" dirty="0" smtClean="0"/>
              <a:t>為要讓</a:t>
            </a:r>
            <a:r>
              <a:rPr lang="zh-TW" altLang="en-US" sz="2800" dirty="0"/>
              <a:t>亞伯</a:t>
            </a:r>
            <a:r>
              <a:rPr lang="zh-TW" altLang="en-US" sz="2800" dirty="0" smtClean="0"/>
              <a:t>蘭變得成熟，更加</a:t>
            </a:r>
            <a:r>
              <a:rPr lang="zh-TW" altLang="en-US" sz="2800" dirty="0"/>
              <a:t>依靠</a:t>
            </a:r>
            <a:r>
              <a:rPr lang="zh-TW" altLang="en-US" sz="2800" dirty="0" smtClean="0"/>
              <a:t>神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383531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256</TotalTime>
  <Words>690</Words>
  <Application>Microsoft Office PowerPoint</Application>
  <PresentationFormat>如螢幕大小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1" baseType="lpstr">
      <vt:lpstr>微軟正黑體</vt:lpstr>
      <vt:lpstr>新細明體</vt:lpstr>
      <vt:lpstr>標楷體</vt:lpstr>
      <vt:lpstr>Arial</vt:lpstr>
      <vt:lpstr>Calibri</vt:lpstr>
      <vt:lpstr>Century Gothic</vt:lpstr>
      <vt:lpstr>Wingdings</vt:lpstr>
      <vt:lpstr>Wingdings 3</vt:lpstr>
      <vt:lpstr>絲縷</vt:lpstr>
      <vt:lpstr>講題：「咒詛變祝福」 經文：創世記12.10-20</vt:lpstr>
      <vt:lpstr>引言</vt:lpstr>
      <vt:lpstr>亞伯蘭的處境</vt:lpstr>
      <vt:lpstr>故事情節（一）</vt:lpstr>
      <vt:lpstr>PowerPoint 簡報</vt:lpstr>
      <vt:lpstr>故事情節（二）</vt:lpstr>
      <vt:lpstr>故事情節（三）</vt:lpstr>
      <vt:lpstr>問題</vt:lpstr>
      <vt:lpstr>教訓（一）：神甚麼時候都是信實的，我們要信靠神</vt:lpstr>
      <vt:lpstr>教訓（二）：對家人忠誠</vt:lpstr>
      <vt:lpstr>教訓（三）：提防試探，跌倒要站起來</vt:lpstr>
      <vt:lpstr>結語</vt:lpstr>
    </vt:vector>
  </TitlesOfParts>
  <Company>-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講題：「咒詛變祝福」 經文：創世記12.10-20</dc:title>
  <dc:creator>Windows-User</dc:creator>
  <cp:lastModifiedBy>Windows-User</cp:lastModifiedBy>
  <cp:revision>20</cp:revision>
  <dcterms:created xsi:type="dcterms:W3CDTF">2018-03-09T22:47:11Z</dcterms:created>
  <dcterms:modified xsi:type="dcterms:W3CDTF">2018-03-10T09:11:38Z</dcterms:modified>
</cp:coreProperties>
</file>