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  <p:sldMasterId id="2147483682" r:id="rId7"/>
    <p:sldMasterId id="2147483684" r:id="rId8"/>
  </p:sldMasterIdLst>
  <p:notesMasterIdLst>
    <p:notesMasterId r:id="rId15"/>
  </p:notesMasterIdLst>
  <p:sldIdLst>
    <p:sldId id="256" r:id="rId9"/>
    <p:sldId id="257" r:id="rId10"/>
    <p:sldId id="258" r:id="rId11"/>
    <p:sldId id="259" r:id="rId12"/>
    <p:sldId id="260" r:id="rId13"/>
    <p:sldId id="261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72922-C781-49FF-AF2E-9702A0EE3B18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87735-5FA0-40A1-B9D8-6F517DE9F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666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 dirty="0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15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 dirty="0"/>
              <a:t>14</a:t>
            </a:r>
            <a:r>
              <a:rPr lang="zh-CN" altLang="en-US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 dirty="0"/>
              <a:t>34</a:t>
            </a:r>
            <a:r>
              <a:rPr lang="zh-CN" altLang="en-US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899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 dirty="0"/>
              <a:t>14</a:t>
            </a:r>
            <a:r>
              <a:rPr lang="zh-CN" altLang="en-US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 dirty="0"/>
              <a:t>34</a:t>
            </a:r>
            <a:r>
              <a:rPr lang="zh-CN" altLang="en-US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066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 dirty="0"/>
              <a:t>14</a:t>
            </a:r>
            <a:r>
              <a:rPr lang="zh-CN" altLang="en-US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 dirty="0"/>
              <a:t>34</a:t>
            </a:r>
            <a:r>
              <a:rPr lang="zh-CN" altLang="en-US"/>
              <a:t>。</a:t>
            </a:r>
            <a:endParaRPr lang="de-DE" altLang="zh-CN" dirty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979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 dirty="0"/>
              <a:t>14</a:t>
            </a:r>
            <a:r>
              <a:rPr lang="zh-CN" altLang="en-US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 dirty="0"/>
              <a:t>34</a:t>
            </a:r>
            <a:r>
              <a:rPr lang="zh-CN" altLang="en-US"/>
              <a:t>。</a:t>
            </a:r>
            <a:endParaRPr lang="de-DE" altLang="zh-CN" dirty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75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 dirty="0"/>
              <a:t>34</a:t>
            </a:r>
            <a:r>
              <a:rPr lang="zh-CN" altLang="en-US"/>
              <a:t>。</a:t>
            </a:r>
            <a:endParaRPr lang="de-DE" altLang="zh-CN" dirty="0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82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15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44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426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19.03.2018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13320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19.03.2018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62242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19.03.2018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220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19.03.2018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3647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19.03.2018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8167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19.03.2018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6361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2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954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15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085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41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44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15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11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4CB33-D8EF-4B8A-A685-656F5523957E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65BA-9DB9-4380-BC45-345B0F52FB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5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19.03.2018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19.03.2018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03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19.03.2018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6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19.03.2018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8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19.03.2018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8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19.03.2018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9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19.03.2018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55604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en-US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深度的友谊</a:t>
            </a:r>
            <a:endParaRPr lang="de-DE" altLang="zh-CN" sz="6600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深度的友谊（撒上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20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384175" indent="-384175" algn="l">
              <a:buFont typeface="+mj-lt"/>
              <a:buAutoNum type="arabicPeriod"/>
            </a:pPr>
            <a:r>
              <a:rPr lang="zh-TW" altLang="de-DE" dirty="0"/>
              <a:t>你有真正的知心朋友嗎？</a:t>
            </a:r>
            <a:endParaRPr lang="de-DE" altLang="zh-TW" dirty="0"/>
          </a:p>
          <a:p>
            <a:pPr marL="542925" indent="-542925" algn="l">
              <a:buFont typeface="+mj-lt"/>
              <a:buAutoNum type="arabicPeriod"/>
            </a:pPr>
            <a:r>
              <a:rPr lang="zh-TW" altLang="de-DE" dirty="0"/>
              <a:t>甚麼是沒有慾望成分，真正的友情關係？</a:t>
            </a:r>
            <a:endParaRPr lang="de-DE" altLang="zh-TW" dirty="0"/>
          </a:p>
          <a:p>
            <a:pPr marL="542925" indent="-542925" algn="l">
              <a:buFont typeface="+mj-lt"/>
              <a:buAutoNum type="arabicPeriod"/>
            </a:pPr>
            <a:r>
              <a:rPr lang="zh-TW" altLang="de-DE" dirty="0"/>
              <a:t>真實的友誼所包含的元素是甚麼？</a:t>
            </a:r>
            <a:endParaRPr lang="de-DE" altLang="zh-TW" dirty="0"/>
          </a:p>
          <a:p>
            <a:pPr marL="542925" indent="-542925" algn="l">
              <a:buFont typeface="+mj-lt"/>
              <a:buAutoNum type="arabicPeriod"/>
            </a:pPr>
            <a:r>
              <a:rPr lang="zh-TW" altLang="de-DE" dirty="0"/>
              <a:t>從單純沒有機心的開始，到達在壓力矛盾狀況下的堅定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682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深度的友谊（撒上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20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9723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742950" indent="-742950" algn="l">
              <a:buFont typeface="+mj-lt"/>
              <a:buAutoNum type="arabicPeriod" startAt="5"/>
            </a:pPr>
            <a:r>
              <a:rPr lang="zh-TW" altLang="de-DE" dirty="0"/>
              <a:t>同蒙主恩保守的親身經歷</a:t>
            </a:r>
            <a:endParaRPr lang="de-DE" altLang="zh-TW" dirty="0"/>
          </a:p>
          <a:p>
            <a:pPr marL="742950" indent="-742950" algn="l">
              <a:buFont typeface="+mj-lt"/>
              <a:buAutoNum type="arabicPeriod" startAt="5"/>
            </a:pPr>
            <a:r>
              <a:rPr lang="zh-TW" altLang="de-DE" dirty="0"/>
              <a:t>擁有心意相通的默契</a:t>
            </a:r>
            <a:endParaRPr lang="de-DE" altLang="zh-TW" dirty="0"/>
          </a:p>
          <a:p>
            <a:pPr marL="742950" indent="-742950" algn="l">
              <a:buFont typeface="+mj-lt"/>
              <a:buAutoNum type="arabicPeriod" startAt="5"/>
            </a:pPr>
            <a:r>
              <a:rPr lang="zh-TW" altLang="de-DE" dirty="0"/>
              <a:t>以神為中心維繫的情誼</a:t>
            </a:r>
            <a:endParaRPr lang="zh-CN" altLang="de-DE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05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646113" indent="-646113" algn="l">
              <a:buFont typeface="+mj-lt"/>
              <a:buAutoNum type="arabicPeriod"/>
              <a:tabLst>
                <a:tab pos="900113" algn="l"/>
              </a:tabLst>
            </a:pPr>
            <a:r>
              <a:rPr lang="zh-CN" altLang="de-DE" dirty="0"/>
              <a:t>急难中受考验的友谊</a:t>
            </a:r>
            <a:endParaRPr lang="de-DE" altLang="zh-TW" dirty="0"/>
          </a:p>
          <a:p>
            <a:pPr marL="646113" indent="-646113" algn="l">
              <a:buFont typeface="+mj-lt"/>
              <a:buAutoNum type="arabicPeriod"/>
              <a:tabLst>
                <a:tab pos="900113" algn="l"/>
              </a:tabLst>
            </a:pPr>
            <a:r>
              <a:rPr lang="zh-TW" altLang="de-DE" dirty="0"/>
              <a:t>別人可以觀察到的友誼</a:t>
            </a:r>
            <a:endParaRPr lang="de-DE" altLang="zh-TW" dirty="0"/>
          </a:p>
          <a:p>
            <a:pPr marL="646113" indent="-646113" algn="l">
              <a:buFont typeface="+mj-lt"/>
              <a:buAutoNum type="arabicPeriod"/>
              <a:tabLst>
                <a:tab pos="900113" algn="l"/>
              </a:tabLst>
            </a:pPr>
            <a:r>
              <a:rPr lang="zh-TW" altLang="de-DE" dirty="0"/>
              <a:t>樂意真誠的幫助</a:t>
            </a:r>
            <a:endParaRPr lang="de-DE" altLang="zh-TW" dirty="0"/>
          </a:p>
          <a:p>
            <a:pPr marL="646113" indent="-646113" algn="l">
              <a:buFont typeface="+mj-lt"/>
              <a:buAutoNum type="arabicPeriod"/>
              <a:tabLst>
                <a:tab pos="900113" algn="l"/>
              </a:tabLst>
            </a:pPr>
            <a:r>
              <a:rPr lang="zh-TW" altLang="de-DE" dirty="0"/>
              <a:t>清楚明確的溝通</a:t>
            </a:r>
            <a:endParaRPr lang="de-DE" altLang="zh-TW" dirty="0"/>
          </a:p>
          <a:p>
            <a:pPr marL="646113" indent="-646113" algn="l">
              <a:buFont typeface="+mj-lt"/>
              <a:buAutoNum type="arabicPeriod"/>
              <a:tabLst>
                <a:tab pos="900113" algn="l"/>
              </a:tabLst>
            </a:pPr>
            <a:r>
              <a:rPr lang="zh-TW" altLang="de-DE" dirty="0"/>
              <a:t>同赴患難的行動</a:t>
            </a:r>
            <a:endParaRPr lang="zh-TW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47700" y="0"/>
            <a:ext cx="6624638" cy="1325563"/>
          </a:xfrm>
        </p:spPr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深度的友谊（撒上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20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042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742950" indent="-742950" algn="l">
              <a:buFont typeface="+mj-lt"/>
              <a:buAutoNum type="arabicPeriod" startAt="6"/>
              <a:tabLst>
                <a:tab pos="900113" algn="l"/>
              </a:tabLst>
            </a:pPr>
            <a:r>
              <a:rPr lang="zh-TW" altLang="de-DE" dirty="0"/>
              <a:t>向神表達心跡的約定</a:t>
            </a:r>
            <a:endParaRPr lang="de-DE" altLang="zh-TW" dirty="0"/>
          </a:p>
          <a:p>
            <a:pPr marL="742950" indent="-742950" algn="l">
              <a:buFont typeface="+mj-lt"/>
              <a:buAutoNum type="arabicPeriod" startAt="6"/>
              <a:tabLst>
                <a:tab pos="900113" algn="l"/>
              </a:tabLst>
            </a:pPr>
            <a:r>
              <a:rPr lang="zh-TW" altLang="de-DE" dirty="0"/>
              <a:t>同心合意解決問題</a:t>
            </a:r>
            <a:endParaRPr lang="de-DE" altLang="zh-TW" dirty="0"/>
          </a:p>
          <a:p>
            <a:pPr marL="742950" indent="-742950" algn="l">
              <a:buFont typeface="+mj-lt"/>
              <a:buAutoNum type="arabicPeriod" startAt="6"/>
              <a:tabLst>
                <a:tab pos="900113" algn="l"/>
              </a:tabLst>
            </a:pPr>
            <a:r>
              <a:rPr lang="zh-TW" altLang="de-DE" dirty="0"/>
              <a:t>個人利益的放下</a:t>
            </a:r>
            <a:endParaRPr lang="de-DE" altLang="zh-TW" dirty="0"/>
          </a:p>
          <a:p>
            <a:pPr marL="742950" indent="-742950" algn="l">
              <a:buFont typeface="+mj-lt"/>
              <a:buAutoNum type="arabicPeriod" startAt="6"/>
              <a:tabLst>
                <a:tab pos="900113" algn="l"/>
              </a:tabLst>
            </a:pPr>
            <a:r>
              <a:rPr lang="zh-TW" altLang="de-DE" dirty="0"/>
              <a:t>生命交付的友誼</a:t>
            </a:r>
            <a:endParaRPr lang="de-DE" altLang="zh-TW" dirty="0"/>
          </a:p>
          <a:p>
            <a:pPr marL="742950" indent="-742950" algn="l">
              <a:buFont typeface="+mj-lt"/>
              <a:buAutoNum type="arabicPeriod" startAt="6"/>
              <a:tabLst>
                <a:tab pos="900113" algn="l"/>
              </a:tabLst>
            </a:pPr>
            <a:r>
              <a:rPr lang="zh-TW" altLang="de-DE" dirty="0"/>
              <a:t>以神為中心的友誼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47700" y="0"/>
            <a:ext cx="6624638" cy="1325563"/>
          </a:xfrm>
        </p:spPr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深度的友谊（撒上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20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839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0485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总结：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r>
              <a:rPr lang="zh-TW" altLang="de-DE" dirty="0"/>
              <a:t>人的軟弱自私埋沒了真正的友情，唯有在主𥚃，信徒能夠學習培育全然出於愛、捨己和犧牲的深度友誼。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47700" y="0"/>
            <a:ext cx="6624638" cy="1325563"/>
          </a:xfrm>
        </p:spPr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深度的友谊（撒上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20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684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810</Words>
  <Application>Microsoft Office PowerPoint</Application>
  <PresentationFormat>Bildschirmpräsentation (4:3)</PresentationFormat>
  <Paragraphs>62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6</vt:i4>
      </vt:variant>
    </vt:vector>
  </HeadingPairs>
  <TitlesOfParts>
    <vt:vector size="20" baseType="lpstr">
      <vt:lpstr>SimHei</vt:lpstr>
      <vt:lpstr>宋体</vt:lpstr>
      <vt:lpstr>宋体</vt:lpstr>
      <vt:lpstr>Arial</vt:lpstr>
      <vt:lpstr>Calibri</vt:lpstr>
      <vt:lpstr>Calibri Light</vt:lpstr>
      <vt:lpstr>Office Theme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5_Benutzerdefiniertes Design</vt:lpstr>
      <vt:lpstr>6_Benutzerdefiniertes Design</vt:lpstr>
      <vt:lpstr>主日证道</vt:lpstr>
      <vt:lpstr>深度的友谊（撒上20）</vt:lpstr>
      <vt:lpstr>深度的友谊（撒上20）</vt:lpstr>
      <vt:lpstr>深度的友谊（撒上20）</vt:lpstr>
      <vt:lpstr>深度的友谊（撒上20）</vt:lpstr>
      <vt:lpstr>深度的友谊（撒上20）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2018-03-19T20:56:45Z</dcterms:created>
  <dcterms:modified xsi:type="dcterms:W3CDTF">2018-03-19T20:58:10Z</dcterms:modified>
</cp:coreProperties>
</file>