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slideLayouts/slideLayout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2" r:id="rId7"/>
    <p:sldMasterId id="2147483684" r:id="rId8"/>
    <p:sldMasterId id="2147483686" r:id="rId9"/>
    <p:sldMasterId id="2147483688" r:id="rId10"/>
    <p:sldMasterId id="2147483690" r:id="rId11"/>
  </p:sldMasterIdLst>
  <p:notesMasterIdLst>
    <p:notesMasterId r:id="rId22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F78AB-07F6-4CCE-9287-5772FB264BA0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82342-8F5F-4D95-9388-050DB58320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19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800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C8E8E3-4BFC-4669-BA77-F2B2BE920326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59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464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E0B586-2627-4885-AE08-9FC6F4C6F847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62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005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BF38D0-14AA-4267-8F44-146AD2DE819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9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209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34BC20-2C3E-47D6-AE36-B8503E33C195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81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414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B641B-2D63-422F-8779-ADD155036F0F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02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619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6469AF-82D6-4B54-B13F-07DE34674C3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52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8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EFCA8A-33C0-4429-BA9C-2D001AFE7AF4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44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402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000BB3-F73D-43CB-8420-49EB0D1423D7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80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423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DEB606-796D-4F38-B065-BD71DCE4B07C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03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44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E32F1F-3B8D-45D5-A02A-A231E9938C84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95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46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6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10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2074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24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9859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71133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92285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6868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79281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910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766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16628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25.02.2018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37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57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28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34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68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2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33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F2E9E-AE87-42C0-AB8D-454DD3491769}" type="datetimeFigureOut">
              <a:rPr lang="de-DE" smtClean="0"/>
              <a:t>25.02.2018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538C-1147-4ABA-BAA4-679292EA32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04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0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66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6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0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68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36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92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25.02.2018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94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2697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5400" b="1">
                <a:latin typeface="SimHei" pitchFamily="2" charset="-122"/>
                <a:ea typeface="SimHei" pitchFamily="2" charset="-122"/>
              </a:rPr>
              <a:t>亚伯拉罕与罗得</a:t>
            </a:r>
          </a:p>
          <a:p>
            <a:pPr algn="ctr"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（创</a:t>
            </a:r>
            <a:r>
              <a:rPr lang="en-US" altLang="zh-CN">
                <a:latin typeface="SimHei" pitchFamily="2" charset="-122"/>
                <a:ea typeface="SimHei" pitchFamily="2" charset="-122"/>
              </a:rPr>
              <a:t>13</a:t>
            </a:r>
            <a:r>
              <a:rPr lang="zh-CN" altLang="en-US">
                <a:latin typeface="SimHei" pitchFamily="2" charset="-122"/>
                <a:ea typeface="SimHei" pitchFamily="2" charset="-122"/>
              </a:rPr>
              <a:t>章</a:t>
            </a:r>
            <a:r>
              <a:rPr lang="zh-CN" altLang="de-DE">
                <a:latin typeface="SimHei" pitchFamily="2" charset="-122"/>
                <a:ea typeface="SimHei" pitchFamily="2" charset="-122"/>
              </a:rPr>
              <a:t>）</a:t>
            </a:r>
            <a:endParaRPr lang="zh-CN" altLang="en-US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454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124700" cy="4297363"/>
          </a:xfrm>
        </p:spPr>
        <p:txBody>
          <a:bodyPr/>
          <a:lstStyle/>
          <a:p>
            <a:r>
              <a:rPr lang="zh-CN" altLang="de-DE" sz="340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zh-CN" altLang="de-DE" sz="3400">
                <a:latin typeface="SimHei" pitchFamily="2" charset="-122"/>
                <a:ea typeface="SimHei" pitchFamily="2" charset="-122"/>
              </a:rPr>
              <a:t>亚伯拉罕和罗得不同的人生选择和人生结局，让我们看到他们选择背后的信仰光景以及与神关系的特征。作为生活在世界中的基督徒，今天同样面对各种类似的人生选择。他们的经历对于我们或为榜样，或为警醒。愿我们的人生因在信心中有盼望，因着盼望而在选择中使灵性得胜。</a:t>
            </a:r>
          </a:p>
          <a:p>
            <a:endParaRPr lang="zh-CN" altLang="en-US">
              <a:latin typeface="SimHei" pitchFamily="2" charset="-122"/>
              <a:ea typeface="SimHei" pitchFamily="2" charset="-122"/>
            </a:endParaRPr>
          </a:p>
          <a:p>
            <a:endParaRPr lang="zh-CN" altLang="de-DE">
              <a:latin typeface="SimHei" pitchFamily="2" charset="-122"/>
              <a:ea typeface="SimHei" pitchFamily="2" charset="-122"/>
            </a:endParaRPr>
          </a:p>
          <a:p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697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743700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sz="3400" dirty="0"/>
              <a:t>人生的选择与选择所依据的信仰价值观。</a:t>
            </a:r>
            <a:endParaRPr lang="de-DE" altLang="zh-CN" sz="34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sz="3400" dirty="0"/>
              <a:t>基督徒应当追求属灵生命和属灵价值观，什么是属灵与属世的价值观？</a:t>
            </a:r>
            <a:endParaRPr lang="de-DE" altLang="zh-CN" sz="34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sz="3400" dirty="0"/>
              <a:t>活在世界、但更是活在神面前的基督徒，人生选择中如何面对属灵与属世的冲突。</a:t>
            </a:r>
            <a:endParaRPr lang="de-DE" altLang="zh-CN" sz="3400" dirty="0"/>
          </a:p>
          <a:p>
            <a:pPr>
              <a:defRPr/>
            </a:pPr>
            <a:endParaRPr lang="zh-CN" altLang="en-US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697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896100" cy="4297363"/>
          </a:xfrm>
        </p:spPr>
        <p:txBody>
          <a:bodyPr/>
          <a:lstStyle/>
          <a:p>
            <a:r>
              <a:rPr lang="zh-CN" altLang="de-DE" sz="340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>
              <a:buFont typeface="Arial" charset="0"/>
              <a:buChar char="•"/>
            </a:pPr>
            <a:r>
              <a:rPr lang="zh-CN" altLang="de-DE" sz="3400">
                <a:latin typeface="SimHei" pitchFamily="2" charset="-122"/>
                <a:ea typeface="SimHei" pitchFamily="2" charset="-122"/>
              </a:rPr>
              <a:t>亚伯拉罕与罗得的选择和不同人生结局。</a:t>
            </a:r>
            <a:endParaRPr lang="de-DE" sz="3400">
              <a:latin typeface="SimHei" pitchFamily="2" charset="-122"/>
              <a:ea typeface="SimHei" pitchFamily="2" charset="-122"/>
            </a:endParaRPr>
          </a:p>
          <a:p>
            <a:endParaRPr lang="zh-CN" altLang="en-US">
              <a:latin typeface="SimHei" pitchFamily="2" charset="-122"/>
              <a:ea typeface="SimHei" pitchFamily="2" charset="-122"/>
            </a:endParaRPr>
          </a:p>
          <a:p>
            <a:endParaRPr lang="zh-CN" altLang="de-DE">
              <a:latin typeface="SimHei" pitchFamily="2" charset="-122"/>
              <a:ea typeface="SimHei" pitchFamily="2" charset="-122"/>
            </a:endParaRPr>
          </a:p>
          <a:p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亚伯拉罕与罗得的血亲关系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亚伯拉罕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(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亚伯兰）与罗得是叔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457200" lvl="1" indent="0">
              <a:buFont typeface="Arial" charset="0"/>
              <a:buNone/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  侄关系 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(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创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11:27 )</a:t>
            </a: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亚伯拉罕蒙召去迦南时带罗得同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行（创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）</a:t>
            </a:r>
          </a:p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  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罗得曾受亚伯拉罕养育照顾，共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同度过早期人生</a:t>
            </a:r>
          </a:p>
          <a:p>
            <a:pPr>
              <a:defRPr/>
            </a:pP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利益冲突使亚伯拉罕与罗得分开，在选择中呈现出灵性与生命价值观差异。  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起因：牧人相争，不能共处，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选择分开。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不同的选择，显明所依据的是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不同价值观。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124700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灵性世界渐行渐远，信仰价值观差异导致迥然不同的人生特征与人生局面。  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罗得渐渐挪移帐篷，最终住进所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多玛城。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罗得经历被掳，仍返所多玛 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VS</a:t>
            </a: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亚伯拉罕顾念罗得舍命相救。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  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115300" cy="4297363"/>
          </a:xfrm>
        </p:spPr>
        <p:txBody>
          <a:bodyPr/>
          <a:lstStyle/>
          <a:p>
            <a:r>
              <a:rPr lang="zh-CN" altLang="de-DE" sz="340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所多玛被毁，不信与不舍中挣扎、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zh-CN" altLang="de-DE" sz="3400">
                <a:latin typeface="SimHei" pitchFamily="2" charset="-122"/>
                <a:ea typeface="SimHei" pitchFamily="2" charset="-122"/>
              </a:rPr>
              <a:t>    拖出得救的罗得 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VS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放不下罗得、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为所多玛代求的亚伯拉罕。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失去信心和盼望、苟且求生存和延续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的罗得及女儿（申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23:2-3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，选择及其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后果）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VS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在信心里得见应许的之子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的亚伯兰罕。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81900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选择背后的灵性生命与价值观差异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灵性价值观的根基：  亚伯拉罕活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在神面前，行在信心里 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VS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罗得沉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浸在欲望里，活在世界中。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生命的满足感：在神里面的满足，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有盼望 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VS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在世界中寻满足，重眼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前。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latin typeface="SimHei" pitchFamily="2" charset="-122"/>
                <a:ea typeface="SimHei" pitchFamily="2" charset="-122"/>
              </a:rPr>
              <a:t>亚伯拉罕与罗得（创</a:t>
            </a:r>
            <a:r>
              <a:rPr lang="zh-CN" altLang="zh-CN" sz="360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3600">
                <a:latin typeface="SimHei" pitchFamily="2" charset="-122"/>
                <a:ea typeface="SimHei" pitchFamily="2" charset="-122"/>
              </a:rPr>
              <a:t>3章）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86700" cy="4297363"/>
          </a:xfrm>
        </p:spPr>
        <p:txBody>
          <a:bodyPr/>
          <a:lstStyle/>
          <a:p>
            <a:r>
              <a:rPr lang="zh-CN" altLang="de-DE" sz="340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主动的信心，在信心中跟随神 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VS</a:t>
            </a: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被动的信心，属灵榜样影响的范围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极限。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--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义人身份：亚伯拉罕是信心里的义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人 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VS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罗得为所多玛社会境况下的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义人（彼后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3400">
                <a:latin typeface="SimHei" pitchFamily="2" charset="-122"/>
                <a:ea typeface="SimHei" pitchFamily="2" charset="-122"/>
              </a:rPr>
              <a:t>7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）和 亚伯拉罕代求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>
                <a:latin typeface="SimHei" pitchFamily="2" charset="-122"/>
                <a:ea typeface="SimHei" pitchFamily="2" charset="-122"/>
              </a:rPr>
              <a:t>    </a:t>
            </a:r>
            <a:r>
              <a:rPr lang="zh-CN" altLang="de-DE" sz="3400">
                <a:latin typeface="SimHei" pitchFamily="2" charset="-122"/>
                <a:ea typeface="SimHei" pitchFamily="2" charset="-122"/>
              </a:rPr>
              <a:t>中的义人）</a:t>
            </a:r>
            <a:endParaRPr lang="de-DE" altLang="zh-CN" sz="340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2012</Words>
  <Application>Microsoft Office PowerPoint</Application>
  <PresentationFormat>Bildschirmpräsentation (4:3)</PresentationFormat>
  <Paragraphs>126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11</vt:i4>
      </vt:variant>
      <vt:variant>
        <vt:lpstr>Folientitel</vt:lpstr>
      </vt:variant>
      <vt:variant>
        <vt:i4>10</vt:i4>
      </vt:variant>
    </vt:vector>
  </HeadingPairs>
  <TitlesOfParts>
    <vt:vector size="27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6_Benutzerdefiniertes Design</vt:lpstr>
      <vt:lpstr>7_Benutzerdefiniertes Design</vt:lpstr>
      <vt:lpstr>8_Benutzerdefiniertes Design</vt:lpstr>
      <vt:lpstr>9_Benutzerdefiniertes Design</vt:lpstr>
      <vt:lpstr>主日证道</vt:lpstr>
      <vt:lpstr>亚伯拉罕与罗得（创13章）</vt:lpstr>
      <vt:lpstr>亚伯拉罕与罗得（创13章）</vt:lpstr>
      <vt:lpstr>亚伯拉罕与罗得（创13章）</vt:lpstr>
      <vt:lpstr>亚伯拉罕与罗得（创13章）</vt:lpstr>
      <vt:lpstr>亚伯拉罕与罗得（创13章）</vt:lpstr>
      <vt:lpstr>亚伯拉罕与罗得（创13章）</vt:lpstr>
      <vt:lpstr>亚伯拉罕与罗得（创13章）</vt:lpstr>
      <vt:lpstr>亚伯拉罕与罗得（创13章）</vt:lpstr>
      <vt:lpstr>亚伯拉罕与罗得（创13章）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2018-02-25T00:59:42Z</dcterms:created>
  <dcterms:modified xsi:type="dcterms:W3CDTF">2018-02-25T01:01:14Z</dcterms:modified>
</cp:coreProperties>
</file>