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</p:sldMasterIdLst>
  <p:sldIdLst>
    <p:sldId id="256" r:id="rId4"/>
    <p:sldId id="257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52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24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662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518C-B133-4CA9-8C35-F34607074E5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9A38-B183-428F-9EB9-E558E21D368E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06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518C-B133-4CA9-8C35-F34607074E5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9A38-B183-428F-9EB9-E558E21D368E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52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52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10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32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743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435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2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143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02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C26ED-4C66-4E7C-82CD-F30DD6CFB182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7A5AD-8EE8-44D2-85F0-1F4B17047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81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518C-B133-4CA9-8C35-F34607074E5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9A38-B183-428F-9EB9-E558E21D368E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68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518C-B133-4CA9-8C35-F34607074E5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25.02.2018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9A38-B183-428F-9EB9-E558E21D368E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7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57250"/>
            <a:ext cx="9144001" cy="5143500"/>
          </a:xfrm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" y="857250"/>
            <a:ext cx="9144000" cy="5143500"/>
          </a:xfrm>
          <a:solidFill>
            <a:schemeClr val="bg1">
              <a:alpha val="40000"/>
            </a:schemeClr>
          </a:solidFill>
        </p:spPr>
        <p:txBody>
          <a:bodyPr/>
          <a:lstStyle/>
          <a:p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xmlns="" id="{E4EC1E65-048F-4735-ACA6-9C95A4765EDF}"/>
              </a:ext>
            </a:extLst>
          </p:cNvPr>
          <p:cNvSpPr/>
          <p:nvPr/>
        </p:nvSpPr>
        <p:spPr>
          <a:xfrm>
            <a:off x="4249334" y="1170197"/>
            <a:ext cx="3821175" cy="31624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de-DE" sz="495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短讲</a:t>
            </a:r>
            <a:endParaRPr lang="de-DE" altLang="zh-CN" sz="495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  <a:p>
            <a:pPr algn="ctr"/>
            <a:endParaRPr lang="de-DE" altLang="zh-CN" sz="150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  <a:p>
            <a:pPr algn="ctr"/>
            <a:r>
              <a:rPr lang="zh-CN" altLang="de-DE" sz="54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新年蒙福</a:t>
            </a:r>
            <a:endParaRPr lang="de-DE" altLang="zh-CN" sz="540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  <a:p>
            <a:pPr algn="ctr"/>
            <a:endParaRPr lang="de-DE" altLang="zh-CN" sz="495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  <a:p>
            <a:pPr algn="ctr"/>
            <a:r>
              <a:rPr lang="zh-CN" altLang="de-DE" sz="33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讲员：吴振忠 牧师</a:t>
            </a:r>
            <a:endParaRPr lang="en-US" altLang="zh-CN" sz="495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4A51908F-4C9A-4559-9141-747FD45CAD0B}"/>
              </a:ext>
            </a:extLst>
          </p:cNvPr>
          <p:cNvSpPr/>
          <p:nvPr/>
        </p:nvSpPr>
        <p:spPr>
          <a:xfrm>
            <a:off x="4289997" y="4854586"/>
            <a:ext cx="3739847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36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申命记</a:t>
            </a:r>
            <a:r>
              <a:rPr lang="en-US" altLang="zh-CN" sz="36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28</a:t>
            </a:r>
            <a:r>
              <a:rPr lang="zh-CN" altLang="en-US" sz="36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章</a:t>
            </a:r>
            <a:r>
              <a:rPr lang="en-US" altLang="zh-CN" sz="36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1</a:t>
            </a:r>
            <a:r>
              <a:rPr lang="de-DE" altLang="zh-CN" sz="36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-6</a:t>
            </a:r>
            <a:r>
              <a:rPr lang="zh-CN" altLang="en-US" sz="36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节</a:t>
            </a:r>
            <a:endParaRPr lang="en-US" altLang="zh-CN" sz="330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762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15362" name="内容占位符 5" descr="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857250"/>
            <a:ext cx="9144000" cy="5154930"/>
          </a:xfrm>
        </p:spPr>
      </p:pic>
      <p:sp>
        <p:nvSpPr>
          <p:cNvPr id="4" name="Rechteck 3"/>
          <p:cNvSpPr/>
          <p:nvPr/>
        </p:nvSpPr>
        <p:spPr>
          <a:xfrm>
            <a:off x="1475961" y="1037268"/>
            <a:ext cx="7357442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85763" indent="-385763">
              <a:buFont typeface="+mj-lt"/>
              <a:buAutoNum type="arabicPeriod"/>
            </a:pPr>
            <a:r>
              <a:rPr lang="zh-CN" altLang="en-US" sz="30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你若留意听从耶和华你神的话，谨守遵行他的一切诫命，就是我今日所吩咐你的，他必使你超乎天下万民之上。</a:t>
            </a:r>
            <a:endParaRPr lang="en-US" altLang="zh-CN" sz="300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  <a:p>
            <a:pPr marL="385763" indent="-385763">
              <a:buFont typeface="+mj-lt"/>
              <a:buAutoNum type="arabicPeriod"/>
            </a:pPr>
            <a:r>
              <a:rPr lang="zh-CN" altLang="en-US" sz="30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你若听从耶和华你神的话，这以下的福必追随你，临到你身上，</a:t>
            </a:r>
            <a:endParaRPr lang="en-US" altLang="zh-CN" sz="300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  <a:p>
            <a:pPr marL="385763" indent="-385763">
              <a:buFont typeface="+mj-lt"/>
              <a:buAutoNum type="arabicPeriod"/>
            </a:pPr>
            <a:r>
              <a:rPr lang="zh-CN" altLang="en-US" sz="30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你在城里必蒙福，在田间也必蒙福。</a:t>
            </a:r>
            <a:endParaRPr lang="en-US" altLang="zh-CN" sz="300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  <a:p>
            <a:pPr marL="385763" indent="-385763">
              <a:buFont typeface="+mj-lt"/>
              <a:buAutoNum type="arabicPeriod"/>
            </a:pPr>
            <a:r>
              <a:rPr lang="zh-CN" altLang="en-US" sz="30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你身所生的，地所产的，牲畜所下的，以及牛犊，羊羔，都必蒙福。</a:t>
            </a:r>
            <a:endParaRPr lang="en-US" altLang="zh-CN" sz="300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  <a:p>
            <a:pPr marL="385763" indent="-385763">
              <a:buFont typeface="+mj-lt"/>
              <a:buAutoNum type="arabicPeriod"/>
            </a:pPr>
            <a:r>
              <a:rPr lang="zh-CN" altLang="en-US" sz="30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你的筐子和你的抟面盆都必蒙福。</a:t>
            </a:r>
            <a:endParaRPr lang="en-US" altLang="zh-CN" sz="300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  <a:p>
            <a:pPr marL="385763" indent="-385763">
              <a:buFont typeface="+mj-lt"/>
              <a:buAutoNum type="arabicPeriod"/>
            </a:pPr>
            <a:r>
              <a:rPr lang="zh-CN" altLang="en-US" sz="3000" b="1" spc="38" dirty="0">
                <a:ln w="11430"/>
                <a:gradFill>
                  <a:gsLst>
                    <a:gs pos="25000">
                      <a:srgbClr val="C00000"/>
                    </a:gs>
                    <a:gs pos="100000">
                      <a:srgbClr val="ED7D31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字体管家胖小儿" panose="00020600040101010101" pitchFamily="18" charset="-122"/>
                <a:ea typeface="字体管家胖小儿" panose="00020600040101010101" pitchFamily="18" charset="-122"/>
              </a:rPr>
              <a:t>你出也蒙福，入也蒙福。</a:t>
            </a:r>
            <a:endParaRPr lang="en-US" altLang="zh-CN" sz="3000" b="1" spc="38" dirty="0">
              <a:ln w="11430"/>
              <a:gradFill>
                <a:gsLst>
                  <a:gs pos="25000">
                    <a:srgbClr val="C00000"/>
                  </a:gs>
                  <a:gs pos="100000">
                    <a:srgbClr val="ED7D31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字体管家胖小儿" panose="00020600040101010101" pitchFamily="18" charset="-122"/>
              <a:ea typeface="字体管家胖小儿" panose="00020600040101010101" pitchFamily="18" charset="-122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87" y="1131094"/>
            <a:ext cx="1221248" cy="1999733"/>
          </a:xfrm>
          <a:prstGeom prst="rect">
            <a:avLst/>
          </a:prstGeom>
        </p:spPr>
      </p:pic>
      <p:sp>
        <p:nvSpPr>
          <p:cNvPr id="9" name="文本框 12"/>
          <p:cNvSpPr txBox="1"/>
          <p:nvPr/>
        </p:nvSpPr>
        <p:spPr>
          <a:xfrm>
            <a:off x="6503613" y="5603100"/>
            <a:ext cx="25683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de-DE" sz="1500" dirty="0">
                <a:solidFill>
                  <a:srgbClr val="C00000"/>
                </a:solidFill>
                <a:latin typeface="钟齐志莽行书" panose="02010600030101010101" pitchFamily="2" charset="-122"/>
                <a:ea typeface="钟齐志莽行书" panose="02010600030101010101" pitchFamily="2" charset="-122"/>
              </a:rPr>
              <a:t>新年蒙福：申命记</a:t>
            </a:r>
            <a:r>
              <a:rPr lang="de-DE" altLang="zh-CN" sz="1500" dirty="0">
                <a:solidFill>
                  <a:srgbClr val="C00000"/>
                </a:solidFill>
                <a:latin typeface="钟齐志莽行书" panose="02010600030101010101" pitchFamily="2" charset="-122"/>
                <a:ea typeface="钟齐志莽行书" panose="02010600030101010101" pitchFamily="2" charset="-122"/>
              </a:rPr>
              <a:t>28</a:t>
            </a:r>
            <a:r>
              <a:rPr lang="zh-CN" altLang="de-DE" sz="1500" dirty="0">
                <a:solidFill>
                  <a:srgbClr val="C00000"/>
                </a:solidFill>
                <a:latin typeface="钟齐志莽行书" panose="02010600030101010101" pitchFamily="2" charset="-122"/>
                <a:ea typeface="钟齐志莽行书" panose="02010600030101010101" pitchFamily="2" charset="-122"/>
              </a:rPr>
              <a:t>章</a:t>
            </a:r>
            <a:r>
              <a:rPr lang="de-DE" altLang="zh-CN" sz="1500" dirty="0">
                <a:solidFill>
                  <a:srgbClr val="C00000"/>
                </a:solidFill>
                <a:latin typeface="钟齐志莽行书" panose="02010600030101010101" pitchFamily="2" charset="-122"/>
                <a:ea typeface="钟齐志莽行书" panose="02010600030101010101" pitchFamily="2" charset="-122"/>
              </a:rPr>
              <a:t>1-6</a:t>
            </a:r>
            <a:r>
              <a:rPr lang="zh-CN" altLang="de-DE" sz="1500" dirty="0">
                <a:solidFill>
                  <a:srgbClr val="C00000"/>
                </a:solidFill>
                <a:latin typeface="钟齐志莽行书" panose="02010600030101010101" pitchFamily="2" charset="-122"/>
                <a:ea typeface="钟齐志莽行书" panose="02010600030101010101" pitchFamily="2" charset="-122"/>
              </a:rPr>
              <a:t>节</a:t>
            </a:r>
            <a:endParaRPr lang="zh-CN" altLang="en-US" sz="1500" dirty="0">
              <a:solidFill>
                <a:srgbClr val="C00000"/>
              </a:solidFill>
              <a:latin typeface="钟齐志莽行书" panose="02010600030101010101" pitchFamily="2" charset="-122"/>
              <a:ea typeface="钟齐志莽行书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115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wrap="none" lIns="91440" tIns="45720" rIns="91440" bIns="45720">
        <a:spAutoFit/>
      </a:bodyPr>
      <a:lstStyle>
        <a:defPPr algn="ctr">
          <a:defRPr sz="8000" b="1" dirty="0" smtClean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rgbClr val="002060"/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  <a:latin typeface="叶根友毛笔行书2.0版" panose="02010601030101010101" pitchFamily="2" charset="-122"/>
            <a:ea typeface="叶根友毛笔行书2.0版" panose="02010601030101010101" pitchFamily="2" charset="-122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wrap="none" lIns="91440" tIns="45720" rIns="91440" bIns="45720">
        <a:spAutoFit/>
      </a:bodyPr>
      <a:lstStyle>
        <a:defPPr algn="ctr">
          <a:defRPr sz="8000" b="1" dirty="0" smtClean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rgbClr val="002060"/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  <a:latin typeface="叶根友毛笔行书2.0版" panose="02010601030101010101" pitchFamily="2" charset="-122"/>
            <a:ea typeface="叶根友毛笔行书2.0版" panose="02010601030101010101" pitchFamily="2" charset="-122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</Words>
  <Application>Microsoft Office PowerPoint</Application>
  <PresentationFormat>Bildschirmpräsentation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宋体</vt:lpstr>
      <vt:lpstr>字体管家胖小儿</vt:lpstr>
      <vt:lpstr>钟齐志莽行书</vt:lpstr>
      <vt:lpstr>Arial</vt:lpstr>
      <vt:lpstr>Calibri</vt:lpstr>
      <vt:lpstr>Calibri Light</vt:lpstr>
      <vt:lpstr>Office Theme</vt:lpstr>
      <vt:lpstr>1_Office Theme</vt:lpstr>
      <vt:lpstr>2_Office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Dongdong Hu</dc:creator>
  <cp:lastModifiedBy>Dongdong Hu</cp:lastModifiedBy>
  <cp:revision>1</cp:revision>
  <dcterms:created xsi:type="dcterms:W3CDTF">2018-02-25T01:02:24Z</dcterms:created>
  <dcterms:modified xsi:type="dcterms:W3CDTF">2018-02-25T01:05:03Z</dcterms:modified>
</cp:coreProperties>
</file>