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slideLayouts/slideLayout22.xml" ContentType="application/vnd.openxmlformats-officedocument.presentationml.slideLayout+xml"/>
  <Override PartName="/ppt/theme/theme13.xml" ContentType="application/vnd.openxmlformats-officedocument.theme+xml"/>
  <Override PartName="/ppt/slideLayouts/slideLayout23.xml" ContentType="application/vnd.openxmlformats-officedocument.presentationml.slideLayout+xml"/>
  <Override PartName="/ppt/theme/theme14.xml" ContentType="application/vnd.openxmlformats-officedocument.theme+xml"/>
  <Override PartName="/ppt/slideLayouts/slideLayout24.xml" ContentType="application/vnd.openxmlformats-officedocument.presentationml.slideLayout+xml"/>
  <Override PartName="/ppt/theme/theme15.xml" ContentType="application/vnd.openxmlformats-officedocument.theme+xml"/>
  <Override PartName="/ppt/slideLayouts/slideLayout25.xml" ContentType="application/vnd.openxmlformats-officedocument.presentationml.slideLayout+xml"/>
  <Override PartName="/ppt/theme/theme16.xml" ContentType="application/vnd.openxmlformats-officedocument.theme+xml"/>
  <Override PartName="/ppt/slideLayouts/slideLayout26.xml" ContentType="application/vnd.openxmlformats-officedocument.presentationml.slideLayout+xml"/>
  <Override PartName="/ppt/theme/theme17.xml" ContentType="application/vnd.openxmlformats-officedocument.theme+xml"/>
  <Override PartName="/ppt/slideLayouts/slideLayout27.xml" ContentType="application/vnd.openxmlformats-officedocument.presentationml.slideLayout+xml"/>
  <Override PartName="/ppt/theme/theme18.xml" ContentType="application/vnd.openxmlformats-officedocument.theme+xml"/>
  <Override PartName="/ppt/theme/theme1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1" r:id="rId3"/>
    <p:sldMasterId id="2147483663" r:id="rId4"/>
    <p:sldMasterId id="2147483665" r:id="rId5"/>
    <p:sldMasterId id="2147483667" r:id="rId6"/>
    <p:sldMasterId id="2147483669" r:id="rId7"/>
    <p:sldMasterId id="2147483671" r:id="rId8"/>
    <p:sldMasterId id="2147483673" r:id="rId9"/>
    <p:sldMasterId id="2147483675" r:id="rId10"/>
    <p:sldMasterId id="2147483677" r:id="rId11"/>
    <p:sldMasterId id="2147483679" r:id="rId12"/>
    <p:sldMasterId id="2147483681" r:id="rId13"/>
    <p:sldMasterId id="2147483683" r:id="rId14"/>
    <p:sldMasterId id="2147483685" r:id="rId15"/>
    <p:sldMasterId id="2147483687" r:id="rId16"/>
    <p:sldMasterId id="2147483689" r:id="rId17"/>
    <p:sldMasterId id="2147483691" r:id="rId18"/>
  </p:sldMasterIdLst>
  <p:notesMasterIdLst>
    <p:notesMasterId r:id="rId35"/>
  </p:notesMasterIdLst>
  <p:sldIdLst>
    <p:sldId id="256" r:id="rId19"/>
    <p:sldId id="257" r:id="rId20"/>
    <p:sldId id="258" r:id="rId21"/>
    <p:sldId id="259" r:id="rId22"/>
    <p:sldId id="260" r:id="rId23"/>
    <p:sldId id="261" r:id="rId24"/>
    <p:sldId id="262" r:id="rId25"/>
    <p:sldId id="263" r:id="rId26"/>
    <p:sldId id="264" r:id="rId27"/>
    <p:sldId id="265" r:id="rId28"/>
    <p:sldId id="266" r:id="rId29"/>
    <p:sldId id="267" r:id="rId30"/>
    <p:sldId id="268" r:id="rId31"/>
    <p:sldId id="269" r:id="rId32"/>
    <p:sldId id="270" r:id="rId33"/>
    <p:sldId id="271" r:id="rId3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5" autoAdjust="0"/>
    <p:restoredTop sz="94660"/>
  </p:normalViewPr>
  <p:slideViewPr>
    <p:cSldViewPr snapToGrid="0">
      <p:cViewPr varScale="1">
        <p:scale>
          <a:sx n="45" d="100"/>
          <a:sy n="45" d="100"/>
        </p:scale>
        <p:origin x="54" y="16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8.xml"/><Relationship Id="rId39" Type="http://schemas.openxmlformats.org/officeDocument/2006/relationships/tableStyles" Target="tableStyles.xml"/><Relationship Id="rId21" Type="http://schemas.openxmlformats.org/officeDocument/2006/relationships/slide" Target="slides/slide3.xml"/><Relationship Id="rId34" Type="http://schemas.openxmlformats.org/officeDocument/2006/relationships/slide" Target="slides/slide16.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7.xml"/><Relationship Id="rId33" Type="http://schemas.openxmlformats.org/officeDocument/2006/relationships/slide" Target="slides/slide15.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2.xml"/><Relationship Id="rId29" Type="http://schemas.openxmlformats.org/officeDocument/2006/relationships/slide" Target="slides/slide1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6.xml"/><Relationship Id="rId32" Type="http://schemas.openxmlformats.org/officeDocument/2006/relationships/slide" Target="slides/slide14.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5.xml"/><Relationship Id="rId28" Type="http://schemas.openxmlformats.org/officeDocument/2006/relationships/slide" Target="slides/slide10.xml"/><Relationship Id="rId36"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1.xml"/><Relationship Id="rId31"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4.xml"/><Relationship Id="rId27" Type="http://schemas.openxmlformats.org/officeDocument/2006/relationships/slide" Target="slides/slide9.xml"/><Relationship Id="rId30" Type="http://schemas.openxmlformats.org/officeDocument/2006/relationships/slide" Target="slides/slide12.xml"/><Relationship Id="rId35" Type="http://schemas.openxmlformats.org/officeDocument/2006/relationships/notesMaster" Target="notesMasters/notesMaster1.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C1404A-0232-493B-B3EC-7166761B900D}" type="datetimeFigureOut">
              <a:rPr lang="de-DE" smtClean="0"/>
              <a:t>27.01.2018</a:t>
            </a:fld>
            <a:endParaRPr lang="de-DE"/>
          </a:p>
        </p:txBody>
      </p:sp>
      <p:sp>
        <p:nvSpPr>
          <p:cNvPr id="4" name="Folienbildplatzhalt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389B7C-3A3E-4FF9-8E0C-D31EE7ECECE3}" type="slidenum">
              <a:rPr lang="de-DE" smtClean="0"/>
              <a:t>‹Nr.›</a:t>
            </a:fld>
            <a:endParaRPr lang="de-DE"/>
          </a:p>
        </p:txBody>
      </p:sp>
    </p:spTree>
    <p:extLst>
      <p:ext uri="{BB962C8B-B14F-4D97-AF65-F5344CB8AC3E}">
        <p14:creationId xmlns:p14="http://schemas.microsoft.com/office/powerpoint/2010/main" val="2727135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幻灯片图像占位符 1"/>
          <p:cNvSpPr>
            <a:spLocks noGrp="1" noRot="1" noChangeAspect="1"/>
          </p:cNvSpPr>
          <p:nvPr>
            <p:ph type="sldImg"/>
          </p:nvPr>
        </p:nvSpPr>
        <p:spPr bwMode="auto">
          <a:noFill/>
          <a:ln>
            <a:solidFill>
              <a:srgbClr val="000000"/>
            </a:solidFill>
            <a:miter lim="800000"/>
            <a:headEnd/>
            <a:tailEnd/>
          </a:ln>
        </p:spPr>
      </p:sp>
      <p:sp>
        <p:nvSpPr>
          <p:cNvPr id="114690"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证道题目可以在当月月报上找到。</a:t>
            </a:r>
            <a:endParaRPr lang="en-US" altLang="zh-CN"/>
          </a:p>
          <a:p>
            <a:pPr marL="228600" indent="-228600" eaLnBrk="1" hangingPunct="1">
              <a:spcBef>
                <a:spcPct val="0"/>
              </a:spcBef>
              <a:buFontTx/>
              <a:buAutoNum type="arabicPeriod"/>
            </a:pPr>
            <a:r>
              <a:rPr lang="zh-CN" altLang="en-US"/>
              <a:t>正文字体</a:t>
            </a:r>
            <a:r>
              <a:rPr lang="en-US" altLang="zh-CN"/>
              <a:t>66</a:t>
            </a:r>
            <a:r>
              <a:rPr lang="zh-CN" altLang="en-US"/>
              <a:t>。</a:t>
            </a:r>
          </a:p>
          <a:p>
            <a:pPr marL="228600" indent="-228600" eaLnBrk="1" hangingPunct="1">
              <a:spcBef>
                <a:spcPct val="0"/>
              </a:spcBef>
            </a:pPr>
            <a:endParaRPr lang="zh-CN" altLang="en-US"/>
          </a:p>
        </p:txBody>
      </p:sp>
      <p:sp>
        <p:nvSpPr>
          <p:cNvPr id="114691" name="灯片编号占位符 3"/>
          <p:cNvSpPr>
            <a:spLocks noGrp="1"/>
          </p:cNvSpPr>
          <p:nvPr>
            <p:ph type="sldNum" sz="quarter" idx="5"/>
          </p:nvPr>
        </p:nvSpPr>
        <p:spPr bwMode="auto">
          <a:noFill/>
          <a:ln>
            <a:miter lim="800000"/>
            <a:headEnd/>
            <a:tailEnd/>
          </a:ln>
        </p:spPr>
        <p:txBody>
          <a:bodyPr/>
          <a:lstStyle/>
          <a:p>
            <a:fld id="{F790B34A-2A7F-4987-9D90-0684B54BA2EE}" type="slidenum">
              <a:rPr lang="zh-CN" altLang="en-US" smtClean="0">
                <a:solidFill>
                  <a:prstClr val="black"/>
                </a:solidFill>
              </a:rPr>
              <a:pPr/>
              <a:t>1</a:t>
            </a:fld>
            <a:endParaRPr lang="en-US" altLang="zh-CN">
              <a:solidFill>
                <a:prstClr val="black"/>
              </a:solidFill>
            </a:endParaRPr>
          </a:p>
        </p:txBody>
      </p:sp>
    </p:spTree>
    <p:extLst>
      <p:ext uri="{BB962C8B-B14F-4D97-AF65-F5344CB8AC3E}">
        <p14:creationId xmlns:p14="http://schemas.microsoft.com/office/powerpoint/2010/main" val="39524421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10</a:t>
            </a:fld>
            <a:endParaRPr lang="en-US" altLang="zh-CN">
              <a:solidFill>
                <a:prstClr val="black"/>
              </a:solidFill>
            </a:endParaRPr>
          </a:p>
        </p:txBody>
      </p:sp>
    </p:spTree>
    <p:extLst>
      <p:ext uri="{BB962C8B-B14F-4D97-AF65-F5344CB8AC3E}">
        <p14:creationId xmlns:p14="http://schemas.microsoft.com/office/powerpoint/2010/main" val="2309001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11</a:t>
            </a:fld>
            <a:endParaRPr lang="en-US" altLang="zh-CN">
              <a:solidFill>
                <a:prstClr val="black"/>
              </a:solidFill>
            </a:endParaRPr>
          </a:p>
        </p:txBody>
      </p:sp>
    </p:spTree>
    <p:extLst>
      <p:ext uri="{BB962C8B-B14F-4D97-AF65-F5344CB8AC3E}">
        <p14:creationId xmlns:p14="http://schemas.microsoft.com/office/powerpoint/2010/main" val="3677688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12</a:t>
            </a:fld>
            <a:endParaRPr lang="en-US" altLang="zh-CN">
              <a:solidFill>
                <a:prstClr val="black"/>
              </a:solidFill>
            </a:endParaRPr>
          </a:p>
        </p:txBody>
      </p:sp>
    </p:spTree>
    <p:extLst>
      <p:ext uri="{BB962C8B-B14F-4D97-AF65-F5344CB8AC3E}">
        <p14:creationId xmlns:p14="http://schemas.microsoft.com/office/powerpoint/2010/main" val="2640526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13</a:t>
            </a:fld>
            <a:endParaRPr lang="en-US" altLang="zh-CN">
              <a:solidFill>
                <a:prstClr val="black"/>
              </a:solidFill>
            </a:endParaRPr>
          </a:p>
        </p:txBody>
      </p:sp>
    </p:spTree>
    <p:extLst>
      <p:ext uri="{BB962C8B-B14F-4D97-AF65-F5344CB8AC3E}">
        <p14:creationId xmlns:p14="http://schemas.microsoft.com/office/powerpoint/2010/main" val="24499217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14</a:t>
            </a:fld>
            <a:endParaRPr lang="en-US" altLang="zh-CN">
              <a:solidFill>
                <a:prstClr val="black"/>
              </a:solidFill>
            </a:endParaRPr>
          </a:p>
        </p:txBody>
      </p:sp>
    </p:spTree>
    <p:extLst>
      <p:ext uri="{BB962C8B-B14F-4D97-AF65-F5344CB8AC3E}">
        <p14:creationId xmlns:p14="http://schemas.microsoft.com/office/powerpoint/2010/main" val="3535610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15</a:t>
            </a:fld>
            <a:endParaRPr lang="en-US" altLang="zh-CN">
              <a:solidFill>
                <a:prstClr val="black"/>
              </a:solidFill>
            </a:endParaRPr>
          </a:p>
        </p:txBody>
      </p:sp>
    </p:spTree>
    <p:extLst>
      <p:ext uri="{BB962C8B-B14F-4D97-AF65-F5344CB8AC3E}">
        <p14:creationId xmlns:p14="http://schemas.microsoft.com/office/powerpoint/2010/main" val="1617571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幻灯片图像占位符 1"/>
          <p:cNvSpPr>
            <a:spLocks noGrp="1" noRot="1" noChangeAspect="1"/>
          </p:cNvSpPr>
          <p:nvPr>
            <p:ph type="sldImg"/>
          </p:nvPr>
        </p:nvSpPr>
        <p:spPr bwMode="auto">
          <a:noFill/>
          <a:ln>
            <a:solidFill>
              <a:srgbClr val="000000"/>
            </a:solidFill>
            <a:miter lim="800000"/>
            <a:headEnd/>
            <a:tailEnd/>
          </a:ln>
        </p:spPr>
      </p:sp>
      <p:sp>
        <p:nvSpPr>
          <p:cNvPr id="120834"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20835" name="灯片编号占位符 3"/>
          <p:cNvSpPr>
            <a:spLocks noGrp="1"/>
          </p:cNvSpPr>
          <p:nvPr>
            <p:ph type="sldNum" sz="quarter" idx="5"/>
          </p:nvPr>
        </p:nvSpPr>
        <p:spPr bwMode="auto">
          <a:noFill/>
          <a:ln>
            <a:miter lim="800000"/>
            <a:headEnd/>
            <a:tailEnd/>
          </a:ln>
        </p:spPr>
        <p:txBody>
          <a:bodyPr/>
          <a:lstStyle/>
          <a:p>
            <a:fld id="{2A0A6B04-B8C2-4B5C-9204-268D6E7665A5}" type="slidenum">
              <a:rPr lang="zh-CN" altLang="en-US" smtClean="0">
                <a:solidFill>
                  <a:prstClr val="black"/>
                </a:solidFill>
              </a:rPr>
              <a:pPr/>
              <a:t>16</a:t>
            </a:fld>
            <a:endParaRPr lang="en-US" altLang="zh-CN">
              <a:solidFill>
                <a:prstClr val="black"/>
              </a:solidFill>
            </a:endParaRPr>
          </a:p>
        </p:txBody>
      </p:sp>
    </p:spTree>
    <p:extLst>
      <p:ext uri="{BB962C8B-B14F-4D97-AF65-F5344CB8AC3E}">
        <p14:creationId xmlns:p14="http://schemas.microsoft.com/office/powerpoint/2010/main" val="652942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幻灯片图像占位符 1"/>
          <p:cNvSpPr>
            <a:spLocks noGrp="1" noRot="1" noChangeAspect="1"/>
          </p:cNvSpPr>
          <p:nvPr>
            <p:ph type="sldImg"/>
          </p:nvPr>
        </p:nvSpPr>
        <p:spPr bwMode="auto">
          <a:noFill/>
          <a:ln>
            <a:solidFill>
              <a:srgbClr val="000000"/>
            </a:solidFill>
            <a:miter lim="800000"/>
            <a:headEnd/>
            <a:tailEnd/>
          </a:ln>
        </p:spPr>
      </p:sp>
      <p:sp>
        <p:nvSpPr>
          <p:cNvPr id="116738"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6739" name="灯片编号占位符 3"/>
          <p:cNvSpPr>
            <a:spLocks noGrp="1"/>
          </p:cNvSpPr>
          <p:nvPr>
            <p:ph type="sldNum" sz="quarter" idx="5"/>
          </p:nvPr>
        </p:nvSpPr>
        <p:spPr bwMode="auto">
          <a:noFill/>
          <a:ln>
            <a:miter lim="800000"/>
            <a:headEnd/>
            <a:tailEnd/>
          </a:ln>
        </p:spPr>
        <p:txBody>
          <a:bodyPr/>
          <a:lstStyle/>
          <a:p>
            <a:fld id="{2286D153-5561-4324-BF67-581719B673F1}" type="slidenum">
              <a:rPr lang="zh-CN" altLang="en-US" smtClean="0">
                <a:solidFill>
                  <a:prstClr val="black"/>
                </a:solidFill>
              </a:rPr>
              <a:pPr/>
              <a:t>2</a:t>
            </a:fld>
            <a:endParaRPr lang="en-US" altLang="zh-CN">
              <a:solidFill>
                <a:prstClr val="black"/>
              </a:solidFill>
            </a:endParaRPr>
          </a:p>
        </p:txBody>
      </p:sp>
    </p:spTree>
    <p:extLst>
      <p:ext uri="{BB962C8B-B14F-4D97-AF65-F5344CB8AC3E}">
        <p14:creationId xmlns:p14="http://schemas.microsoft.com/office/powerpoint/2010/main" val="1271238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幻灯片图像占位符 1"/>
          <p:cNvSpPr>
            <a:spLocks noGrp="1" noRot="1" noChangeAspect="1"/>
          </p:cNvSpPr>
          <p:nvPr>
            <p:ph type="sldImg"/>
          </p:nvPr>
        </p:nvSpPr>
        <p:spPr bwMode="auto">
          <a:noFill/>
          <a:ln>
            <a:solidFill>
              <a:srgbClr val="000000"/>
            </a:solidFill>
            <a:miter lim="800000"/>
            <a:headEnd/>
            <a:tailEnd/>
          </a:ln>
        </p:spPr>
      </p:sp>
      <p:sp>
        <p:nvSpPr>
          <p:cNvPr id="116738"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6739" name="灯片编号占位符 3"/>
          <p:cNvSpPr>
            <a:spLocks noGrp="1"/>
          </p:cNvSpPr>
          <p:nvPr>
            <p:ph type="sldNum" sz="quarter" idx="5"/>
          </p:nvPr>
        </p:nvSpPr>
        <p:spPr bwMode="auto">
          <a:noFill/>
          <a:ln>
            <a:miter lim="800000"/>
            <a:headEnd/>
            <a:tailEnd/>
          </a:ln>
        </p:spPr>
        <p:txBody>
          <a:bodyPr/>
          <a:lstStyle/>
          <a:p>
            <a:fld id="{2286D153-5561-4324-BF67-581719B673F1}" type="slidenum">
              <a:rPr lang="zh-CN" altLang="en-US" smtClean="0">
                <a:solidFill>
                  <a:prstClr val="black"/>
                </a:solidFill>
              </a:rPr>
              <a:pPr/>
              <a:t>3</a:t>
            </a:fld>
            <a:endParaRPr lang="en-US" altLang="zh-CN">
              <a:solidFill>
                <a:prstClr val="black"/>
              </a:solidFill>
            </a:endParaRPr>
          </a:p>
        </p:txBody>
      </p:sp>
    </p:spTree>
    <p:extLst>
      <p:ext uri="{BB962C8B-B14F-4D97-AF65-F5344CB8AC3E}">
        <p14:creationId xmlns:p14="http://schemas.microsoft.com/office/powerpoint/2010/main" val="3556317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4</a:t>
            </a:fld>
            <a:endParaRPr lang="en-US" altLang="zh-CN">
              <a:solidFill>
                <a:prstClr val="black"/>
              </a:solidFill>
            </a:endParaRPr>
          </a:p>
        </p:txBody>
      </p:sp>
    </p:spTree>
    <p:extLst>
      <p:ext uri="{BB962C8B-B14F-4D97-AF65-F5344CB8AC3E}">
        <p14:creationId xmlns:p14="http://schemas.microsoft.com/office/powerpoint/2010/main" val="737968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5</a:t>
            </a:fld>
            <a:endParaRPr lang="en-US" altLang="zh-CN">
              <a:solidFill>
                <a:prstClr val="black"/>
              </a:solidFill>
            </a:endParaRPr>
          </a:p>
        </p:txBody>
      </p:sp>
    </p:spTree>
    <p:extLst>
      <p:ext uri="{BB962C8B-B14F-4D97-AF65-F5344CB8AC3E}">
        <p14:creationId xmlns:p14="http://schemas.microsoft.com/office/powerpoint/2010/main" val="332243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6</a:t>
            </a:fld>
            <a:endParaRPr lang="en-US" altLang="zh-CN">
              <a:solidFill>
                <a:prstClr val="black"/>
              </a:solidFill>
            </a:endParaRPr>
          </a:p>
        </p:txBody>
      </p:sp>
    </p:spTree>
    <p:extLst>
      <p:ext uri="{BB962C8B-B14F-4D97-AF65-F5344CB8AC3E}">
        <p14:creationId xmlns:p14="http://schemas.microsoft.com/office/powerpoint/2010/main" val="40459017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7</a:t>
            </a:fld>
            <a:endParaRPr lang="en-US" altLang="zh-CN">
              <a:solidFill>
                <a:prstClr val="black"/>
              </a:solidFill>
            </a:endParaRPr>
          </a:p>
        </p:txBody>
      </p:sp>
    </p:spTree>
    <p:extLst>
      <p:ext uri="{BB962C8B-B14F-4D97-AF65-F5344CB8AC3E}">
        <p14:creationId xmlns:p14="http://schemas.microsoft.com/office/powerpoint/2010/main" val="9944607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8</a:t>
            </a:fld>
            <a:endParaRPr lang="en-US" altLang="zh-CN">
              <a:solidFill>
                <a:prstClr val="black"/>
              </a:solidFill>
            </a:endParaRPr>
          </a:p>
        </p:txBody>
      </p:sp>
    </p:spTree>
    <p:extLst>
      <p:ext uri="{BB962C8B-B14F-4D97-AF65-F5344CB8AC3E}">
        <p14:creationId xmlns:p14="http://schemas.microsoft.com/office/powerpoint/2010/main" val="3055453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5" name="幻灯片图像占位符 1"/>
          <p:cNvSpPr>
            <a:spLocks noGrp="1" noRot="1" noChangeAspect="1"/>
          </p:cNvSpPr>
          <p:nvPr>
            <p:ph type="sldImg"/>
          </p:nvPr>
        </p:nvSpPr>
        <p:spPr bwMode="auto">
          <a:noFill/>
          <a:ln>
            <a:solidFill>
              <a:srgbClr val="000000"/>
            </a:solidFill>
            <a:miter lim="800000"/>
            <a:headEnd/>
            <a:tailEnd/>
          </a:ln>
        </p:spPr>
      </p:sp>
      <p:sp>
        <p:nvSpPr>
          <p:cNvPr id="118786" name="备注占位符 2"/>
          <p:cNvSpPr>
            <a:spLocks noGrp="1"/>
          </p:cNvSpPr>
          <p:nvPr>
            <p:ph type="body" idx="1"/>
          </p:nvPr>
        </p:nvSpPr>
        <p:spPr bwMode="auto">
          <a:noFill/>
        </p:spPr>
        <p:txBody>
          <a:bodyPr/>
          <a:lstStyle/>
          <a:p>
            <a:pPr marL="228600" indent="-228600" eaLnBrk="1" hangingPunct="1">
              <a:spcBef>
                <a:spcPct val="0"/>
              </a:spcBef>
              <a:buFontTx/>
              <a:buAutoNum type="arabicPeriod"/>
            </a:pPr>
            <a:r>
              <a:rPr lang="zh-CN" altLang="en-US"/>
              <a:t>讲道内容可在周五晚上或周六早上从同工处获得（韩宝蕾姊妹）。</a:t>
            </a:r>
            <a:endParaRPr lang="en-US" altLang="zh-CN"/>
          </a:p>
          <a:p>
            <a:pPr marL="228600" indent="-228600" eaLnBrk="1" hangingPunct="1">
              <a:spcBef>
                <a:spcPct val="0"/>
              </a:spcBef>
              <a:buFontTx/>
              <a:buAutoNum type="arabicPeriod"/>
            </a:pPr>
            <a:r>
              <a:rPr lang="zh-CN" altLang="en-US"/>
              <a:t>请尽量在周六</a:t>
            </a:r>
            <a:r>
              <a:rPr lang="en-US" altLang="zh-CN"/>
              <a:t>14</a:t>
            </a:r>
            <a:r>
              <a:rPr lang="zh-CN" altLang="en-US"/>
              <a:t>点之前将讲道内容更新。</a:t>
            </a:r>
            <a:endParaRPr lang="en-US" altLang="zh-CN"/>
          </a:p>
          <a:p>
            <a:pPr marL="228600" indent="-228600" eaLnBrk="1" hangingPunct="1">
              <a:spcBef>
                <a:spcPct val="0"/>
              </a:spcBef>
              <a:buFontTx/>
              <a:buAutoNum type="arabicPeriod"/>
            </a:pPr>
            <a:r>
              <a:rPr lang="zh-CN" altLang="en-US"/>
              <a:t>牧师提供的讲道大纲是繁体字的，请尽量转换成简体字。推荐网站：</a:t>
            </a:r>
            <a:r>
              <a:rPr lang="de-DE" altLang="zh-CN"/>
              <a:t>http://www.hao123.com/haoserver/jianfanzh.htm</a:t>
            </a:r>
          </a:p>
          <a:p>
            <a:pPr marL="228600" indent="-228600" eaLnBrk="1" hangingPunct="1">
              <a:spcBef>
                <a:spcPct val="0"/>
              </a:spcBef>
              <a:buFontTx/>
              <a:buAutoNum type="arabicPeriod"/>
            </a:pPr>
            <a:r>
              <a:rPr lang="zh-CN" altLang="en-US"/>
              <a:t>正文内容是由牧师逐项播放的，请为每项内容加入动画。</a:t>
            </a:r>
            <a:endParaRPr lang="en-US" altLang="zh-CN"/>
          </a:p>
          <a:p>
            <a:pPr marL="228600" indent="-228600" eaLnBrk="1" hangingPunct="1">
              <a:spcBef>
                <a:spcPct val="0"/>
              </a:spcBef>
              <a:buFontTx/>
              <a:buAutoNum type="arabicPeriod"/>
            </a:pPr>
            <a:r>
              <a:rPr lang="zh-CN" altLang="en-US"/>
              <a:t>请保持正文对齐，字体</a:t>
            </a:r>
            <a:r>
              <a:rPr lang="en-US" altLang="zh-CN"/>
              <a:t>34</a:t>
            </a:r>
            <a:r>
              <a:rPr lang="zh-CN" altLang="en-US"/>
              <a:t>。</a:t>
            </a:r>
            <a:endParaRPr lang="de-DE" altLang="zh-CN"/>
          </a:p>
        </p:txBody>
      </p:sp>
      <p:sp>
        <p:nvSpPr>
          <p:cNvPr id="118787" name="灯片编号占位符 3"/>
          <p:cNvSpPr>
            <a:spLocks noGrp="1"/>
          </p:cNvSpPr>
          <p:nvPr>
            <p:ph type="sldNum" sz="quarter" idx="5"/>
          </p:nvPr>
        </p:nvSpPr>
        <p:spPr bwMode="auto">
          <a:noFill/>
          <a:ln>
            <a:miter lim="800000"/>
            <a:headEnd/>
            <a:tailEnd/>
          </a:ln>
        </p:spPr>
        <p:txBody>
          <a:bodyPr/>
          <a:lstStyle/>
          <a:p>
            <a:fld id="{3C0EAAEB-9A80-43B9-878C-FB5B28EFF808}" type="slidenum">
              <a:rPr lang="zh-CN" altLang="en-US" smtClean="0">
                <a:solidFill>
                  <a:prstClr val="black"/>
                </a:solidFill>
              </a:rPr>
              <a:pPr/>
              <a:t>9</a:t>
            </a:fld>
            <a:endParaRPr lang="en-US" altLang="zh-CN">
              <a:solidFill>
                <a:prstClr val="black"/>
              </a:solidFill>
            </a:endParaRPr>
          </a:p>
        </p:txBody>
      </p:sp>
    </p:spTree>
    <p:extLst>
      <p:ext uri="{BB962C8B-B14F-4D97-AF65-F5344CB8AC3E}">
        <p14:creationId xmlns:p14="http://schemas.microsoft.com/office/powerpoint/2010/main" val="1615149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de-DE" smtClean="0"/>
              <a:t>Titelmasterformat durch Klicken bearbeiten</a:t>
            </a:r>
            <a:endParaRPr lang="de-DE"/>
          </a:p>
        </p:txBody>
      </p:sp>
      <p:sp>
        <p:nvSpPr>
          <p:cNvPr id="3" name="Untertitel 2"/>
          <p:cNvSpPr>
            <a:spLocks noGrp="1"/>
          </p:cNvSpPr>
          <p:nvPr>
            <p:ph type="subTitle" idx="1"/>
          </p:nvPr>
        </p:nvSpPr>
        <p:spPr>
          <a:xfrm>
            <a:off x="1143000" y="3602038"/>
            <a:ext cx="6858000" cy="1655762"/>
          </a:xfrm>
        </p:spPr>
        <p:txBody>
          <a:bodyPr/>
          <a:lstStyle>
            <a:lvl1pPr marL="0" indent="0" algn="ctr">
              <a:buNone/>
              <a:defRPr sz="1800"/>
            </a:lvl1pPr>
            <a:lvl2pPr marL="342884"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4" indent="0" algn="ctr">
              <a:buNone/>
              <a:defRPr sz="12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F17C587-42B9-4E37-AE5A-6A7AD5115BD7}" type="datetimeFigureOut">
              <a:rPr lang="de-DE" smtClean="0"/>
              <a:t>27.01.2018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1056414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F17C587-42B9-4E37-AE5A-6A7AD5115BD7}" type="datetimeFigureOut">
              <a:rPr lang="de-DE" smtClean="0"/>
              <a:t>27.01.2018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3352936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07758" y="365125"/>
            <a:ext cx="1478756"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71491" y="365125"/>
            <a:ext cx="4321969" cy="5811838"/>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F17C587-42B9-4E37-AE5A-6A7AD5115BD7}" type="datetimeFigureOut">
              <a:rPr lang="de-DE" smtClean="0"/>
              <a:t>27.01.2018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3135183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marL="0" indent="0">
              <a:buNone/>
              <a:defRPr/>
            </a:lvl1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E49F8709-7FCC-40B4-8D85-89BC4B43A7E4}" type="datetimeFigureOut">
              <a:rPr lang="de-DE" altLang="zh-CN"/>
              <a:pPr>
                <a:defRPr/>
              </a:pPr>
              <a:t>27.01.2018</a:t>
            </a:fld>
            <a:endParaRPr lang="de-DE" altLang="zh-CN"/>
          </a:p>
        </p:txBody>
      </p:sp>
      <p:sp>
        <p:nvSpPr>
          <p:cNvPr id="5" name="Fußzeilenplatzhalter 4"/>
          <p:cNvSpPr>
            <a:spLocks noGrp="1"/>
          </p:cNvSpPr>
          <p:nvPr>
            <p:ph type="ftr" sz="quarter" idx="11"/>
          </p:nvPr>
        </p:nvSpPr>
        <p:spPr/>
        <p:txBody>
          <a:bodyPr/>
          <a:lstStyle>
            <a:lvl1pPr>
              <a:defRPr/>
            </a:lvl1pPr>
          </a:lstStyle>
          <a:p>
            <a:pPr>
              <a:defRPr/>
            </a:pPr>
            <a:endParaRPr lang="de-DE" altLang="zh-CN"/>
          </a:p>
        </p:txBody>
      </p:sp>
      <p:sp>
        <p:nvSpPr>
          <p:cNvPr id="6" name="Foliennummernplatzhalter 5"/>
          <p:cNvSpPr>
            <a:spLocks noGrp="1"/>
          </p:cNvSpPr>
          <p:nvPr>
            <p:ph type="sldNum" sz="quarter" idx="12"/>
          </p:nvPr>
        </p:nvSpPr>
        <p:spPr/>
        <p:txBody>
          <a:bodyPr/>
          <a:lstStyle>
            <a:lvl1pPr>
              <a:defRPr/>
            </a:lvl1pPr>
          </a:lstStyle>
          <a:p>
            <a:pPr>
              <a:defRPr/>
            </a:pPr>
            <a:fld id="{F56CF958-35D8-4441-9A92-3350D2F29CA7}" type="slidenum">
              <a:rPr lang="de-DE" altLang="zh-CN"/>
              <a:pPr>
                <a:defRPr/>
              </a:pPr>
              <a:t>‹Nr.›</a:t>
            </a:fld>
            <a:endParaRPr lang="de-DE" altLang="zh-CN"/>
          </a:p>
        </p:txBody>
      </p:sp>
    </p:spTree>
    <p:extLst>
      <p:ext uri="{BB962C8B-B14F-4D97-AF65-F5344CB8AC3E}">
        <p14:creationId xmlns:p14="http://schemas.microsoft.com/office/powerpoint/2010/main" val="955736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1525519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147559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41767227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3384119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4062570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13148130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1868279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F17C587-42B9-4E37-AE5A-6A7AD5115BD7}" type="datetimeFigureOut">
              <a:rPr lang="de-DE" smtClean="0"/>
              <a:t>27.01.2018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13971337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1642617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29861017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30549346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3735076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378595923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3658017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7243934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a:xfrm>
            <a:off x="647700" y="1219200"/>
            <a:ext cx="7810500" cy="4297362"/>
          </a:xfrm>
        </p:spPr>
        <p:txBody>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D3CD15F-25A9-45FD-8D1F-CBCCC7A33E68}" type="slidenum">
              <a:rPr lang="en-US" altLang="zh-CN">
                <a:solidFill>
                  <a:srgbClr val="000000"/>
                </a:solidFill>
              </a:rPr>
              <a:pPr>
                <a:defRPr/>
              </a:pPr>
              <a:t>‹Nr.›</a:t>
            </a:fld>
            <a:endParaRPr lang="en-US" altLang="zh-CN">
              <a:solidFill>
                <a:srgbClr val="000000"/>
              </a:solidFill>
            </a:endParaRPr>
          </a:p>
        </p:txBody>
      </p:sp>
    </p:spTree>
    <p:extLst>
      <p:ext uri="{BB962C8B-B14F-4D97-AF65-F5344CB8AC3E}">
        <p14:creationId xmlns:p14="http://schemas.microsoft.com/office/powerpoint/2010/main" val="2335261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45"/>
            <a:ext cx="7886700" cy="2852737"/>
          </a:xfrm>
        </p:spPr>
        <p:txBody>
          <a:bodyPr anchor="b"/>
          <a:lstStyle>
            <a:lvl1pPr>
              <a:defRPr sz="4500"/>
            </a:lvl1pPr>
          </a:lstStyle>
          <a:p>
            <a:r>
              <a:rPr lang="de-DE" smtClean="0"/>
              <a:t>Titelmasterformat durch Klicken bearbeiten</a:t>
            </a:r>
            <a:endParaRPr lang="de-DE"/>
          </a:p>
        </p:txBody>
      </p:sp>
      <p:sp>
        <p:nvSpPr>
          <p:cNvPr id="3" name="Textplatzhalter 2"/>
          <p:cNvSpPr>
            <a:spLocks noGrp="1"/>
          </p:cNvSpPr>
          <p:nvPr>
            <p:ph type="body" idx="1"/>
          </p:nvPr>
        </p:nvSpPr>
        <p:spPr>
          <a:xfrm>
            <a:off x="623888" y="4589470"/>
            <a:ext cx="7886700" cy="1500187"/>
          </a:xfrm>
        </p:spPr>
        <p:txBody>
          <a:bodyPr/>
          <a:lstStyle>
            <a:lvl1pPr marL="0" indent="0">
              <a:buNone/>
              <a:defRPr sz="1800">
                <a:solidFill>
                  <a:schemeClr val="tx1">
                    <a:tint val="75000"/>
                  </a:schemeClr>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F17C587-42B9-4E37-AE5A-6A7AD5115BD7}" type="datetimeFigureOut">
              <a:rPr lang="de-DE" smtClean="0"/>
              <a:t>27.01.2018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1467508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71490" y="1825625"/>
            <a:ext cx="2900363"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3486153" y="1825625"/>
            <a:ext cx="2900363" cy="435133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F17C587-42B9-4E37-AE5A-6A7AD5115BD7}" type="datetimeFigureOut">
              <a:rPr lang="de-DE" smtClean="0"/>
              <a:t>27.01.2018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2349683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29841" y="365129"/>
            <a:ext cx="78867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629842" y="1681163"/>
            <a:ext cx="3868340" cy="82391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de-DE" smtClean="0"/>
              <a:t>Textmasterformat bearbeiten</a:t>
            </a:r>
          </a:p>
        </p:txBody>
      </p:sp>
      <p:sp>
        <p:nvSpPr>
          <p:cNvPr id="4" name="Inhaltsplatzhalter 3"/>
          <p:cNvSpPr>
            <a:spLocks noGrp="1"/>
          </p:cNvSpPr>
          <p:nvPr>
            <p:ph sz="half" idx="2"/>
          </p:nvPr>
        </p:nvSpPr>
        <p:spPr>
          <a:xfrm>
            <a:off x="629842" y="2505075"/>
            <a:ext cx="3868340"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29152" y="1681163"/>
            <a:ext cx="3887391" cy="823912"/>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de-DE" smtClean="0"/>
              <a:t>Textmasterformat bearbeiten</a:t>
            </a:r>
          </a:p>
        </p:txBody>
      </p:sp>
      <p:sp>
        <p:nvSpPr>
          <p:cNvPr id="6" name="Inhaltsplatzhalter 5"/>
          <p:cNvSpPr>
            <a:spLocks noGrp="1"/>
          </p:cNvSpPr>
          <p:nvPr>
            <p:ph sz="quarter" idx="4"/>
          </p:nvPr>
        </p:nvSpPr>
        <p:spPr>
          <a:xfrm>
            <a:off x="4629152" y="2505075"/>
            <a:ext cx="3887391" cy="3684588"/>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F17C587-42B9-4E37-AE5A-6A7AD5115BD7}" type="datetimeFigureOut">
              <a:rPr lang="de-DE" smtClean="0"/>
              <a:t>27.01.2018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2812395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F17C587-42B9-4E37-AE5A-6A7AD5115BD7}" type="datetimeFigureOut">
              <a:rPr lang="de-DE" smtClean="0"/>
              <a:t>27.01.2018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3019585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F17C587-42B9-4E37-AE5A-6A7AD5115BD7}" type="datetimeFigureOut">
              <a:rPr lang="de-DE" smtClean="0"/>
              <a:t>27.01.2018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2257156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de-DE" smtClean="0"/>
              <a:t>Titelmasterformat durch Klicken bearbeiten</a:t>
            </a:r>
            <a:endParaRPr lang="de-DE"/>
          </a:p>
        </p:txBody>
      </p:sp>
      <p:sp>
        <p:nvSpPr>
          <p:cNvPr id="3" name="Inhaltsplatzhalter 2"/>
          <p:cNvSpPr>
            <a:spLocks noGrp="1"/>
          </p:cNvSpPr>
          <p:nvPr>
            <p:ph idx="1"/>
          </p:nvPr>
        </p:nvSpPr>
        <p:spPr>
          <a:xfrm>
            <a:off x="3887391" y="987432"/>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629841" y="2057400"/>
            <a:ext cx="2949178" cy="3811588"/>
          </a:xfrm>
        </p:spPr>
        <p:txBody>
          <a:bodyPr/>
          <a:lstStyle>
            <a:lvl1pPr marL="0" indent="0">
              <a:buNone/>
              <a:defRPr sz="12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de-DE" smtClean="0"/>
              <a:t>Textmasterformat bearbeiten</a:t>
            </a:r>
          </a:p>
        </p:txBody>
      </p:sp>
      <p:sp>
        <p:nvSpPr>
          <p:cNvPr id="5" name="Datumsplatzhalter 4"/>
          <p:cNvSpPr>
            <a:spLocks noGrp="1"/>
          </p:cNvSpPr>
          <p:nvPr>
            <p:ph type="dt" sz="half" idx="10"/>
          </p:nvPr>
        </p:nvSpPr>
        <p:spPr/>
        <p:txBody>
          <a:bodyPr/>
          <a:lstStyle/>
          <a:p>
            <a:fld id="{2F17C587-42B9-4E37-AE5A-6A7AD5115BD7}" type="datetimeFigureOut">
              <a:rPr lang="de-DE" smtClean="0"/>
              <a:t>27.01.2018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226724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9841" y="457200"/>
            <a:ext cx="2949178" cy="1600200"/>
          </a:xfrm>
        </p:spPr>
        <p:txBody>
          <a:bodyPr anchor="b"/>
          <a:lstStyle>
            <a:lvl1pPr>
              <a:defRPr sz="2400"/>
            </a:lvl1pPr>
          </a:lstStyle>
          <a:p>
            <a:r>
              <a:rPr lang="de-DE" smtClean="0"/>
              <a:t>Titelmasterformat durch Klicken bearbeiten</a:t>
            </a:r>
            <a:endParaRPr lang="de-DE"/>
          </a:p>
        </p:txBody>
      </p:sp>
      <p:sp>
        <p:nvSpPr>
          <p:cNvPr id="3" name="Bildplatzhalter 2"/>
          <p:cNvSpPr>
            <a:spLocks noGrp="1"/>
          </p:cNvSpPr>
          <p:nvPr>
            <p:ph type="pic" idx="1"/>
          </p:nvPr>
        </p:nvSpPr>
        <p:spPr>
          <a:xfrm>
            <a:off x="3887391" y="987432"/>
            <a:ext cx="4629150" cy="4873625"/>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endParaRPr lang="de-DE"/>
          </a:p>
        </p:txBody>
      </p:sp>
      <p:sp>
        <p:nvSpPr>
          <p:cNvPr id="4" name="Textplatzhalter 3"/>
          <p:cNvSpPr>
            <a:spLocks noGrp="1"/>
          </p:cNvSpPr>
          <p:nvPr>
            <p:ph type="body" sz="half" idx="2"/>
          </p:nvPr>
        </p:nvSpPr>
        <p:spPr>
          <a:xfrm>
            <a:off x="629841" y="2057400"/>
            <a:ext cx="2949178" cy="3811588"/>
          </a:xfrm>
        </p:spPr>
        <p:txBody>
          <a:bodyPr/>
          <a:lstStyle>
            <a:lvl1pPr marL="0" indent="0">
              <a:buNone/>
              <a:defRPr sz="1200"/>
            </a:lvl1pPr>
            <a:lvl2pPr marL="342884" indent="0">
              <a:buNone/>
              <a:defRPr sz="1050"/>
            </a:lvl2pPr>
            <a:lvl3pPr marL="685766" indent="0">
              <a:buNone/>
              <a:defRPr sz="900"/>
            </a:lvl3pPr>
            <a:lvl4pPr marL="1028649" indent="0">
              <a:buNone/>
              <a:defRPr sz="750"/>
            </a:lvl4pPr>
            <a:lvl5pPr marL="1371532" indent="0">
              <a:buNone/>
              <a:defRPr sz="750"/>
            </a:lvl5pPr>
            <a:lvl6pPr marL="1714415" indent="0">
              <a:buNone/>
              <a:defRPr sz="750"/>
            </a:lvl6pPr>
            <a:lvl7pPr marL="2057297" indent="0">
              <a:buNone/>
              <a:defRPr sz="750"/>
            </a:lvl7pPr>
            <a:lvl8pPr marL="2400180" indent="0">
              <a:buNone/>
              <a:defRPr sz="750"/>
            </a:lvl8pPr>
            <a:lvl9pPr marL="2743064" indent="0">
              <a:buNone/>
              <a:defRPr sz="750"/>
            </a:lvl9pPr>
          </a:lstStyle>
          <a:p>
            <a:pPr lvl="0"/>
            <a:r>
              <a:rPr lang="de-DE" smtClean="0"/>
              <a:t>Textmasterformat bearbeiten</a:t>
            </a:r>
          </a:p>
        </p:txBody>
      </p:sp>
      <p:sp>
        <p:nvSpPr>
          <p:cNvPr id="5" name="Datumsplatzhalter 4"/>
          <p:cNvSpPr>
            <a:spLocks noGrp="1"/>
          </p:cNvSpPr>
          <p:nvPr>
            <p:ph type="dt" sz="half" idx="10"/>
          </p:nvPr>
        </p:nvSpPr>
        <p:spPr/>
        <p:txBody>
          <a:bodyPr/>
          <a:lstStyle/>
          <a:p>
            <a:fld id="{2F17C587-42B9-4E37-AE5A-6A7AD5115BD7}" type="datetimeFigureOut">
              <a:rPr lang="de-DE" smtClean="0"/>
              <a:t>27.01.2018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361F99B-82BA-4FFB-976E-E1881F904260}" type="slidenum">
              <a:rPr lang="de-DE" smtClean="0"/>
              <a:t>‹Nr.›</a:t>
            </a:fld>
            <a:endParaRPr lang="de-DE"/>
          </a:p>
        </p:txBody>
      </p:sp>
    </p:spTree>
    <p:extLst>
      <p:ext uri="{BB962C8B-B14F-4D97-AF65-F5344CB8AC3E}">
        <p14:creationId xmlns:p14="http://schemas.microsoft.com/office/powerpoint/2010/main" val="2062477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3.xml"/><Relationship Id="rId1" Type="http://schemas.openxmlformats.org/officeDocument/2006/relationships/slideLayout" Target="../slideLayouts/slideLayout22.xml"/></Relationships>
</file>

<file path=ppt/slideMasters/_rels/slideMaster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4.xml"/><Relationship Id="rId1" Type="http://schemas.openxmlformats.org/officeDocument/2006/relationships/slideLayout" Target="../slideLayouts/slideLayout23.xml"/></Relationships>
</file>

<file path=ppt/slideMasters/_rels/slideMaster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5.xml"/><Relationship Id="rId1" Type="http://schemas.openxmlformats.org/officeDocument/2006/relationships/slideLayout" Target="../slideLayouts/slideLayout24.xml"/></Relationships>
</file>

<file path=ppt/slideMasters/_rels/slideMaster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6.xml"/><Relationship Id="rId1" Type="http://schemas.openxmlformats.org/officeDocument/2006/relationships/slideLayout" Target="../slideLayouts/slideLayout25.xml"/></Relationships>
</file>

<file path=ppt/slideMasters/_rels/slideMaster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7.xml"/><Relationship Id="rId1" Type="http://schemas.openxmlformats.org/officeDocument/2006/relationships/slideLayout" Target="../slideLayouts/slideLayout26.xml"/></Relationships>
</file>

<file path=ppt/slideMasters/_rels/slideMaster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8.xml"/><Relationship Id="rId1"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28650" y="365129"/>
            <a:ext cx="78867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628650" y="6356357"/>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F17C587-42B9-4E37-AE5A-6A7AD5115BD7}" type="datetimeFigureOut">
              <a:rPr lang="de-DE" smtClean="0"/>
              <a:t>27.01.2018</a:t>
            </a:fld>
            <a:endParaRPr lang="de-DE"/>
          </a:p>
        </p:txBody>
      </p:sp>
      <p:sp>
        <p:nvSpPr>
          <p:cNvPr id="5" name="Fußzeilenplatzhalter 4"/>
          <p:cNvSpPr>
            <a:spLocks noGrp="1"/>
          </p:cNvSpPr>
          <p:nvPr>
            <p:ph type="ftr" sz="quarter" idx="3"/>
          </p:nvPr>
        </p:nvSpPr>
        <p:spPr>
          <a:xfrm>
            <a:off x="3028950" y="6356357"/>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457950" y="6356357"/>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361F99B-82BA-4FFB-976E-E1881F904260}" type="slidenum">
              <a:rPr lang="de-DE" smtClean="0"/>
              <a:t>‹Nr.›</a:t>
            </a:fld>
            <a:endParaRPr lang="de-DE"/>
          </a:p>
        </p:txBody>
      </p:sp>
    </p:spTree>
    <p:extLst>
      <p:ext uri="{BB962C8B-B14F-4D97-AF65-F5344CB8AC3E}">
        <p14:creationId xmlns:p14="http://schemas.microsoft.com/office/powerpoint/2010/main" val="185781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66"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2" indent="-171442" algn="l" defTabSz="685766"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25" indent="-171442" algn="l" defTabSz="685766"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07" indent="-171442" algn="l" defTabSz="685766"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090"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2974"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766" rtl="0" eaLnBrk="1" latinLnBrk="0" hangingPunct="1">
        <a:defRPr sz="1350" kern="1200">
          <a:solidFill>
            <a:schemeClr val="tx1"/>
          </a:solidFill>
          <a:latin typeface="+mn-lt"/>
          <a:ea typeface="+mn-ea"/>
          <a:cs typeface="+mn-cs"/>
        </a:defRPr>
      </a:lvl1pPr>
      <a:lvl2pPr marL="342884"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4" algn="l" defTabSz="685766" rtl="0" eaLnBrk="1" latinLnBrk="0" hangingPunct="1">
        <a:defRPr sz="135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2352606570"/>
      </p:ext>
    </p:extLst>
  </p:cSld>
  <p:clrMap bg1="lt1" tx1="dk1" bg2="lt2" tx2="dk2" accent1="accent1" accent2="accent2" accent3="accent3" accent4="accent4" accent5="accent5" accent6="accent6" hlink="hlink" folHlink="folHlink"/>
  <p:sldLayoutIdLst>
    <p:sldLayoutId id="2147483676"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1892555610"/>
      </p:ext>
    </p:extLst>
  </p:cSld>
  <p:clrMap bg1="lt1" tx1="dk1" bg2="lt2" tx2="dk2" accent1="accent1" accent2="accent2" accent3="accent3" accent4="accent4" accent5="accent5" accent6="accent6" hlink="hlink" folHlink="folHlink"/>
  <p:sldLayoutIdLst>
    <p:sldLayoutId id="2147483678"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2141338618"/>
      </p:ext>
    </p:extLst>
  </p:cSld>
  <p:clrMap bg1="lt1" tx1="dk1" bg2="lt2" tx2="dk2" accent1="accent1" accent2="accent2" accent3="accent3" accent4="accent4" accent5="accent5" accent6="accent6" hlink="hlink" folHlink="folHlink"/>
  <p:sldLayoutIdLst>
    <p:sldLayoutId id="2147483680"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152625556"/>
      </p:ext>
    </p:extLst>
  </p:cSld>
  <p:clrMap bg1="lt1" tx1="dk1" bg2="lt2" tx2="dk2" accent1="accent1" accent2="accent2" accent3="accent3" accent4="accent4" accent5="accent5" accent6="accent6" hlink="hlink" folHlink="folHlink"/>
  <p:sldLayoutIdLst>
    <p:sldLayoutId id="2147483682"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2428062791"/>
      </p:ext>
    </p:extLst>
  </p:cSld>
  <p:clrMap bg1="lt1" tx1="dk1" bg2="lt2" tx2="dk2" accent1="accent1" accent2="accent2" accent3="accent3" accent4="accent4" accent5="accent5" accent6="accent6" hlink="hlink" folHlink="folHlink"/>
  <p:sldLayoutIdLst>
    <p:sldLayoutId id="2147483684"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2091713190"/>
      </p:ext>
    </p:extLst>
  </p:cSld>
  <p:clrMap bg1="lt1" tx1="dk1" bg2="lt2" tx2="dk2" accent1="accent1" accent2="accent2" accent3="accent3" accent4="accent4" accent5="accent5" accent6="accent6" hlink="hlink" folHlink="folHlink"/>
  <p:sldLayoutIdLst>
    <p:sldLayoutId id="2147483686"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1605222574"/>
      </p:ext>
    </p:extLst>
  </p:cSld>
  <p:clrMap bg1="lt1" tx1="dk1" bg2="lt2" tx2="dk2" accent1="accent1" accent2="accent2" accent3="accent3" accent4="accent4" accent5="accent5" accent6="accent6" hlink="hlink" folHlink="folHlink"/>
  <p:sldLayoutIdLst>
    <p:sldLayoutId id="2147483688"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692291111"/>
      </p:ext>
    </p:extLst>
  </p:cSld>
  <p:clrMap bg1="lt1" tx1="dk1" bg2="lt2" tx2="dk2" accent1="accent1" accent2="accent2" accent3="accent3" accent4="accent4" accent5="accent5" accent6="accent6" hlink="hlink" folHlink="folHlink"/>
  <p:sldLayoutIdLst>
    <p:sldLayoutId id="2147483690"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2399005707"/>
      </p:ext>
    </p:extLst>
  </p:cSld>
  <p:clrMap bg1="lt1" tx1="dk1" bg2="lt2" tx2="dk2" accent1="accent1" accent2="accent2" accent3="accent3" accent4="accent4" accent5="accent5" accent6="accent6" hlink="hlink" folHlink="folHlink"/>
  <p:sldLayoutIdLst>
    <p:sldLayoutId id="2147483692"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Titelplatzhalter 1"/>
          <p:cNvSpPr>
            <a:spLocks noGrp="1"/>
          </p:cNvSpPr>
          <p:nvPr>
            <p:ph type="title"/>
          </p:nvPr>
        </p:nvSpPr>
        <p:spPr bwMode="auto">
          <a:xfrm>
            <a:off x="647701" y="6"/>
            <a:ext cx="6624638"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de-DE"/>
              <a:t>单击</a:t>
            </a:r>
            <a:endParaRPr lang="de-DE" altLang="zh-CN"/>
          </a:p>
        </p:txBody>
      </p:sp>
      <p:sp>
        <p:nvSpPr>
          <p:cNvPr id="13315" name="Textplatzhalter 2"/>
          <p:cNvSpPr>
            <a:spLocks noGrp="1"/>
          </p:cNvSpPr>
          <p:nvPr>
            <p:ph type="body" idx="1"/>
          </p:nvPr>
        </p:nvSpPr>
        <p:spPr bwMode="auto">
          <a:xfrm>
            <a:off x="647700" y="1495425"/>
            <a:ext cx="6743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de-DE" altLang="zh-CN"/>
          </a:p>
        </p:txBody>
      </p:sp>
      <p:sp>
        <p:nvSpPr>
          <p:cNvPr id="4" name="Datumsplatzhalter 3"/>
          <p:cNvSpPr>
            <a:spLocks noGrp="1"/>
          </p:cNvSpPr>
          <p:nvPr>
            <p:ph type="dt" sz="half" idx="2"/>
          </p:nvPr>
        </p:nvSpPr>
        <p:spPr>
          <a:xfrm>
            <a:off x="628650" y="6356356"/>
            <a:ext cx="20574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900">
                <a:solidFill>
                  <a:srgbClr val="898989"/>
                </a:solidFill>
              </a:defRPr>
            </a:lvl1pPr>
          </a:lstStyle>
          <a:p>
            <a:pPr fontAlgn="base">
              <a:spcBef>
                <a:spcPct val="0"/>
              </a:spcBef>
              <a:spcAft>
                <a:spcPct val="0"/>
              </a:spcAft>
              <a:defRPr/>
            </a:pPr>
            <a:fld id="{83FACFC1-C3E5-40D9-8AB5-62445C32BC07}" type="datetimeFigureOut">
              <a:rPr lang="de-DE" altLang="zh-CN">
                <a:latin typeface="Arial" charset="0"/>
                <a:cs typeface="Arial" charset="0"/>
              </a:rPr>
              <a:pPr fontAlgn="base">
                <a:spcBef>
                  <a:spcPct val="0"/>
                </a:spcBef>
                <a:spcAft>
                  <a:spcPct val="0"/>
                </a:spcAft>
                <a:defRPr/>
              </a:pPr>
              <a:t>27.01.2018</a:t>
            </a:fld>
            <a:endParaRPr lang="de-DE" altLang="zh-CN">
              <a:latin typeface="Arial" charset="0"/>
              <a:cs typeface="Arial" charset="0"/>
            </a:endParaRPr>
          </a:p>
        </p:txBody>
      </p:sp>
      <p:sp>
        <p:nvSpPr>
          <p:cNvPr id="5" name="Fußzeilenplatzhalter 4"/>
          <p:cNvSpPr>
            <a:spLocks noGrp="1"/>
          </p:cNvSpPr>
          <p:nvPr>
            <p:ph type="ftr" sz="quarter" idx="3"/>
          </p:nvPr>
        </p:nvSpPr>
        <p:spPr>
          <a:xfrm>
            <a:off x="3028950" y="6356356"/>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900">
                <a:solidFill>
                  <a:srgbClr val="898989"/>
                </a:solidFill>
              </a:defRPr>
            </a:lvl1pPr>
          </a:lstStyle>
          <a:p>
            <a:pPr fontAlgn="base">
              <a:spcBef>
                <a:spcPct val="0"/>
              </a:spcBef>
              <a:spcAft>
                <a:spcPct val="0"/>
              </a:spcAft>
              <a:defRPr/>
            </a:pPr>
            <a:endParaRPr lang="de-DE" altLang="zh-CN">
              <a:latin typeface="Arial" charset="0"/>
              <a:cs typeface="Arial" charset="0"/>
            </a:endParaRPr>
          </a:p>
        </p:txBody>
      </p:sp>
      <p:sp>
        <p:nvSpPr>
          <p:cNvPr id="6" name="Foliennummernplatzhalter 5"/>
          <p:cNvSpPr>
            <a:spLocks noGrp="1"/>
          </p:cNvSpPr>
          <p:nvPr>
            <p:ph type="sldNum" sz="quarter" idx="4"/>
          </p:nvPr>
        </p:nvSpPr>
        <p:spPr>
          <a:xfrm>
            <a:off x="6457950" y="6356356"/>
            <a:ext cx="20574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900">
                <a:solidFill>
                  <a:srgbClr val="898989"/>
                </a:solidFill>
              </a:defRPr>
            </a:lvl1pPr>
          </a:lstStyle>
          <a:p>
            <a:pPr fontAlgn="base">
              <a:spcBef>
                <a:spcPct val="0"/>
              </a:spcBef>
              <a:spcAft>
                <a:spcPct val="0"/>
              </a:spcAft>
              <a:defRPr/>
            </a:pPr>
            <a:fld id="{0046BCB6-2734-4EE0-889D-203E336355DE}" type="slidenum">
              <a:rPr lang="de-DE" altLang="zh-CN">
                <a:latin typeface="Arial" charset="0"/>
                <a:cs typeface="Arial" charset="0"/>
              </a:rPr>
              <a:pPr fontAlgn="base">
                <a:spcBef>
                  <a:spcPct val="0"/>
                </a:spcBef>
                <a:spcAft>
                  <a:spcPct val="0"/>
                </a:spcAft>
                <a:defRPr/>
              </a:pPr>
              <a:t>‹Nr.›</a:t>
            </a:fld>
            <a:endParaRPr lang="de-DE" altLang="zh-CN">
              <a:latin typeface="Arial" charset="0"/>
              <a:cs typeface="Arial" charset="0"/>
            </a:endParaRPr>
          </a:p>
        </p:txBody>
      </p:sp>
      <p:pic>
        <p:nvPicPr>
          <p:cNvPr id="13319" name="Picture 4" descr="mgj_10"/>
          <p:cNvPicPr>
            <a:picLocks noChangeAspect="1" noChangeArrowheads="1"/>
          </p:cNvPicPr>
          <p:nvPr userDrawn="1"/>
        </p:nvPicPr>
        <p:blipFill>
          <a:blip r:embed="rId2"/>
          <a:srcRect/>
          <a:stretch>
            <a:fillRect/>
          </a:stretch>
        </p:blipFill>
        <p:spPr bwMode="auto">
          <a:xfrm>
            <a:off x="7272339" y="0"/>
            <a:ext cx="1871662" cy="2305050"/>
          </a:xfrm>
          <a:prstGeom prst="rect">
            <a:avLst/>
          </a:prstGeom>
          <a:noFill/>
          <a:ln w="9525">
            <a:noFill/>
            <a:miter lim="800000"/>
            <a:headEnd/>
            <a:tailEnd/>
          </a:ln>
        </p:spPr>
      </p:pic>
      <p:sp>
        <p:nvSpPr>
          <p:cNvPr id="10" name="Line 5"/>
          <p:cNvSpPr>
            <a:spLocks noChangeShapeType="1"/>
          </p:cNvSpPr>
          <p:nvPr userDrawn="1"/>
        </p:nvSpPr>
        <p:spPr bwMode="auto">
          <a:xfrm>
            <a:off x="647701" y="1079500"/>
            <a:ext cx="6624638" cy="0"/>
          </a:xfrm>
          <a:prstGeom prst="line">
            <a:avLst/>
          </a:prstGeom>
          <a:noFill/>
          <a:ln w="76200">
            <a:solidFill>
              <a:srgbClr val="A7E13F"/>
            </a:solidFill>
            <a:round/>
            <a:headEnd/>
            <a:tailEnd/>
          </a:ln>
          <a:extLst/>
        </p:spPr>
        <p:txBody>
          <a:bodyPr/>
          <a:lstStyle/>
          <a:p>
            <a:pPr eaLnBrk="0" fontAlgn="base" hangingPunct="0">
              <a:spcBef>
                <a:spcPct val="0"/>
              </a:spcBef>
              <a:spcAft>
                <a:spcPct val="0"/>
              </a:spcAft>
              <a:defRPr/>
            </a:pPr>
            <a:endParaRPr lang="de-DE" sz="3300">
              <a:ln>
                <a:solidFill>
                  <a:srgbClr val="92D050"/>
                </a:solidFill>
              </a:ln>
              <a:solidFill>
                <a:prstClr val="black"/>
              </a:solidFill>
              <a:latin typeface="Arial" pitchFamily="34" charset="0"/>
              <a:ea typeface="宋体" pitchFamily="2" charset="-122"/>
              <a:cs typeface="Arial" charset="0"/>
            </a:endParaRPr>
          </a:p>
        </p:txBody>
      </p:sp>
    </p:spTree>
    <p:extLst>
      <p:ext uri="{BB962C8B-B14F-4D97-AF65-F5344CB8AC3E}">
        <p14:creationId xmlns:p14="http://schemas.microsoft.com/office/powerpoint/2010/main" val="1670796400"/>
      </p:ext>
    </p:extLst>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sz="3150" kern="1200">
          <a:solidFill>
            <a:srgbClr val="3333CC"/>
          </a:solidFill>
          <a:latin typeface="SimHei" panose="02010609060101010101" pitchFamily="49" charset="-122"/>
          <a:ea typeface="SimHei" panose="02010609060101010101" pitchFamily="49" charset="-122"/>
          <a:cs typeface="+mj-cs"/>
        </a:defRPr>
      </a:lvl1pPr>
      <a:lvl2pPr algn="l" rtl="0" eaLnBrk="0" fontAlgn="base" hangingPunct="0">
        <a:lnSpc>
          <a:spcPct val="90000"/>
        </a:lnSpc>
        <a:spcBef>
          <a:spcPct val="0"/>
        </a:spcBef>
        <a:spcAft>
          <a:spcPct val="0"/>
        </a:spcAft>
        <a:defRPr sz="3150">
          <a:solidFill>
            <a:srgbClr val="3333CC"/>
          </a:solidFill>
          <a:latin typeface="SimHei" panose="02010609060101010101" pitchFamily="49" charset="-122"/>
          <a:ea typeface="SimHei" panose="02010609060101010101" pitchFamily="49" charset="-122"/>
        </a:defRPr>
      </a:lvl2pPr>
      <a:lvl3pPr algn="l" rtl="0" eaLnBrk="0" fontAlgn="base" hangingPunct="0">
        <a:lnSpc>
          <a:spcPct val="90000"/>
        </a:lnSpc>
        <a:spcBef>
          <a:spcPct val="0"/>
        </a:spcBef>
        <a:spcAft>
          <a:spcPct val="0"/>
        </a:spcAft>
        <a:defRPr sz="3150">
          <a:solidFill>
            <a:srgbClr val="3333CC"/>
          </a:solidFill>
          <a:latin typeface="SimHei" panose="02010609060101010101" pitchFamily="49" charset="-122"/>
          <a:ea typeface="SimHei" panose="02010609060101010101" pitchFamily="49" charset="-122"/>
        </a:defRPr>
      </a:lvl3pPr>
      <a:lvl4pPr algn="l" rtl="0" eaLnBrk="0" fontAlgn="base" hangingPunct="0">
        <a:lnSpc>
          <a:spcPct val="90000"/>
        </a:lnSpc>
        <a:spcBef>
          <a:spcPct val="0"/>
        </a:spcBef>
        <a:spcAft>
          <a:spcPct val="0"/>
        </a:spcAft>
        <a:defRPr sz="3150">
          <a:solidFill>
            <a:srgbClr val="3333CC"/>
          </a:solidFill>
          <a:latin typeface="SimHei" panose="02010609060101010101" pitchFamily="49" charset="-122"/>
          <a:ea typeface="SimHei" panose="02010609060101010101" pitchFamily="49" charset="-122"/>
        </a:defRPr>
      </a:lvl4pPr>
      <a:lvl5pPr algn="l" rtl="0" eaLnBrk="0" fontAlgn="base" hangingPunct="0">
        <a:lnSpc>
          <a:spcPct val="90000"/>
        </a:lnSpc>
        <a:spcBef>
          <a:spcPct val="0"/>
        </a:spcBef>
        <a:spcAft>
          <a:spcPct val="0"/>
        </a:spcAft>
        <a:defRPr sz="3150">
          <a:solidFill>
            <a:srgbClr val="3333CC"/>
          </a:solidFill>
          <a:latin typeface="SimHei" panose="02010609060101010101" pitchFamily="49" charset="-122"/>
          <a:ea typeface="SimHei" panose="02010609060101010101" pitchFamily="49" charset="-122"/>
        </a:defRPr>
      </a:lvl5pPr>
      <a:lvl6pPr marL="342892" algn="l" rtl="0" fontAlgn="base">
        <a:lnSpc>
          <a:spcPct val="90000"/>
        </a:lnSpc>
        <a:spcBef>
          <a:spcPct val="0"/>
        </a:spcBef>
        <a:spcAft>
          <a:spcPct val="0"/>
        </a:spcAft>
        <a:defRPr sz="3300">
          <a:solidFill>
            <a:schemeClr val="tx1"/>
          </a:solidFill>
          <a:latin typeface="SimHei" panose="02010609060101010101" pitchFamily="49" charset="-122"/>
          <a:ea typeface="SimHei" panose="02010609060101010101" pitchFamily="49" charset="-122"/>
        </a:defRPr>
      </a:lvl6pPr>
      <a:lvl7pPr marL="685783" algn="l" rtl="0" fontAlgn="base">
        <a:lnSpc>
          <a:spcPct val="90000"/>
        </a:lnSpc>
        <a:spcBef>
          <a:spcPct val="0"/>
        </a:spcBef>
        <a:spcAft>
          <a:spcPct val="0"/>
        </a:spcAft>
        <a:defRPr sz="3300">
          <a:solidFill>
            <a:schemeClr val="tx1"/>
          </a:solidFill>
          <a:latin typeface="SimHei" panose="02010609060101010101" pitchFamily="49" charset="-122"/>
          <a:ea typeface="SimHei" panose="02010609060101010101" pitchFamily="49" charset="-122"/>
        </a:defRPr>
      </a:lvl7pPr>
      <a:lvl8pPr marL="1028675" algn="l" rtl="0" fontAlgn="base">
        <a:lnSpc>
          <a:spcPct val="90000"/>
        </a:lnSpc>
        <a:spcBef>
          <a:spcPct val="0"/>
        </a:spcBef>
        <a:spcAft>
          <a:spcPct val="0"/>
        </a:spcAft>
        <a:defRPr sz="3300">
          <a:solidFill>
            <a:schemeClr val="tx1"/>
          </a:solidFill>
          <a:latin typeface="SimHei" panose="02010609060101010101" pitchFamily="49" charset="-122"/>
          <a:ea typeface="SimHei" panose="02010609060101010101" pitchFamily="49" charset="-122"/>
        </a:defRPr>
      </a:lvl8pPr>
      <a:lvl9pPr marL="1371566" algn="l" rtl="0" fontAlgn="base">
        <a:lnSpc>
          <a:spcPct val="90000"/>
        </a:lnSpc>
        <a:spcBef>
          <a:spcPct val="0"/>
        </a:spcBef>
        <a:spcAft>
          <a:spcPct val="0"/>
        </a:spcAft>
        <a:defRPr sz="3300">
          <a:solidFill>
            <a:schemeClr val="tx1"/>
          </a:solidFill>
          <a:latin typeface="SimHei" panose="02010609060101010101" pitchFamily="49" charset="-122"/>
          <a:ea typeface="SimHei" panose="02010609060101010101" pitchFamily="49" charset="-122"/>
        </a:defRPr>
      </a:lvl9pPr>
    </p:titleStyle>
    <p:bodyStyle>
      <a:lvl1pPr marL="257168" indent="-257168" algn="just" rtl="0" eaLnBrk="0" fontAlgn="base" hangingPunct="0">
        <a:lnSpc>
          <a:spcPct val="90000"/>
        </a:lnSpc>
        <a:spcBef>
          <a:spcPts val="750"/>
        </a:spcBef>
        <a:spcAft>
          <a:spcPct val="0"/>
        </a:spcAft>
        <a:buFont typeface="Arial" charset="0"/>
        <a:defRPr sz="3150" kern="1200">
          <a:solidFill>
            <a:schemeClr val="tx1"/>
          </a:solidFill>
          <a:latin typeface="SimHei" panose="02010609060101010101" pitchFamily="49" charset="-122"/>
          <a:ea typeface="SimHei" panose="02010609060101010101" pitchFamily="49" charset="-122"/>
          <a:cs typeface="+mn-cs"/>
        </a:defRPr>
      </a:lvl1pPr>
      <a:lvl2pPr marL="514337" indent="-171446" algn="l" rtl="0" eaLnBrk="0" fontAlgn="base" hangingPunct="0">
        <a:lnSpc>
          <a:spcPct val="90000"/>
        </a:lnSpc>
        <a:spcBef>
          <a:spcPts val="375"/>
        </a:spcBef>
        <a:spcAft>
          <a:spcPct val="0"/>
        </a:spcAft>
        <a:buFont typeface="Arial" charset="0"/>
        <a:buChar char="•"/>
        <a:defRPr sz="1800" kern="1200">
          <a:solidFill>
            <a:schemeClr val="tx1"/>
          </a:solidFill>
          <a:latin typeface="+mn-lt"/>
          <a:ea typeface="SimSun" pitchFamily="2" charset="-122"/>
          <a:cs typeface="+mn-cs"/>
        </a:defRPr>
      </a:lvl2pPr>
      <a:lvl3pPr marL="857228" indent="-171446" algn="l" rtl="0" eaLnBrk="0" fontAlgn="base" hangingPunct="0">
        <a:lnSpc>
          <a:spcPct val="90000"/>
        </a:lnSpc>
        <a:spcBef>
          <a:spcPts val="375"/>
        </a:spcBef>
        <a:spcAft>
          <a:spcPct val="0"/>
        </a:spcAft>
        <a:buFont typeface="Arial" charset="0"/>
        <a:buChar char="•"/>
        <a:defRPr sz="1500" kern="1200">
          <a:solidFill>
            <a:schemeClr val="tx1"/>
          </a:solidFill>
          <a:latin typeface="+mn-lt"/>
          <a:ea typeface="SimSun" pitchFamily="2" charset="-122"/>
          <a:cs typeface="+mn-cs"/>
        </a:defRPr>
      </a:lvl3pPr>
      <a:lvl4pPr marL="1200120" indent="-171446" algn="l" rtl="0" eaLnBrk="0" fontAlgn="base" hangingPunct="0">
        <a:lnSpc>
          <a:spcPct val="90000"/>
        </a:lnSpc>
        <a:spcBef>
          <a:spcPts val="375"/>
        </a:spcBef>
        <a:spcAft>
          <a:spcPct val="0"/>
        </a:spcAft>
        <a:buFont typeface="Arial" charset="0"/>
        <a:buChar char="•"/>
        <a:defRPr kern="1200">
          <a:solidFill>
            <a:schemeClr val="tx1"/>
          </a:solidFill>
          <a:latin typeface="+mn-lt"/>
          <a:ea typeface="SimSun" pitchFamily="2" charset="-122"/>
          <a:cs typeface="+mn-cs"/>
        </a:defRPr>
      </a:lvl4pPr>
      <a:lvl5pPr marL="1543012" indent="-171446" algn="l" rtl="0" eaLnBrk="0" fontAlgn="base" hangingPunct="0">
        <a:lnSpc>
          <a:spcPct val="90000"/>
        </a:lnSpc>
        <a:spcBef>
          <a:spcPts val="375"/>
        </a:spcBef>
        <a:spcAft>
          <a:spcPct val="0"/>
        </a:spcAft>
        <a:buFont typeface="Arial" charset="0"/>
        <a:buChar char="•"/>
        <a:defRPr kern="1200">
          <a:solidFill>
            <a:schemeClr val="tx1"/>
          </a:solidFill>
          <a:latin typeface="+mn-lt"/>
          <a:ea typeface="SimSun" pitchFamily="2" charset="-122"/>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de-DE"/>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Titelplatzhalter 1"/>
          <p:cNvSpPr>
            <a:spLocks noGrp="1"/>
          </p:cNvSpPr>
          <p:nvPr>
            <p:ph type="title"/>
          </p:nvPr>
        </p:nvSpPr>
        <p:spPr bwMode="auto">
          <a:xfrm>
            <a:off x="647700" y="0"/>
            <a:ext cx="6624638"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de-DE"/>
              <a:t>单击</a:t>
            </a:r>
            <a:endParaRPr lang="de-DE" altLang="zh-CN"/>
          </a:p>
        </p:txBody>
      </p:sp>
      <p:sp>
        <p:nvSpPr>
          <p:cNvPr id="13315" name="Textplatzhalter 2"/>
          <p:cNvSpPr>
            <a:spLocks noGrp="1"/>
          </p:cNvSpPr>
          <p:nvPr>
            <p:ph type="body" idx="1"/>
          </p:nvPr>
        </p:nvSpPr>
        <p:spPr bwMode="auto">
          <a:xfrm>
            <a:off x="647700" y="1495425"/>
            <a:ext cx="6743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de-DE" altLang="zh-CN"/>
          </a:p>
        </p:txBody>
      </p:sp>
      <p:sp>
        <p:nvSpPr>
          <p:cNvPr id="4" name="Datumsplatzhalt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1200">
                <a:solidFill>
                  <a:srgbClr val="898989"/>
                </a:solidFill>
              </a:defRPr>
            </a:lvl1pPr>
          </a:lstStyle>
          <a:p>
            <a:pPr fontAlgn="base">
              <a:spcBef>
                <a:spcPct val="0"/>
              </a:spcBef>
              <a:spcAft>
                <a:spcPct val="0"/>
              </a:spcAft>
              <a:defRPr/>
            </a:pPr>
            <a:fld id="{83FACFC1-C3E5-40D9-8AB5-62445C32BC07}" type="datetimeFigureOut">
              <a:rPr lang="de-DE" altLang="zh-CN">
                <a:latin typeface="Arial" charset="0"/>
                <a:cs typeface="Arial" charset="0"/>
              </a:rPr>
              <a:pPr fontAlgn="base">
                <a:spcBef>
                  <a:spcPct val="0"/>
                </a:spcBef>
                <a:spcAft>
                  <a:spcPct val="0"/>
                </a:spcAft>
                <a:defRPr/>
              </a:pPr>
              <a:t>27.01.2018</a:t>
            </a:fld>
            <a:endParaRPr lang="de-DE" altLang="zh-CN">
              <a:latin typeface="Arial" charset="0"/>
              <a:cs typeface="Arial" charset="0"/>
            </a:endParaRPr>
          </a:p>
        </p:txBody>
      </p:sp>
      <p:sp>
        <p:nvSpPr>
          <p:cNvPr id="5" name="Fußzeilenplatzhalter 4"/>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0" hangingPunct="0">
              <a:defRPr sz="1200">
                <a:solidFill>
                  <a:srgbClr val="898989"/>
                </a:solidFill>
              </a:defRPr>
            </a:lvl1pPr>
          </a:lstStyle>
          <a:p>
            <a:pPr fontAlgn="base">
              <a:spcBef>
                <a:spcPct val="0"/>
              </a:spcBef>
              <a:spcAft>
                <a:spcPct val="0"/>
              </a:spcAft>
              <a:defRPr/>
            </a:pPr>
            <a:endParaRPr lang="de-DE" altLang="zh-CN">
              <a:latin typeface="Arial" charset="0"/>
              <a:cs typeface="Arial" charset="0"/>
            </a:endParaRPr>
          </a:p>
        </p:txBody>
      </p:sp>
      <p:sp>
        <p:nvSpPr>
          <p:cNvPr id="6" name="Foliennummernplatzhalt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defRPr sz="1200">
                <a:solidFill>
                  <a:srgbClr val="898989"/>
                </a:solidFill>
              </a:defRPr>
            </a:lvl1pPr>
          </a:lstStyle>
          <a:p>
            <a:pPr fontAlgn="base">
              <a:spcBef>
                <a:spcPct val="0"/>
              </a:spcBef>
              <a:spcAft>
                <a:spcPct val="0"/>
              </a:spcAft>
              <a:defRPr/>
            </a:pPr>
            <a:fld id="{0046BCB6-2734-4EE0-889D-203E336355DE}" type="slidenum">
              <a:rPr lang="de-DE" altLang="zh-CN">
                <a:latin typeface="Arial" charset="0"/>
                <a:cs typeface="Arial" charset="0"/>
              </a:rPr>
              <a:pPr fontAlgn="base">
                <a:spcBef>
                  <a:spcPct val="0"/>
                </a:spcBef>
                <a:spcAft>
                  <a:spcPct val="0"/>
                </a:spcAft>
                <a:defRPr/>
              </a:pPr>
              <a:t>‹Nr.›</a:t>
            </a:fld>
            <a:endParaRPr lang="de-DE" altLang="zh-CN">
              <a:latin typeface="Arial" charset="0"/>
              <a:cs typeface="Arial" charset="0"/>
            </a:endParaRPr>
          </a:p>
        </p:txBody>
      </p:sp>
      <p:pic>
        <p:nvPicPr>
          <p:cNvPr id="13319" name="Picture 4" descr="mgj_10"/>
          <p:cNvPicPr>
            <a:picLocks noChangeAspect="1" noChangeArrowheads="1"/>
          </p:cNvPicPr>
          <p:nvPr userDrawn="1"/>
        </p:nvPicPr>
        <p:blipFill>
          <a:blip r:embed="rId3"/>
          <a:srcRect/>
          <a:stretch>
            <a:fillRect/>
          </a:stretch>
        </p:blipFill>
        <p:spPr bwMode="auto">
          <a:xfrm>
            <a:off x="7272338" y="0"/>
            <a:ext cx="1871662" cy="2305050"/>
          </a:xfrm>
          <a:prstGeom prst="rect">
            <a:avLst/>
          </a:prstGeom>
          <a:noFill/>
          <a:ln w="9525">
            <a:noFill/>
            <a:miter lim="800000"/>
            <a:headEnd/>
            <a:tailEnd/>
          </a:ln>
        </p:spPr>
      </p:pic>
      <p:sp>
        <p:nvSpPr>
          <p:cNvPr id="10" name="Line 5"/>
          <p:cNvSpPr>
            <a:spLocks noChangeShapeType="1"/>
          </p:cNvSpPr>
          <p:nvPr userDrawn="1"/>
        </p:nvSpPr>
        <p:spPr bwMode="auto">
          <a:xfrm>
            <a:off x="647700" y="1079500"/>
            <a:ext cx="6624638" cy="0"/>
          </a:xfrm>
          <a:prstGeom prst="line">
            <a:avLst/>
          </a:prstGeom>
          <a:noFill/>
          <a:ln w="76200">
            <a:solidFill>
              <a:srgbClr val="A7E13F"/>
            </a:solidFill>
            <a:round/>
            <a:headEnd/>
            <a:tailEnd/>
          </a:ln>
          <a:extLst/>
        </p:spPr>
        <p:txBody>
          <a:bodyPr/>
          <a:lstStyle/>
          <a:p>
            <a:pPr eaLnBrk="0" fontAlgn="base" hangingPunct="0">
              <a:spcBef>
                <a:spcPct val="0"/>
              </a:spcBef>
              <a:spcAft>
                <a:spcPct val="0"/>
              </a:spcAft>
              <a:defRPr/>
            </a:pPr>
            <a:endParaRPr lang="de-DE" sz="4400">
              <a:ln>
                <a:solidFill>
                  <a:srgbClr val="92D050"/>
                </a:solidFill>
              </a:ln>
              <a:solidFill>
                <a:prstClr val="black"/>
              </a:solidFill>
              <a:latin typeface="Arial" pitchFamily="34" charset="0"/>
              <a:ea typeface="宋体" pitchFamily="2" charset="-122"/>
              <a:cs typeface="Arial" charset="0"/>
            </a:endParaRPr>
          </a:p>
        </p:txBody>
      </p:sp>
    </p:spTree>
    <p:extLst>
      <p:ext uri="{BB962C8B-B14F-4D97-AF65-F5344CB8AC3E}">
        <p14:creationId xmlns:p14="http://schemas.microsoft.com/office/powerpoint/2010/main" val="1103152501"/>
      </p:ext>
    </p:extLst>
  </p:cSld>
  <p:clrMap bg1="lt1" tx1="dk1" bg2="lt2" tx2="dk2" accent1="accent1" accent2="accent2" accent3="accent3" accent4="accent4" accent5="accent5" accent6="accent6" hlink="hlink" folHlink="folHlink"/>
  <p:sldLayoutIdLst>
    <p:sldLayoutId id="2147483662" r:id="rId1"/>
  </p:sldLayoutIdLst>
  <p:txStyles>
    <p:titleStyle>
      <a:lvl1pPr algn="l" rtl="0" eaLnBrk="0" fontAlgn="base" hangingPunct="0">
        <a:lnSpc>
          <a:spcPct val="90000"/>
        </a:lnSpc>
        <a:spcBef>
          <a:spcPct val="0"/>
        </a:spcBef>
        <a:spcAft>
          <a:spcPct val="0"/>
        </a:spcAft>
        <a:defRPr sz="4200" kern="1200">
          <a:solidFill>
            <a:srgbClr val="3333CC"/>
          </a:solidFill>
          <a:latin typeface="SimHei" panose="02010609060101010101" pitchFamily="49" charset="-122"/>
          <a:ea typeface="SimHei" panose="02010609060101010101" pitchFamily="49" charset="-122"/>
          <a:cs typeface="+mj-cs"/>
        </a:defRPr>
      </a:lvl1pPr>
      <a:lvl2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2pPr>
      <a:lvl3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3pPr>
      <a:lvl4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4pPr>
      <a:lvl5pPr algn="l" rtl="0" eaLnBrk="0" fontAlgn="base" hangingPunct="0">
        <a:lnSpc>
          <a:spcPct val="90000"/>
        </a:lnSpc>
        <a:spcBef>
          <a:spcPct val="0"/>
        </a:spcBef>
        <a:spcAft>
          <a:spcPct val="0"/>
        </a:spcAft>
        <a:defRPr sz="4200">
          <a:solidFill>
            <a:srgbClr val="3333CC"/>
          </a:solidFill>
          <a:latin typeface="SimHei" panose="02010609060101010101" pitchFamily="49" charset="-122"/>
          <a:ea typeface="SimHei" panose="02010609060101010101" pitchFamily="49" charset="-122"/>
        </a:defRPr>
      </a:lvl5pPr>
      <a:lvl6pPr marL="4572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6pPr>
      <a:lvl7pPr marL="9144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7pPr>
      <a:lvl8pPr marL="13716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8pPr>
      <a:lvl9pPr marL="1828800" algn="l" rtl="0" fontAlgn="base">
        <a:lnSpc>
          <a:spcPct val="90000"/>
        </a:lnSpc>
        <a:spcBef>
          <a:spcPct val="0"/>
        </a:spcBef>
        <a:spcAft>
          <a:spcPct val="0"/>
        </a:spcAft>
        <a:defRPr sz="4400">
          <a:solidFill>
            <a:schemeClr val="tx1"/>
          </a:solidFill>
          <a:latin typeface="SimHei" panose="02010609060101010101" pitchFamily="49" charset="-122"/>
          <a:ea typeface="SimHei" panose="02010609060101010101" pitchFamily="49" charset="-122"/>
        </a:defRPr>
      </a:lvl9pPr>
    </p:titleStyle>
    <p:bodyStyle>
      <a:lvl1pPr marL="342900" indent="-342900" algn="just" rtl="0" eaLnBrk="0" fontAlgn="base" hangingPunct="0">
        <a:lnSpc>
          <a:spcPct val="90000"/>
        </a:lnSpc>
        <a:spcBef>
          <a:spcPts val="1000"/>
        </a:spcBef>
        <a:spcAft>
          <a:spcPct val="0"/>
        </a:spcAft>
        <a:buFont typeface="Arial" charset="0"/>
        <a:defRPr sz="4200" kern="1200">
          <a:solidFill>
            <a:schemeClr val="tx1"/>
          </a:solidFill>
          <a:latin typeface="SimHei" panose="02010609060101010101" pitchFamily="49" charset="-122"/>
          <a:ea typeface="SimHei" panose="02010609060101010101" pitchFamily="49" charset="-122"/>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SimSun" pitchFamily="2" charset="-122"/>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SimSun" pitchFamily="2" charset="-122"/>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SimSun" pitchFamily="2" charset="-122"/>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SimSun"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4026628589"/>
      </p:ext>
    </p:extLst>
  </p:cSld>
  <p:clrMap bg1="lt1" tx1="dk1" bg2="lt2" tx2="dk2" accent1="accent1" accent2="accent2" accent3="accent3" accent4="accent4" accent5="accent5" accent6="accent6" hlink="hlink" folHlink="folHlink"/>
  <p:sldLayoutIdLst>
    <p:sldLayoutId id="2147483664"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3805680635"/>
      </p:ext>
    </p:extLst>
  </p:cSld>
  <p:clrMap bg1="lt1" tx1="dk1" bg2="lt2" tx2="dk2" accent1="accent1" accent2="accent2" accent3="accent3" accent4="accent4" accent5="accent5" accent6="accent6" hlink="hlink" folHlink="folHlink"/>
  <p:sldLayoutIdLst>
    <p:sldLayoutId id="2147483666"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1786694253"/>
      </p:ext>
    </p:extLst>
  </p:cSld>
  <p:clrMap bg1="lt1" tx1="dk1" bg2="lt2" tx2="dk2" accent1="accent1" accent2="accent2" accent3="accent3" accent4="accent4" accent5="accent5" accent6="accent6" hlink="hlink" folHlink="folHlink"/>
  <p:sldLayoutIdLst>
    <p:sldLayoutId id="2147483668"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20554444"/>
      </p:ext>
    </p:extLst>
  </p:cSld>
  <p:clrMap bg1="lt1" tx1="dk1" bg2="lt2" tx2="dk2" accent1="accent1" accent2="accent2" accent3="accent3" accent4="accent4" accent5="accent5" accent6="accent6" hlink="hlink" folHlink="folHlink"/>
  <p:sldLayoutIdLst>
    <p:sldLayoutId id="2147483670"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1149550268"/>
      </p:ext>
    </p:extLst>
  </p:cSld>
  <p:clrMap bg1="lt1" tx1="dk1" bg2="lt2" tx2="dk2" accent1="accent1" accent2="accent2" accent3="accent3" accent4="accent4" accent5="accent5" accent6="accent6" hlink="hlink" folHlink="folHlink"/>
  <p:sldLayoutIdLst>
    <p:sldLayoutId id="2147483672"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47700" y="1349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33400" y="1612900"/>
            <a:ext cx="7391400" cy="4297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单击此处编辑母版文本样式母版文本样式</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ltLang="zh-CN">
              <a:solidFill>
                <a:srgbClr val="000000"/>
              </a:solidFill>
              <a:cs typeface="Arial"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ltLang="zh-CN">
              <a:solidFill>
                <a:srgbClr val="000000"/>
              </a:solidFill>
              <a:cs typeface="Arial"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9A2B2288-AE1F-4138-8752-54279639D2F3}" type="slidenum">
              <a:rPr lang="en-US" altLang="zh-CN">
                <a:solidFill>
                  <a:srgbClr val="000000"/>
                </a:solidFill>
                <a:cs typeface="Arial" charset="0"/>
              </a:rPr>
              <a:pPr fontAlgn="base">
                <a:spcBef>
                  <a:spcPct val="0"/>
                </a:spcBef>
                <a:spcAft>
                  <a:spcPct val="0"/>
                </a:spcAft>
                <a:defRPr/>
              </a:pPr>
              <a:t>‹Nr.›</a:t>
            </a:fld>
            <a:endParaRPr lang="en-US" altLang="zh-CN">
              <a:solidFill>
                <a:srgbClr val="000000"/>
              </a:solidFill>
              <a:cs typeface="Arial" charset="0"/>
            </a:endParaRPr>
          </a:p>
        </p:txBody>
      </p:sp>
      <p:pic>
        <p:nvPicPr>
          <p:cNvPr id="1031" name="Picture 4" descr="mgj_10"/>
          <p:cNvPicPr>
            <a:picLocks noChangeAspect="1" noChangeArrowheads="1"/>
          </p:cNvPicPr>
          <p:nvPr userDrawn="1"/>
        </p:nvPicPr>
        <p:blipFill>
          <a:blip r:embed="rId3"/>
          <a:srcRect/>
          <a:stretch>
            <a:fillRect/>
          </a:stretch>
        </p:blipFill>
        <p:spPr bwMode="auto">
          <a:xfrm>
            <a:off x="7924800" y="0"/>
            <a:ext cx="1219200" cy="1468438"/>
          </a:xfrm>
          <a:prstGeom prst="rect">
            <a:avLst/>
          </a:prstGeom>
          <a:noFill/>
          <a:ln w="9525">
            <a:noFill/>
            <a:miter lim="800000"/>
            <a:headEnd/>
            <a:tailEnd/>
          </a:ln>
        </p:spPr>
      </p:pic>
      <p:sp>
        <p:nvSpPr>
          <p:cNvPr id="1032" name="Line 5"/>
          <p:cNvSpPr>
            <a:spLocks noChangeShapeType="1"/>
          </p:cNvSpPr>
          <p:nvPr userDrawn="1"/>
        </p:nvSpPr>
        <p:spPr bwMode="auto">
          <a:xfrm>
            <a:off x="647700" y="1079500"/>
            <a:ext cx="7277100" cy="33338"/>
          </a:xfrm>
          <a:prstGeom prst="line">
            <a:avLst/>
          </a:prstGeom>
          <a:noFill/>
          <a:ln w="76200">
            <a:solidFill>
              <a:srgbClr val="A7E13F"/>
            </a:solidFill>
            <a:round/>
            <a:headEnd/>
            <a:tailEnd/>
          </a:ln>
        </p:spPr>
        <p:txBody>
          <a:bodyPr/>
          <a:lstStyle/>
          <a:p>
            <a:pPr eaLnBrk="0" fontAlgn="base" hangingPunct="0">
              <a:spcBef>
                <a:spcPct val="0"/>
              </a:spcBef>
              <a:spcAft>
                <a:spcPct val="0"/>
              </a:spcAft>
              <a:defRPr/>
            </a:pPr>
            <a:endParaRPr lang="zh-CN" altLang="en-US" sz="4400">
              <a:solidFill>
                <a:srgbClr val="000000"/>
              </a:solidFill>
              <a:cs typeface="Arial" charset="0"/>
            </a:endParaRPr>
          </a:p>
        </p:txBody>
      </p:sp>
    </p:spTree>
    <p:extLst>
      <p:ext uri="{BB962C8B-B14F-4D97-AF65-F5344CB8AC3E}">
        <p14:creationId xmlns:p14="http://schemas.microsoft.com/office/powerpoint/2010/main" val="1655144658"/>
      </p:ext>
    </p:extLst>
  </p:cSld>
  <p:clrMap bg1="lt1" tx1="dk1" bg2="lt2" tx2="dk2" accent1="accent1" accent2="accent2" accent3="accent3" accent4="accent4" accent5="accent5" accent6="accent6" hlink="hlink" folHlink="folHlink"/>
  <p:sldLayoutIdLst>
    <p:sldLayoutId id="2147483674" r:id="rId1"/>
  </p:sldLayoutIdLst>
  <p:txStyles>
    <p:titleStyle>
      <a:lvl1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SimHei" panose="02010609060101010101" pitchFamily="49" charset="-122"/>
        </a:defRPr>
      </a:lvl1pPr>
      <a:lvl2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2pPr>
      <a:lvl3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3pPr>
      <a:lvl4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4pPr>
      <a:lvl5pPr algn="l" rtl="0" eaLnBrk="0" fontAlgn="base" hangingPunct="0">
        <a:spcBef>
          <a:spcPct val="0"/>
        </a:spcBef>
        <a:spcAft>
          <a:spcPct val="0"/>
        </a:spcAft>
        <a:defRPr kumimoji="1" sz="3600">
          <a:solidFill>
            <a:srgbClr val="3333CC"/>
          </a:solidFill>
          <a:latin typeface="SimHei" panose="02010609060101010101" pitchFamily="49" charset="-122"/>
          <a:ea typeface="SimHei" panose="02010609060101010101" pitchFamily="49" charset="-122"/>
          <a:cs typeface="宋体"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just" rtl="0" eaLnBrk="0" fontAlgn="base" hangingPunct="0">
        <a:spcBef>
          <a:spcPct val="20000"/>
        </a:spcBef>
        <a:spcAft>
          <a:spcPct val="0"/>
        </a:spcAft>
        <a:defRPr kumimoji="1" sz="3400">
          <a:solidFill>
            <a:schemeClr val="tx1"/>
          </a:solidFill>
          <a:latin typeface="SimHei" panose="02010609060101010101" pitchFamily="49" charset="-122"/>
          <a:ea typeface="SimHei" panose="02010609060101010101" pitchFamily="49" charset="-122"/>
          <a:cs typeface="SimHei" panose="02010609060101010101" pitchFamily="49" charset="-122"/>
        </a:defRPr>
      </a:lvl1pPr>
      <a:lvl2pPr marL="742950" indent="-285750" algn="l" rtl="0" eaLnBrk="0" fontAlgn="base" hangingPunct="0">
        <a:spcBef>
          <a:spcPct val="20000"/>
        </a:spcBef>
        <a:spcAft>
          <a:spcPct val="0"/>
        </a:spcAft>
        <a:buChar char="–"/>
        <a:defRPr kumimoji="1" sz="2800">
          <a:solidFill>
            <a:schemeClr val="tx1"/>
          </a:solidFill>
          <a:latin typeface="+mn-lt"/>
          <a:ea typeface="SimSun" pitchFamily="2" charset="-122"/>
          <a:cs typeface="宋体" charset="-122"/>
        </a:defRPr>
      </a:lvl2pPr>
      <a:lvl3pPr marL="1143000" indent="-228600" algn="l" rtl="0" eaLnBrk="0" fontAlgn="base" hangingPunct="0">
        <a:spcBef>
          <a:spcPct val="20000"/>
        </a:spcBef>
        <a:spcAft>
          <a:spcPct val="0"/>
        </a:spcAft>
        <a:buChar char="•"/>
        <a:defRPr kumimoji="1" sz="3200">
          <a:solidFill>
            <a:schemeClr val="tx1"/>
          </a:solidFill>
          <a:latin typeface="+mn-lt"/>
          <a:ea typeface="SimSun" pitchFamily="2" charset="-122"/>
          <a:cs typeface="宋体" charset="-122"/>
        </a:defRPr>
      </a:lvl3pPr>
      <a:lvl4pPr marL="16002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4pPr>
      <a:lvl5pPr marL="2057400" indent="-228600" algn="l" rtl="0" eaLnBrk="0" fontAlgn="base" hangingPunct="0">
        <a:spcBef>
          <a:spcPct val="20000"/>
        </a:spcBef>
        <a:spcAft>
          <a:spcPct val="0"/>
        </a:spcAft>
        <a:buChar char="»"/>
        <a:defRPr kumimoji="1" sz="2000">
          <a:solidFill>
            <a:schemeClr val="tx1"/>
          </a:solidFill>
          <a:latin typeface="+mn-lt"/>
          <a:ea typeface="SimSun" pitchFamily="2" charset="-122"/>
          <a:cs typeface="宋体"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Titel 1"/>
          <p:cNvSpPr>
            <a:spLocks noGrp="1"/>
          </p:cNvSpPr>
          <p:nvPr>
            <p:ph type="title"/>
          </p:nvPr>
        </p:nvSpPr>
        <p:spPr/>
        <p:txBody>
          <a:bodyPr/>
          <a:lstStyle/>
          <a:p>
            <a:pPr eaLnBrk="1" hangingPunct="1"/>
            <a:r>
              <a:rPr lang="zh-CN" altLang="de-DE">
                <a:latin typeface="SimHei" pitchFamily="2" charset="-122"/>
                <a:ea typeface="SimHei" pitchFamily="2" charset="-122"/>
              </a:rPr>
              <a:t>主日证道</a:t>
            </a:r>
            <a:endParaRPr lang="de-DE" altLang="zh-CN">
              <a:latin typeface="SimHei" pitchFamily="2" charset="-122"/>
              <a:ea typeface="SimHei" pitchFamily="2" charset="-122"/>
            </a:endParaRPr>
          </a:p>
        </p:txBody>
      </p:sp>
      <p:sp>
        <p:nvSpPr>
          <p:cNvPr id="113666" name="Inhaltsplatzhalter 2"/>
          <p:cNvSpPr>
            <a:spLocks noGrp="1"/>
          </p:cNvSpPr>
          <p:nvPr>
            <p:ph idx="1"/>
          </p:nvPr>
        </p:nvSpPr>
        <p:spPr>
          <a:xfrm>
            <a:off x="670354" y="1524000"/>
            <a:ext cx="6601984" cy="4351338"/>
          </a:xfrm>
        </p:spPr>
        <p:txBody>
          <a:bodyPr/>
          <a:lstStyle/>
          <a:p>
            <a:pPr algn="ctr" eaLnBrk="1" hangingPunct="1"/>
            <a:endParaRPr lang="de-DE" altLang="zh-CN" sz="6600" dirty="0">
              <a:latin typeface="SimHei" pitchFamily="2" charset="-122"/>
              <a:ea typeface="SimHei" pitchFamily="2" charset="-122"/>
            </a:endParaRPr>
          </a:p>
          <a:p>
            <a:pPr algn="ctr" eaLnBrk="1" hangingPunct="1"/>
            <a:r>
              <a:rPr lang="zh-CN" altLang="de-DE" sz="6600" dirty="0">
                <a:latin typeface="SimHei" pitchFamily="2" charset="-122"/>
                <a:ea typeface="SimHei" pitchFamily="2" charset="-122"/>
              </a:rPr>
              <a:t>雅各求祝福</a:t>
            </a:r>
            <a:endParaRPr lang="zh-CN" altLang="en-US" sz="6600" dirty="0">
              <a:latin typeface="SimHei" pitchFamily="2" charset="-122"/>
              <a:ea typeface="SimHei"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76581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571500" indent="-571500">
              <a:lnSpc>
                <a:spcPct val="90000"/>
              </a:lnSpc>
              <a:buFont typeface="Symbol" panose="05050102010706020507" pitchFamily="18" charset="2"/>
              <a:buChar char="-"/>
            </a:pPr>
            <a:r>
              <a:rPr lang="zh-CN" altLang="en-US" dirty="0">
                <a:latin typeface="+mj-ea"/>
                <a:ea typeface="+mj-ea"/>
              </a:rPr>
              <a:t>人生经历充满患难和个人的无奈：</a:t>
            </a:r>
          </a:p>
          <a:p>
            <a:pPr marL="857250" lvl="1" indent="-457200">
              <a:lnSpc>
                <a:spcPct val="90000"/>
              </a:lnSpc>
              <a:buFont typeface="Arial" panose="020B0604020202020204" pitchFamily="34" charset="0"/>
              <a:buChar char="•"/>
            </a:pPr>
            <a:r>
              <a:rPr lang="zh-CN" altLang="en-US" dirty="0"/>
              <a:t>女儿底拿被示剑玷辱，儿子们假意与示剑结亲，在示剑城施行杀戮，抢掠财务。 </a:t>
            </a:r>
            <a:endParaRPr lang="de-DE" altLang="zh-CN" dirty="0"/>
          </a:p>
          <a:p>
            <a:pPr marL="857250" lvl="1" indent="-457200">
              <a:lnSpc>
                <a:spcPct val="90000"/>
              </a:lnSpc>
              <a:buFont typeface="Arial" panose="020B0604020202020204" pitchFamily="34" charset="0"/>
              <a:buChar char="•"/>
            </a:pPr>
            <a:r>
              <a:rPr lang="zh-CN" altLang="en-US" dirty="0">
                <a:latin typeface="+mj-ea"/>
                <a:ea typeface="+mj-ea"/>
              </a:rPr>
              <a:t>拉吉生便雅悯难产而死</a:t>
            </a:r>
            <a:endParaRPr lang="de-DE" altLang="zh-CN" dirty="0">
              <a:latin typeface="+mj-ea"/>
              <a:ea typeface="+mj-ea"/>
            </a:endParaRPr>
          </a:p>
          <a:p>
            <a:pPr marL="857250" lvl="1" indent="-457200">
              <a:lnSpc>
                <a:spcPct val="90000"/>
              </a:lnSpc>
              <a:buFont typeface="Arial" panose="020B0604020202020204" pitchFamily="34" charset="0"/>
              <a:buChar char="•"/>
            </a:pPr>
            <a:r>
              <a:rPr lang="zh-CN" altLang="en-US" dirty="0">
                <a:latin typeface="+mj-ea"/>
                <a:ea typeface="+mj-ea"/>
              </a:rPr>
              <a:t>大儿子流遍于父亲的妾辟拉乱伦同寝，玷污父亲的床。</a:t>
            </a:r>
            <a:endParaRPr lang="de-DE" altLang="zh-CN" dirty="0">
              <a:latin typeface="+mj-ea"/>
              <a:ea typeface="+mj-ea"/>
            </a:endParaRPr>
          </a:p>
          <a:p>
            <a:pPr marL="857250" lvl="1" indent="-457200">
              <a:lnSpc>
                <a:spcPct val="90000"/>
              </a:lnSpc>
              <a:buFont typeface="Arial" panose="020B0604020202020204" pitchFamily="34" charset="0"/>
              <a:buChar char="•"/>
            </a:pPr>
            <a:r>
              <a:rPr lang="zh-CN" altLang="en-US" dirty="0">
                <a:latin typeface="+mj-ea"/>
                <a:ea typeface="+mj-ea"/>
              </a:rPr>
              <a:t>父亲以撒过世</a:t>
            </a:r>
            <a:endParaRPr lang="de-DE" altLang="zh-CN" dirty="0">
              <a:latin typeface="+mj-ea"/>
              <a:ea typeface="+mj-ea"/>
            </a:endParaRPr>
          </a:p>
          <a:p>
            <a:pPr marL="857250" lvl="1" indent="-457200">
              <a:lnSpc>
                <a:spcPct val="90000"/>
              </a:lnSpc>
              <a:buFont typeface="Arial" panose="020B0604020202020204" pitchFamily="34" charset="0"/>
              <a:buChar char="•"/>
            </a:pPr>
            <a:r>
              <a:rPr lang="zh-CN" altLang="en-US" dirty="0">
                <a:latin typeface="+mj-ea"/>
                <a:ea typeface="+mj-ea"/>
              </a:rPr>
              <a:t>失去儿子约瑟。</a:t>
            </a:r>
          </a:p>
          <a:p>
            <a:pPr marL="857250" lvl="1" indent="-457200">
              <a:lnSpc>
                <a:spcPct val="90000"/>
              </a:lnSpc>
              <a:buFont typeface="Arial" panose="020B0604020202020204" pitchFamily="34" charset="0"/>
              <a:buChar char="•"/>
            </a:pPr>
            <a:endParaRPr lang="de-DE" altLang="zh-CN" dirty="0"/>
          </a:p>
          <a:p>
            <a:pPr marL="457200" indent="-457200">
              <a:lnSpc>
                <a:spcPct val="90000"/>
              </a:lnSpc>
              <a:buFont typeface="Symbol" panose="05050102010706020507" pitchFamily="18" charset="2"/>
              <a:buChar char="-"/>
            </a:pPr>
            <a:endParaRPr lang="en-US" altLang="zh-CN" dirty="0"/>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3349999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1" end="1"/>
                                            </p:txEl>
                                          </p:spTgt>
                                        </p:tgtEl>
                                        <p:attrNameLst>
                                          <p:attrName>style.visibility</p:attrName>
                                        </p:attrNameLst>
                                      </p:cBhvr>
                                      <p:to>
                                        <p:strVal val="visible"/>
                                      </p:to>
                                    </p:set>
                                    <p:animEffect transition="in" filter="fade">
                                      <p:cBhvr>
                                        <p:cTn id="7" dur="500"/>
                                        <p:tgtEl>
                                          <p:spTgt spid="11776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2" end="2"/>
                                            </p:txEl>
                                          </p:spTgt>
                                        </p:tgtEl>
                                        <p:attrNameLst>
                                          <p:attrName>style.visibility</p:attrName>
                                        </p:attrNameLst>
                                      </p:cBhvr>
                                      <p:to>
                                        <p:strVal val="visible"/>
                                      </p:to>
                                    </p:set>
                                    <p:animEffect transition="in" filter="fade">
                                      <p:cBhvr>
                                        <p:cTn id="12" dur="500"/>
                                        <p:tgtEl>
                                          <p:spTgt spid="11776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7762">
                                            <p:txEl>
                                              <p:pRg st="3" end="3"/>
                                            </p:txEl>
                                          </p:spTgt>
                                        </p:tgtEl>
                                        <p:attrNameLst>
                                          <p:attrName>style.visibility</p:attrName>
                                        </p:attrNameLst>
                                      </p:cBhvr>
                                      <p:to>
                                        <p:strVal val="visible"/>
                                      </p:to>
                                    </p:set>
                                    <p:animEffect transition="in" filter="fade">
                                      <p:cBhvr>
                                        <p:cTn id="17" dur="500"/>
                                        <p:tgtEl>
                                          <p:spTgt spid="11776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7762">
                                            <p:txEl>
                                              <p:pRg st="4" end="4"/>
                                            </p:txEl>
                                          </p:spTgt>
                                        </p:tgtEl>
                                        <p:attrNameLst>
                                          <p:attrName>style.visibility</p:attrName>
                                        </p:attrNameLst>
                                      </p:cBhvr>
                                      <p:to>
                                        <p:strVal val="visible"/>
                                      </p:to>
                                    </p:set>
                                    <p:animEffect transition="in" filter="fade">
                                      <p:cBhvr>
                                        <p:cTn id="22" dur="500"/>
                                        <p:tgtEl>
                                          <p:spTgt spid="117762">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7762">
                                            <p:txEl>
                                              <p:pRg st="5" end="5"/>
                                            </p:txEl>
                                          </p:spTgt>
                                        </p:tgtEl>
                                        <p:attrNameLst>
                                          <p:attrName>style.visibility</p:attrName>
                                        </p:attrNameLst>
                                      </p:cBhvr>
                                      <p:to>
                                        <p:strVal val="visible"/>
                                      </p:to>
                                    </p:set>
                                    <p:animEffect transition="in" filter="fade">
                                      <p:cBhvr>
                                        <p:cTn id="27" dur="500"/>
                                        <p:tgtEl>
                                          <p:spTgt spid="117762">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7762">
                                            <p:txEl>
                                              <p:pRg st="6" end="6"/>
                                            </p:txEl>
                                          </p:spTgt>
                                        </p:tgtEl>
                                        <p:attrNameLst>
                                          <p:attrName>style.visibility</p:attrName>
                                        </p:attrNameLst>
                                      </p:cBhvr>
                                      <p:to>
                                        <p:strVal val="visible"/>
                                      </p:to>
                                    </p:set>
                                    <p:animEffect transition="in" filter="fade">
                                      <p:cBhvr>
                                        <p:cTn id="32" dur="500"/>
                                        <p:tgtEl>
                                          <p:spTgt spid="11776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76581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514350" indent="-457200">
              <a:lnSpc>
                <a:spcPct val="80000"/>
              </a:lnSpc>
              <a:buFont typeface="Symbol" panose="05050102010706020507" pitchFamily="18" charset="2"/>
              <a:buChar char="-"/>
            </a:pPr>
            <a:r>
              <a:rPr lang="zh-CN" altLang="en-US" dirty="0">
                <a:latin typeface="+mj-ea"/>
                <a:ea typeface="+mj-ea"/>
              </a:rPr>
              <a:t>生命改变被重塑：神的祝福向内，放下自我转向神，在苦难中顺服信靠，将人生主权交给神。</a:t>
            </a:r>
            <a:endParaRPr lang="de-DE" altLang="zh-CN" dirty="0">
              <a:latin typeface="+mj-ea"/>
              <a:ea typeface="+mj-ea"/>
            </a:endParaRPr>
          </a:p>
          <a:p>
            <a:pPr lvl="1">
              <a:lnSpc>
                <a:spcPct val="80000"/>
              </a:lnSpc>
              <a:buFont typeface="Arial" panose="020B0604020202020204" pitchFamily="34" charset="0"/>
              <a:buChar char="•"/>
            </a:pPr>
            <a:r>
              <a:rPr lang="zh-CN" altLang="en-US" dirty="0"/>
              <a:t>儿子们血洗示剑城后，雅各要求他们到神面前认罪自洁，并将夺来的外邦人神像和耳环埋藏在示剑城的橡树底下（创</a:t>
            </a:r>
            <a:r>
              <a:rPr lang="en-US" altLang="zh-CN" dirty="0"/>
              <a:t>34:30</a:t>
            </a:r>
            <a:r>
              <a:rPr lang="zh-CN" altLang="en-US" dirty="0"/>
              <a:t>；</a:t>
            </a:r>
            <a:r>
              <a:rPr lang="en-US" altLang="zh-CN" dirty="0"/>
              <a:t>35</a:t>
            </a:r>
            <a:r>
              <a:rPr lang="zh-CN" altLang="en-US" dirty="0"/>
              <a:t>：</a:t>
            </a:r>
            <a:r>
              <a:rPr lang="en-US" altLang="zh-CN" dirty="0"/>
              <a:t>1-4</a:t>
            </a:r>
            <a:r>
              <a:rPr lang="zh-CN" altLang="en-US" dirty="0"/>
              <a:t>）。</a:t>
            </a:r>
            <a:endParaRPr lang="de-DE" altLang="zh-CN" dirty="0"/>
          </a:p>
          <a:p>
            <a:pPr lvl="1">
              <a:lnSpc>
                <a:spcPct val="80000"/>
              </a:lnSpc>
              <a:buFont typeface="Arial" panose="020B0604020202020204" pitchFamily="34" charset="0"/>
              <a:buChar char="•"/>
            </a:pPr>
            <a:r>
              <a:rPr lang="zh-CN" altLang="en-US" dirty="0"/>
              <a:t>当流遍与辟拉乱伦时，以色列也听见了。将主权交给神，流变后失去了长子祝福。</a:t>
            </a:r>
          </a:p>
          <a:p>
            <a:pPr lvl="1">
              <a:lnSpc>
                <a:spcPct val="80000"/>
              </a:lnSpc>
              <a:buFont typeface="Arial" panose="020B0604020202020204" pitchFamily="34" charset="0"/>
              <a:buChar char="•"/>
            </a:pPr>
            <a:r>
              <a:rPr lang="zh-CN" altLang="en-US" dirty="0"/>
              <a:t>失去最爱的约瑟，雅各的患难达到顶峰，心痛进入谷底（</a:t>
            </a:r>
            <a:r>
              <a:rPr lang="en-US" altLang="zh-CN" dirty="0"/>
              <a:t>37:35</a:t>
            </a:r>
            <a:r>
              <a:rPr lang="zh-CN" altLang="en-US" dirty="0"/>
              <a:t>）</a:t>
            </a:r>
            <a:endParaRPr lang="zh-CN" altLang="en-US" dirty="0">
              <a:latin typeface="+mj-ea"/>
              <a:ea typeface="+mj-ea"/>
            </a:endParaRPr>
          </a:p>
          <a:p>
            <a:pPr marL="0" indent="0">
              <a:lnSpc>
                <a:spcPct val="90000"/>
              </a:lnSpc>
            </a:pPr>
            <a:endParaRPr lang="en-US" altLang="zh-CN" dirty="0"/>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259811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2" end="2"/>
                                            </p:txEl>
                                          </p:spTgt>
                                        </p:tgtEl>
                                        <p:attrNameLst>
                                          <p:attrName>style.visibility</p:attrName>
                                        </p:attrNameLst>
                                      </p:cBhvr>
                                      <p:to>
                                        <p:strVal val="visible"/>
                                      </p:to>
                                    </p:set>
                                    <p:animEffect transition="in" filter="fade">
                                      <p:cBhvr>
                                        <p:cTn id="7" dur="500"/>
                                        <p:tgtEl>
                                          <p:spTgt spid="11776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3" end="3"/>
                                            </p:txEl>
                                          </p:spTgt>
                                        </p:tgtEl>
                                        <p:attrNameLst>
                                          <p:attrName>style.visibility</p:attrName>
                                        </p:attrNameLst>
                                      </p:cBhvr>
                                      <p:to>
                                        <p:strVal val="visible"/>
                                      </p:to>
                                    </p:set>
                                    <p:animEffect transition="in" filter="fade">
                                      <p:cBhvr>
                                        <p:cTn id="12" dur="500"/>
                                        <p:tgtEl>
                                          <p:spTgt spid="11776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7762">
                                            <p:txEl>
                                              <p:pRg st="4" end="4"/>
                                            </p:txEl>
                                          </p:spTgt>
                                        </p:tgtEl>
                                        <p:attrNameLst>
                                          <p:attrName>style.visibility</p:attrName>
                                        </p:attrNameLst>
                                      </p:cBhvr>
                                      <p:to>
                                        <p:strVal val="visible"/>
                                      </p:to>
                                    </p:set>
                                    <p:animEffect transition="in" filter="fade">
                                      <p:cBhvr>
                                        <p:cTn id="17" dur="500"/>
                                        <p:tgtEl>
                                          <p:spTgt spid="11776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72009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lvl="1" eaLnBrk="1">
              <a:lnSpc>
                <a:spcPct val="80000"/>
              </a:lnSpc>
              <a:buFont typeface="Arial" panose="020B0604020202020204" pitchFamily="34" charset="0"/>
              <a:buChar char="•"/>
            </a:pPr>
            <a:r>
              <a:rPr lang="zh-CN" altLang="en-US" dirty="0"/>
              <a:t>当约瑟作了埃及宰相，迦南地遭遇饥荒，哥哥们来到埃及买粮食。约瑟为试探哥哥们的诚实，将买粮的银子放回哥哥们的布袋，并要求他们将弟弟便雅悯带到埃及时。雅各表现出的诚实和顺服，要求儿子们加倍地偿还银子和礼物，并且虽然担心害怕因此失去便雅悯，但最后仍然顺服地将便雅悯交出来，让儿子们带他上埃及（创</a:t>
            </a:r>
            <a:r>
              <a:rPr lang="en-US" altLang="zh-CN" dirty="0"/>
              <a:t>42:19-20</a:t>
            </a:r>
            <a:r>
              <a:rPr lang="zh-CN" altLang="en-US" dirty="0"/>
              <a:t>；</a:t>
            </a:r>
            <a:r>
              <a:rPr lang="en-US" altLang="zh-CN" dirty="0"/>
              <a:t>43:11-14</a:t>
            </a:r>
            <a:r>
              <a:rPr lang="zh-CN" altLang="en-US" dirty="0"/>
              <a:t>）。</a:t>
            </a:r>
            <a:endParaRPr lang="zh-CN" altLang="en-US" b="1" dirty="0"/>
          </a:p>
          <a:p>
            <a:pPr lvl="1">
              <a:lnSpc>
                <a:spcPct val="80000"/>
              </a:lnSpc>
              <a:buFont typeface="Arial" panose="020B0604020202020204" pitchFamily="34" charset="0"/>
              <a:buChar char="•"/>
            </a:pPr>
            <a:endParaRPr lang="zh-CN" altLang="en-US" dirty="0">
              <a:latin typeface="+mj-ea"/>
              <a:ea typeface="+mj-ea"/>
            </a:endParaRPr>
          </a:p>
          <a:p>
            <a:pPr marL="0" indent="0">
              <a:lnSpc>
                <a:spcPct val="90000"/>
              </a:lnSpc>
            </a:pPr>
            <a:endParaRPr lang="en-US" altLang="zh-CN" dirty="0"/>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2722485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1" end="1"/>
                                            </p:txEl>
                                          </p:spTgt>
                                        </p:tgtEl>
                                        <p:attrNameLst>
                                          <p:attrName>style.visibility</p:attrName>
                                        </p:attrNameLst>
                                      </p:cBhvr>
                                      <p:to>
                                        <p:strVal val="visible"/>
                                      </p:to>
                                    </p:set>
                                    <p:animEffect transition="in" filter="fade">
                                      <p:cBhvr>
                                        <p:cTn id="7" dur="500"/>
                                        <p:tgtEl>
                                          <p:spTgt spid="11776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78867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514350" indent="-514350" eaLnBrk="1">
              <a:buFont typeface="+mj-lt"/>
              <a:buAutoNum type="arabicPeriod" startAt="7"/>
            </a:pPr>
            <a:r>
              <a:rPr lang="zh-CN" altLang="en-US" dirty="0">
                <a:latin typeface="+mj-ea"/>
                <a:ea typeface="+mj-ea"/>
              </a:rPr>
              <a:t>在苦难中看见见证神超然能力的带领，打破自我的有限，神的恩典与能力超越自己的意念。</a:t>
            </a:r>
            <a:endParaRPr lang="de-DE" altLang="zh-CN" dirty="0">
              <a:latin typeface="+mj-ea"/>
              <a:ea typeface="+mj-ea"/>
            </a:endParaRPr>
          </a:p>
          <a:p>
            <a:pPr marL="914400" lvl="1" indent="-514350">
              <a:buFont typeface="Arial" panose="020B0604020202020204" pitchFamily="34" charset="0"/>
              <a:buChar char="•"/>
            </a:pPr>
            <a:r>
              <a:rPr lang="zh-CN" altLang="en-US" dirty="0"/>
              <a:t>当雅各知道约瑟活着，作了埃及宰相，心灵复苏（创</a:t>
            </a:r>
            <a:r>
              <a:rPr lang="en-US" altLang="zh-CN" dirty="0"/>
              <a:t>45:27</a:t>
            </a:r>
            <a:r>
              <a:rPr lang="zh-CN" altLang="en-US" dirty="0"/>
              <a:t>）。</a:t>
            </a:r>
          </a:p>
          <a:p>
            <a:pPr marL="914400" lvl="1" indent="-514350">
              <a:buFont typeface="Arial" panose="020B0604020202020204" pitchFamily="34" charset="0"/>
              <a:buChar char="•"/>
            </a:pPr>
            <a:r>
              <a:rPr lang="zh-CN" altLang="en-US" dirty="0"/>
              <a:t>神救赎和保全生命的工作，透过家庭的苦难被彰显出来（</a:t>
            </a:r>
            <a:r>
              <a:rPr lang="en-US" altLang="zh-CN" dirty="0"/>
              <a:t>45:6-8</a:t>
            </a:r>
            <a:r>
              <a:rPr lang="zh-CN" altLang="en-US" dirty="0"/>
              <a:t>）。</a:t>
            </a:r>
          </a:p>
          <a:p>
            <a:pPr marL="914400" lvl="1" indent="-514350" eaLnBrk="1">
              <a:buFont typeface="Arial" panose="020B0604020202020204" pitchFamily="34" charset="0"/>
              <a:buChar char="•"/>
            </a:pPr>
            <a:r>
              <a:rPr lang="zh-CN" altLang="en-US" dirty="0"/>
              <a:t>雅各准备下埃及见约瑟，神再次显明旨意，应许继续与他同在、保护他</a:t>
            </a:r>
            <a:r>
              <a:rPr lang="zh-CN" altLang="de-DE" dirty="0"/>
              <a:t>（</a:t>
            </a:r>
            <a:r>
              <a:rPr lang="en-US" altLang="zh-CN" dirty="0"/>
              <a:t>46:1-4</a:t>
            </a:r>
            <a:r>
              <a:rPr lang="zh-CN" altLang="en-US" dirty="0"/>
              <a:t>）。</a:t>
            </a:r>
            <a:endParaRPr lang="zh-CN" altLang="en-US" dirty="0">
              <a:latin typeface="+mj-ea"/>
              <a:ea typeface="+mj-ea"/>
            </a:endParaRPr>
          </a:p>
          <a:p>
            <a:pPr marL="514350" indent="-514350">
              <a:buFont typeface="+mj-lt"/>
              <a:buAutoNum type="arabicPeriod" startAt="7"/>
            </a:pPr>
            <a:endParaRPr lang="zh-CN" altLang="en-US" dirty="0">
              <a:latin typeface="+mj-ea"/>
              <a:ea typeface="+mj-ea"/>
            </a:endParaRPr>
          </a:p>
          <a:p>
            <a:pPr marL="0" indent="0">
              <a:lnSpc>
                <a:spcPct val="90000"/>
              </a:lnSpc>
            </a:pPr>
            <a:endParaRPr lang="en-US" altLang="zh-CN" dirty="0"/>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304625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2" end="2"/>
                                            </p:txEl>
                                          </p:spTgt>
                                        </p:tgtEl>
                                        <p:attrNameLst>
                                          <p:attrName>style.visibility</p:attrName>
                                        </p:attrNameLst>
                                      </p:cBhvr>
                                      <p:to>
                                        <p:strVal val="visible"/>
                                      </p:to>
                                    </p:set>
                                    <p:animEffect transition="in" filter="fade">
                                      <p:cBhvr>
                                        <p:cTn id="7" dur="500"/>
                                        <p:tgtEl>
                                          <p:spTgt spid="11776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3" end="3"/>
                                            </p:txEl>
                                          </p:spTgt>
                                        </p:tgtEl>
                                        <p:attrNameLst>
                                          <p:attrName>style.visibility</p:attrName>
                                        </p:attrNameLst>
                                      </p:cBhvr>
                                      <p:to>
                                        <p:strVal val="visible"/>
                                      </p:to>
                                    </p:set>
                                    <p:animEffect transition="in" filter="fade">
                                      <p:cBhvr>
                                        <p:cTn id="12" dur="500"/>
                                        <p:tgtEl>
                                          <p:spTgt spid="11776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7762">
                                            <p:txEl>
                                              <p:pRg st="4" end="4"/>
                                            </p:txEl>
                                          </p:spTgt>
                                        </p:tgtEl>
                                        <p:attrNameLst>
                                          <p:attrName>style.visibility</p:attrName>
                                        </p:attrNameLst>
                                      </p:cBhvr>
                                      <p:to>
                                        <p:strVal val="visible"/>
                                      </p:to>
                                    </p:set>
                                    <p:animEffect transition="in" filter="fade">
                                      <p:cBhvr>
                                        <p:cTn id="17" dur="500"/>
                                        <p:tgtEl>
                                          <p:spTgt spid="11776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78867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514350" indent="-514350" eaLnBrk="1">
              <a:buFont typeface="+mj-lt"/>
              <a:buAutoNum type="arabicPeriod" startAt="8"/>
            </a:pPr>
            <a:r>
              <a:rPr lang="zh-CN" altLang="en-US" dirty="0">
                <a:latin typeface="+mj-ea"/>
                <a:ea typeface="+mj-ea"/>
              </a:rPr>
              <a:t>肉体虽衰残，神的信实和能力却可以依靠的。生命眼光开阔的雅各，信靠敬拜成为生命的中心，也成为神祝福的管道和器皿</a:t>
            </a:r>
            <a:endParaRPr lang="de-DE" altLang="zh-CN" dirty="0">
              <a:latin typeface="+mj-ea"/>
              <a:ea typeface="+mj-ea"/>
            </a:endParaRPr>
          </a:p>
          <a:p>
            <a:pPr marL="914400" lvl="1" indent="-514350" eaLnBrk="1">
              <a:buFont typeface="Arial" panose="020B0604020202020204" pitchFamily="34" charset="0"/>
              <a:buChar char="•"/>
            </a:pPr>
            <a:r>
              <a:rPr lang="zh-CN" altLang="en-US" dirty="0"/>
              <a:t>临终前交代后事，要求遗体带回迦南地，以色列在床头上（或作扶着杖头）敬拜神（创</a:t>
            </a:r>
            <a:r>
              <a:rPr lang="en-US" altLang="zh-CN" dirty="0"/>
              <a:t>47:27-31 </a:t>
            </a:r>
            <a:r>
              <a:rPr lang="zh-CN" altLang="en-US" dirty="0"/>
              <a:t>）。</a:t>
            </a:r>
          </a:p>
          <a:p>
            <a:pPr marL="914400" lvl="1" indent="-514350" eaLnBrk="1">
              <a:buFont typeface="Arial" panose="020B0604020202020204" pitchFamily="34" charset="0"/>
              <a:buChar char="•"/>
            </a:pPr>
            <a:r>
              <a:rPr lang="zh-CN" altLang="en-US" dirty="0"/>
              <a:t>以色列年纪老迈，眼睛昏花，不能看见，心灵深处却看见神的恩典不止息，为儿子们祝福（创</a:t>
            </a:r>
            <a:r>
              <a:rPr lang="en-US" altLang="zh-CN" dirty="0"/>
              <a:t>48:10</a:t>
            </a:r>
            <a:r>
              <a:rPr lang="de-DE" altLang="zh-CN" dirty="0"/>
              <a:t>f</a:t>
            </a:r>
            <a:r>
              <a:rPr lang="zh-CN" altLang="de-DE" dirty="0"/>
              <a:t>；创</a:t>
            </a:r>
            <a:r>
              <a:rPr lang="de-DE" altLang="zh-CN" dirty="0"/>
              <a:t>49</a:t>
            </a:r>
            <a:r>
              <a:rPr lang="zh-CN" altLang="de-DE" dirty="0"/>
              <a:t>）</a:t>
            </a:r>
            <a:endParaRPr lang="zh-CN" altLang="en-US" dirty="0">
              <a:latin typeface="+mj-ea"/>
              <a:ea typeface="+mj-ea"/>
            </a:endParaRPr>
          </a:p>
          <a:p>
            <a:pPr marL="514350" indent="-514350" eaLnBrk="1">
              <a:buFont typeface="+mj-lt"/>
              <a:buAutoNum type="arabicPeriod" startAt="7"/>
            </a:pPr>
            <a:endParaRPr lang="zh-CN" altLang="en-US" dirty="0">
              <a:latin typeface="+mj-ea"/>
              <a:ea typeface="+mj-ea"/>
            </a:endParaRPr>
          </a:p>
          <a:p>
            <a:pPr marL="0" indent="0">
              <a:lnSpc>
                <a:spcPct val="90000"/>
              </a:lnSpc>
            </a:pPr>
            <a:endParaRPr lang="en-US" altLang="zh-CN" dirty="0"/>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285525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2" end="2"/>
                                            </p:txEl>
                                          </p:spTgt>
                                        </p:tgtEl>
                                        <p:attrNameLst>
                                          <p:attrName>style.visibility</p:attrName>
                                        </p:attrNameLst>
                                      </p:cBhvr>
                                      <p:to>
                                        <p:strVal val="visible"/>
                                      </p:to>
                                    </p:set>
                                    <p:animEffect transition="in" filter="fade">
                                      <p:cBhvr>
                                        <p:cTn id="7" dur="500"/>
                                        <p:tgtEl>
                                          <p:spTgt spid="11776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3" end="3"/>
                                            </p:txEl>
                                          </p:spTgt>
                                        </p:tgtEl>
                                        <p:attrNameLst>
                                          <p:attrName>style.visibility</p:attrName>
                                        </p:attrNameLst>
                                      </p:cBhvr>
                                      <p:to>
                                        <p:strVal val="visible"/>
                                      </p:to>
                                    </p:set>
                                    <p:animEffect transition="in" filter="fade">
                                      <p:cBhvr>
                                        <p:cTn id="12" dur="500"/>
                                        <p:tgtEl>
                                          <p:spTgt spid="11776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78867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914400" lvl="1" indent="-514350" eaLnBrk="1">
              <a:buFont typeface="Arial" panose="020B0604020202020204" pitchFamily="34" charset="0"/>
              <a:buChar char="•"/>
            </a:pPr>
            <a:r>
              <a:rPr lang="zh-CN" altLang="de-DE" dirty="0"/>
              <a:t>与神的关系：神是牧者、福分的源头、是信实守约慈爱的主（</a:t>
            </a:r>
            <a:r>
              <a:rPr lang="de-DE" altLang="zh-CN" dirty="0"/>
              <a:t>48:15-16)</a:t>
            </a:r>
            <a:r>
              <a:rPr lang="zh-CN" altLang="de-DE" dirty="0"/>
              <a:t>。</a:t>
            </a: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5254687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Inhaltsplatzhalter 2"/>
          <p:cNvSpPr>
            <a:spLocks noGrp="1"/>
          </p:cNvSpPr>
          <p:nvPr>
            <p:ph idx="1"/>
          </p:nvPr>
        </p:nvSpPr>
        <p:spPr>
          <a:xfrm>
            <a:off x="647700" y="1219200"/>
            <a:ext cx="7810500" cy="4297363"/>
          </a:xfrm>
        </p:spPr>
        <p:txBody>
          <a:bodyPr/>
          <a:lstStyle/>
          <a:p>
            <a:pPr marL="0" indent="0"/>
            <a:r>
              <a:rPr lang="zh-CN" altLang="en-US" dirty="0">
                <a:latin typeface="SimHei" pitchFamily="2" charset="-122"/>
                <a:ea typeface="SimHei" pitchFamily="2" charset="-122"/>
              </a:rPr>
              <a:t>总结：</a:t>
            </a:r>
            <a:endParaRPr lang="en-US" altLang="zh-CN" dirty="0">
              <a:latin typeface="SimHei" pitchFamily="2" charset="-122"/>
              <a:ea typeface="SimHei" pitchFamily="2" charset="-122"/>
            </a:endParaRPr>
          </a:p>
          <a:p>
            <a:pPr marL="457200" indent="-457200">
              <a:buFont typeface="Arial" panose="020B0604020202020204" pitchFamily="34" charset="0"/>
              <a:buChar char="•"/>
            </a:pPr>
            <a:r>
              <a:rPr lang="zh-CN" altLang="en-US" sz="3200" dirty="0">
                <a:latin typeface="+mj-ea"/>
                <a:ea typeface="+mj-ea"/>
              </a:rPr>
              <a:t>雅各的一生是被神祝福、也被神改变的一生。从盲目的自我中心与人相争，到不断经历神的带领和工作转向神。透过坎坷、患难，自我中心的生命被破碎，眼光被打开，看见神的能力和作为，，从依靠自我的聪明诡计到看见神的能力与恩典，灵性生命成长成熟，全然信靠敬拜神。</a:t>
            </a:r>
            <a:endParaRPr lang="de-DE" altLang="zh-CN" sz="3200" dirty="0">
              <a:latin typeface="+mj-ea"/>
              <a:ea typeface="+mj-ea"/>
            </a:endParaRPr>
          </a:p>
          <a:p>
            <a:pPr marL="457200" indent="-457200">
              <a:buFont typeface="Arial" panose="020B0604020202020204" pitchFamily="34" charset="0"/>
              <a:buChar char="•"/>
            </a:pPr>
            <a:r>
              <a:rPr lang="zh-CN" altLang="en-US" sz="3200" dirty="0">
                <a:latin typeface="+mj-ea"/>
                <a:ea typeface="+mj-ea"/>
              </a:rPr>
              <a:t>我们的福分在哪里？我们的依靠的是什么？</a:t>
            </a:r>
            <a:endParaRPr lang="zh-CN" altLang="en-US" dirty="0">
              <a:latin typeface="+mj-ea"/>
              <a:ea typeface="+mj-ea"/>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6"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9810">
                                            <p:txEl>
                                              <p:pRg st="1" end="1"/>
                                            </p:txEl>
                                          </p:spTgt>
                                        </p:tgtEl>
                                        <p:attrNameLst>
                                          <p:attrName>style.visibility</p:attrName>
                                        </p:attrNameLst>
                                      </p:cBhvr>
                                      <p:to>
                                        <p:strVal val="visible"/>
                                      </p:to>
                                    </p:set>
                                    <p:animEffect transition="in" filter="fade">
                                      <p:cBhvr>
                                        <p:cTn id="7" dur="500"/>
                                        <p:tgtEl>
                                          <p:spTgt spid="11981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9810">
                                            <p:txEl>
                                              <p:pRg st="2" end="2"/>
                                            </p:txEl>
                                          </p:spTgt>
                                        </p:tgtEl>
                                        <p:attrNameLst>
                                          <p:attrName>style.visibility</p:attrName>
                                        </p:attrNameLst>
                                      </p:cBhvr>
                                      <p:to>
                                        <p:strVal val="visible"/>
                                      </p:to>
                                    </p:set>
                                    <p:animEffect transition="in" filter="fade">
                                      <p:cBhvr>
                                        <p:cTn id="12" dur="500"/>
                                        <p:tgtEl>
                                          <p:spTgt spid="11981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
        <p:nvSpPr>
          <p:cNvPr id="115714" name="Inhaltsplatzhalter 2"/>
          <p:cNvSpPr>
            <a:spLocks noGrp="1"/>
          </p:cNvSpPr>
          <p:nvPr>
            <p:ph idx="1"/>
          </p:nvPr>
        </p:nvSpPr>
        <p:spPr>
          <a:xfrm>
            <a:off x="647700" y="1219200"/>
            <a:ext cx="7581900" cy="4297363"/>
          </a:xfrm>
        </p:spPr>
        <p:txBody>
          <a:bodyPr/>
          <a:lstStyle/>
          <a:p>
            <a:pPr marL="0" indent="0"/>
            <a:r>
              <a:rPr lang="zh-CN" altLang="de-DE" dirty="0">
                <a:latin typeface="SimHei" pitchFamily="2" charset="-122"/>
                <a:ea typeface="SimHei" pitchFamily="2" charset="-122"/>
              </a:rPr>
              <a:t>引言：</a:t>
            </a:r>
          </a:p>
          <a:p>
            <a:pPr marL="742950" indent="-742950" eaLnBrk="1">
              <a:lnSpc>
                <a:spcPct val="90000"/>
              </a:lnSpc>
              <a:buFont typeface="+mj-lt"/>
              <a:buAutoNum type="arabicPeriod"/>
            </a:pPr>
            <a:r>
              <a:rPr lang="zh-CN" altLang="en-US" dirty="0">
                <a:latin typeface="+mj-ea"/>
                <a:ea typeface="+mj-ea"/>
              </a:rPr>
              <a:t>人人都渴望自己的人生被祝福，被神、被人祝福，有圆满的幸福、满足感。</a:t>
            </a:r>
          </a:p>
          <a:p>
            <a:pPr marL="742950" indent="-742950">
              <a:lnSpc>
                <a:spcPct val="90000"/>
              </a:lnSpc>
              <a:buFont typeface="+mj-lt"/>
              <a:buAutoNum type="arabicPeriod"/>
            </a:pPr>
            <a:r>
              <a:rPr lang="zh-CN" altLang="en-US" dirty="0">
                <a:latin typeface="+mj-ea"/>
                <a:ea typeface="+mj-ea"/>
              </a:rPr>
              <a:t>你所期待祝福是怎样的人生景象？物质丰富，婚姻美满、事业成功，儿孙满堂，功成名就</a:t>
            </a:r>
            <a:r>
              <a:rPr lang="en-US" altLang="zh-CN" dirty="0">
                <a:latin typeface="+mj-ea"/>
                <a:ea typeface="+mj-ea"/>
              </a:rPr>
              <a:t>……</a:t>
            </a:r>
          </a:p>
          <a:p>
            <a:pPr marL="742950" indent="-742950">
              <a:lnSpc>
                <a:spcPct val="90000"/>
              </a:lnSpc>
              <a:buFont typeface="+mj-lt"/>
              <a:buAutoNum type="arabicPeriod"/>
            </a:pPr>
            <a:r>
              <a:rPr lang="zh-CN" altLang="en-US" dirty="0">
                <a:latin typeface="+mj-ea"/>
                <a:ea typeface="+mj-ea"/>
              </a:rPr>
              <a:t>自己眼光里想要幸福人生和圣经启示的被神祝福的人生有差异或相同性吗？会产生错位吗？</a:t>
            </a:r>
          </a:p>
          <a:p>
            <a:pPr marL="0" indent="0">
              <a:lnSpc>
                <a:spcPct val="90000"/>
              </a:lnSpc>
            </a:pPr>
            <a:endParaRPr lang="zh-CN" altLang="en-US" dirty="0"/>
          </a:p>
          <a:p>
            <a:pPr>
              <a:lnSpc>
                <a:spcPct val="90000"/>
              </a:lnSpc>
            </a:pPr>
            <a:endParaRPr lang="zh-CN" altLang="en-US" dirty="0"/>
          </a:p>
          <a:p>
            <a:pPr marL="0" indent="0"/>
            <a:endParaRPr lang="zh-CN" altLang="de-DE"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5714">
                                            <p:txEl>
                                              <p:pRg st="1" end="1"/>
                                            </p:txEl>
                                          </p:spTgt>
                                        </p:tgtEl>
                                        <p:attrNameLst>
                                          <p:attrName>style.visibility</p:attrName>
                                        </p:attrNameLst>
                                      </p:cBhvr>
                                      <p:to>
                                        <p:strVal val="visible"/>
                                      </p:to>
                                    </p:set>
                                    <p:animEffect transition="in" filter="fade">
                                      <p:cBhvr>
                                        <p:cTn id="7" dur="500"/>
                                        <p:tgtEl>
                                          <p:spTgt spid="11571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5714">
                                            <p:txEl>
                                              <p:pRg st="2" end="2"/>
                                            </p:txEl>
                                          </p:spTgt>
                                        </p:tgtEl>
                                        <p:attrNameLst>
                                          <p:attrName>style.visibility</p:attrName>
                                        </p:attrNameLst>
                                      </p:cBhvr>
                                      <p:to>
                                        <p:strVal val="visible"/>
                                      </p:to>
                                    </p:set>
                                    <p:animEffect transition="in" filter="fade">
                                      <p:cBhvr>
                                        <p:cTn id="12" dur="500"/>
                                        <p:tgtEl>
                                          <p:spTgt spid="1157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5714">
                                            <p:txEl>
                                              <p:pRg st="3" end="3"/>
                                            </p:txEl>
                                          </p:spTgt>
                                        </p:tgtEl>
                                        <p:attrNameLst>
                                          <p:attrName>style.visibility</p:attrName>
                                        </p:attrNameLst>
                                      </p:cBhvr>
                                      <p:to>
                                        <p:strVal val="visible"/>
                                      </p:to>
                                    </p:set>
                                    <p:animEffect transition="in" filter="fade">
                                      <p:cBhvr>
                                        <p:cTn id="17" dur="500"/>
                                        <p:tgtEl>
                                          <p:spTgt spid="11571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
        <p:nvSpPr>
          <p:cNvPr id="115714" name="Inhaltsplatzhalter 2"/>
          <p:cNvSpPr>
            <a:spLocks noGrp="1"/>
          </p:cNvSpPr>
          <p:nvPr>
            <p:ph idx="1"/>
          </p:nvPr>
        </p:nvSpPr>
        <p:spPr>
          <a:xfrm>
            <a:off x="647700" y="1219200"/>
            <a:ext cx="7581900" cy="4297363"/>
          </a:xfrm>
        </p:spPr>
        <p:txBody>
          <a:bodyPr/>
          <a:lstStyle/>
          <a:p>
            <a:pPr marL="0" indent="0"/>
            <a:r>
              <a:rPr lang="zh-CN" altLang="de-DE" dirty="0">
                <a:latin typeface="SimHei" pitchFamily="2" charset="-122"/>
                <a:ea typeface="SimHei" pitchFamily="2" charset="-122"/>
              </a:rPr>
              <a:t>引言：</a:t>
            </a:r>
          </a:p>
          <a:p>
            <a:pPr marL="742950" indent="-742950">
              <a:lnSpc>
                <a:spcPct val="90000"/>
              </a:lnSpc>
              <a:buFont typeface="+mj-lt"/>
              <a:buAutoNum type="arabicPeriod" startAt="4"/>
            </a:pPr>
            <a:r>
              <a:rPr lang="zh-CN" altLang="en-US" dirty="0">
                <a:latin typeface="+mj-ea"/>
                <a:ea typeface="+mj-ea"/>
              </a:rPr>
              <a:t>神如何祝福带领我们？当期望的与神所赋予的不同时，还能看到神在生命中丰盛的恩典吗？</a:t>
            </a:r>
            <a:endParaRPr lang="de-DE" altLang="zh-CN" dirty="0">
              <a:latin typeface="+mj-ea"/>
              <a:ea typeface="+mj-ea"/>
            </a:endParaRPr>
          </a:p>
          <a:p>
            <a:pPr marL="742950" indent="-742950">
              <a:lnSpc>
                <a:spcPct val="90000"/>
              </a:lnSpc>
              <a:buFont typeface="+mj-lt"/>
              <a:buAutoNum type="arabicPeriod" startAt="4"/>
            </a:pPr>
            <a:r>
              <a:rPr lang="zh-CN" altLang="en-US" dirty="0">
                <a:latin typeface="+mj-ea"/>
                <a:ea typeface="+mj-ea"/>
              </a:rPr>
              <a:t>雅各人生的经历和灵性历程带给我们的思考和启示。</a:t>
            </a:r>
          </a:p>
          <a:p>
            <a:pPr marL="0" indent="0">
              <a:lnSpc>
                <a:spcPct val="90000"/>
              </a:lnSpc>
            </a:pPr>
            <a:endParaRPr lang="zh-CN" altLang="en-US" dirty="0"/>
          </a:p>
          <a:p>
            <a:pPr>
              <a:lnSpc>
                <a:spcPct val="90000"/>
              </a:lnSpc>
            </a:pPr>
            <a:endParaRPr lang="zh-CN" altLang="en-US" dirty="0"/>
          </a:p>
          <a:p>
            <a:pPr marL="0" indent="0"/>
            <a:endParaRPr lang="zh-CN" altLang="de-DE"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Tree>
    <p:extLst>
      <p:ext uri="{BB962C8B-B14F-4D97-AF65-F5344CB8AC3E}">
        <p14:creationId xmlns:p14="http://schemas.microsoft.com/office/powerpoint/2010/main" val="295950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5714">
                                            <p:txEl>
                                              <p:pRg st="2" end="2"/>
                                            </p:txEl>
                                          </p:spTgt>
                                        </p:tgtEl>
                                        <p:attrNameLst>
                                          <p:attrName>style.visibility</p:attrName>
                                        </p:attrNameLst>
                                      </p:cBhvr>
                                      <p:to>
                                        <p:strVal val="visible"/>
                                      </p:to>
                                    </p:set>
                                    <p:animEffect transition="in" filter="fade">
                                      <p:cBhvr>
                                        <p:cTn id="7" dur="500"/>
                                        <p:tgtEl>
                                          <p:spTgt spid="1157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72771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544513" indent="-544513">
              <a:buFont typeface="+mj-lt"/>
              <a:buAutoNum type="arabicPeriod"/>
            </a:pPr>
            <a:r>
              <a:rPr lang="zh-CN" altLang="en-US" dirty="0">
                <a:latin typeface="+mj-ea"/>
                <a:ea typeface="+mj-ea"/>
              </a:rPr>
              <a:t>抓福分求祝福是雅各人生追求的中心主题。但真正的福分却是他在人生后期才逐渐看清。</a:t>
            </a:r>
            <a:endParaRPr lang="de-DE" altLang="zh-CN" dirty="0">
              <a:latin typeface="+mj-ea"/>
              <a:ea typeface="+mj-ea"/>
            </a:endParaRPr>
          </a:p>
          <a:p>
            <a:pPr marL="544513" indent="-544513" eaLnBrk="1">
              <a:buFont typeface="+mj-lt"/>
              <a:buAutoNum type="arabicPeriod" startAt="2"/>
            </a:pPr>
            <a:r>
              <a:rPr lang="zh-CN" altLang="en-US" dirty="0">
                <a:latin typeface="+mj-ea"/>
                <a:ea typeface="+mj-ea"/>
              </a:rPr>
              <a:t>雅各承接神对亚伯拉罕及其后裔的应许和计划</a:t>
            </a:r>
            <a:r>
              <a:rPr lang="zh-CN" altLang="de-DE" dirty="0">
                <a:latin typeface="+mj-ea"/>
                <a:ea typeface="+mj-ea"/>
              </a:rPr>
              <a:t>。</a:t>
            </a:r>
            <a:r>
              <a:rPr lang="zh-CN" altLang="en-US" dirty="0">
                <a:latin typeface="+mj-ea"/>
                <a:ea typeface="+mj-ea"/>
              </a:rPr>
              <a:t>（创</a:t>
            </a:r>
            <a:r>
              <a:rPr lang="en-US" altLang="zh-CN" dirty="0">
                <a:latin typeface="+mj-ea"/>
                <a:ea typeface="+mj-ea"/>
              </a:rPr>
              <a:t>12:1-3</a:t>
            </a:r>
            <a:r>
              <a:rPr lang="zh-CN" altLang="en-US" dirty="0">
                <a:latin typeface="+mj-ea"/>
                <a:ea typeface="+mj-ea"/>
              </a:rPr>
              <a:t>；</a:t>
            </a:r>
            <a:r>
              <a:rPr lang="en-US" altLang="zh-CN" dirty="0">
                <a:latin typeface="+mj-ea"/>
                <a:ea typeface="+mj-ea"/>
              </a:rPr>
              <a:t>17:1-8</a:t>
            </a:r>
            <a:r>
              <a:rPr lang="zh-CN" altLang="en-US" dirty="0">
                <a:latin typeface="+mj-ea"/>
                <a:ea typeface="+mj-ea"/>
              </a:rPr>
              <a:t>；</a:t>
            </a:r>
            <a:r>
              <a:rPr lang="en-US" altLang="zh-CN" dirty="0">
                <a:latin typeface="+mj-ea"/>
                <a:ea typeface="+mj-ea"/>
              </a:rPr>
              <a:t>26:2-5;  28:13-15</a:t>
            </a:r>
            <a:r>
              <a:rPr lang="zh-CN" altLang="en-US" dirty="0">
                <a:latin typeface="+mj-ea"/>
                <a:ea typeface="+mj-ea"/>
              </a:rPr>
              <a:t>）应许包括</a:t>
            </a:r>
            <a:endParaRPr lang="de-DE" altLang="zh-CN" dirty="0">
              <a:latin typeface="+mj-ea"/>
              <a:ea typeface="+mj-ea"/>
            </a:endParaRPr>
          </a:p>
          <a:p>
            <a:pPr marL="990600" lvl="1" indent="-533400">
              <a:lnSpc>
                <a:spcPct val="90000"/>
              </a:lnSpc>
            </a:pPr>
            <a:r>
              <a:rPr lang="zh-CN" altLang="en-US" sz="3400" dirty="0"/>
              <a:t>对未来的应许</a:t>
            </a:r>
            <a:r>
              <a:rPr lang="en-US" altLang="zh-CN" sz="3400" dirty="0"/>
              <a:t>: </a:t>
            </a:r>
            <a:r>
              <a:rPr lang="zh-CN" altLang="en-US" sz="3400" dirty="0"/>
              <a:t>赐土地、后裔，成为大国</a:t>
            </a:r>
            <a:endParaRPr lang="de-DE" altLang="zh-CN" dirty="0"/>
          </a:p>
          <a:p>
            <a:pPr marL="742950" indent="-742950">
              <a:buFont typeface="+mj-lt"/>
              <a:buAutoNum type="arabicPeriod"/>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1" end="1"/>
                                            </p:txEl>
                                          </p:spTgt>
                                        </p:tgtEl>
                                        <p:attrNameLst>
                                          <p:attrName>style.visibility</p:attrName>
                                        </p:attrNameLst>
                                      </p:cBhvr>
                                      <p:to>
                                        <p:strVal val="visible"/>
                                      </p:to>
                                    </p:set>
                                    <p:animEffect transition="in" filter="fade">
                                      <p:cBhvr>
                                        <p:cTn id="7" dur="500"/>
                                        <p:tgtEl>
                                          <p:spTgt spid="11776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2" end="2"/>
                                            </p:txEl>
                                          </p:spTgt>
                                        </p:tgtEl>
                                        <p:attrNameLst>
                                          <p:attrName>style.visibility</p:attrName>
                                        </p:attrNameLst>
                                      </p:cBhvr>
                                      <p:to>
                                        <p:strVal val="visible"/>
                                      </p:to>
                                    </p:set>
                                    <p:animEffect transition="in" filter="fade">
                                      <p:cBhvr>
                                        <p:cTn id="12" dur="500"/>
                                        <p:tgtEl>
                                          <p:spTgt spid="11776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7762">
                                            <p:txEl>
                                              <p:pRg st="3" end="3"/>
                                            </p:txEl>
                                          </p:spTgt>
                                        </p:tgtEl>
                                        <p:attrNameLst>
                                          <p:attrName>style.visibility</p:attrName>
                                        </p:attrNameLst>
                                      </p:cBhvr>
                                      <p:to>
                                        <p:strVal val="visible"/>
                                      </p:to>
                                    </p:set>
                                    <p:animEffect transition="in" filter="fade">
                                      <p:cBhvr>
                                        <p:cTn id="17" dur="500"/>
                                        <p:tgtEl>
                                          <p:spTgt spid="11776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7658100" cy="4297363"/>
          </a:xfrm>
        </p:spPr>
        <p:txBody>
          <a:bodyPr/>
          <a:lstStyle/>
          <a:p>
            <a:pPr marL="0" indent="0"/>
            <a:r>
              <a:rPr lang="zh-CN" altLang="en-US" dirty="0">
                <a:latin typeface="SimHei" pitchFamily="2" charset="-122"/>
                <a:ea typeface="SimHei" pitchFamily="2" charset="-122"/>
              </a:rPr>
              <a:t>经文理解与应用：</a:t>
            </a:r>
            <a:endParaRPr lang="de-DE" altLang="zh-CN" dirty="0">
              <a:latin typeface="SimHei" pitchFamily="2" charset="-122"/>
              <a:ea typeface="SimHei" pitchFamily="2" charset="-122"/>
            </a:endParaRPr>
          </a:p>
          <a:p>
            <a:pPr marL="857250" lvl="1" indent="-457200">
              <a:buFont typeface="Symbol" panose="05050102010706020507" pitchFamily="18" charset="2"/>
              <a:buChar char="-"/>
            </a:pPr>
            <a:r>
              <a:rPr lang="zh-CN" altLang="en-US" sz="3400" dirty="0">
                <a:latin typeface="+mj-ea"/>
                <a:ea typeface="+mj-ea"/>
              </a:rPr>
              <a:t>成为他人的祝福，万族因他和他的后裔得祝福</a:t>
            </a:r>
            <a:endParaRPr lang="en-US" altLang="zh-CN" sz="3400" dirty="0">
              <a:latin typeface="+mj-ea"/>
              <a:ea typeface="+mj-ea"/>
            </a:endParaRPr>
          </a:p>
          <a:p>
            <a:pPr marL="857250" lvl="1" indent="-457200">
              <a:buFont typeface="Symbol" panose="05050102010706020507" pitchFamily="18" charset="2"/>
              <a:buChar char="-"/>
            </a:pPr>
            <a:r>
              <a:rPr lang="zh-CN" altLang="en-US" sz="3400" dirty="0">
                <a:latin typeface="+mj-ea"/>
                <a:ea typeface="+mj-ea"/>
              </a:rPr>
              <a:t>对个人的保护</a:t>
            </a:r>
            <a:r>
              <a:rPr lang="en-US" altLang="zh-CN" sz="3400" dirty="0">
                <a:latin typeface="+mj-ea"/>
                <a:ea typeface="+mj-ea"/>
              </a:rPr>
              <a:t>, </a:t>
            </a:r>
            <a:r>
              <a:rPr lang="zh-CN" altLang="de-DE" sz="3400" dirty="0">
                <a:latin typeface="+mj-ea"/>
                <a:ea typeface="+mj-ea"/>
              </a:rPr>
              <a:t>同在和不离弃</a:t>
            </a:r>
            <a:endParaRPr lang="de-DE" altLang="zh-CN" sz="3400" dirty="0">
              <a:latin typeface="+mj-ea"/>
              <a:ea typeface="+mj-ea"/>
            </a:endParaRPr>
          </a:p>
          <a:p>
            <a:pPr marL="0" indent="0"/>
            <a:endParaRPr lang="zh-CN" altLang="en-US" sz="4000"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362971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1" end="1"/>
                                            </p:txEl>
                                          </p:spTgt>
                                        </p:tgtEl>
                                        <p:attrNameLst>
                                          <p:attrName>style.visibility</p:attrName>
                                        </p:attrNameLst>
                                      </p:cBhvr>
                                      <p:to>
                                        <p:strVal val="visible"/>
                                      </p:to>
                                    </p:set>
                                    <p:animEffect transition="in" filter="fade">
                                      <p:cBhvr>
                                        <p:cTn id="7" dur="500"/>
                                        <p:tgtEl>
                                          <p:spTgt spid="11776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2" end="2"/>
                                            </p:txEl>
                                          </p:spTgt>
                                        </p:tgtEl>
                                        <p:attrNameLst>
                                          <p:attrName>style.visibility</p:attrName>
                                        </p:attrNameLst>
                                      </p:cBhvr>
                                      <p:to>
                                        <p:strVal val="visible"/>
                                      </p:to>
                                    </p:set>
                                    <p:animEffect transition="in" filter="fade">
                                      <p:cBhvr>
                                        <p:cTn id="12" dur="500"/>
                                        <p:tgtEl>
                                          <p:spTgt spid="1177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80391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544513" indent="-544513" eaLnBrk="1">
              <a:lnSpc>
                <a:spcPct val="90000"/>
              </a:lnSpc>
              <a:buFont typeface="+mj-lt"/>
              <a:buAutoNum type="arabicPeriod" startAt="3"/>
            </a:pPr>
            <a:r>
              <a:rPr lang="zh-CN" altLang="en-US" dirty="0">
                <a:latin typeface="+mj-ea"/>
                <a:ea typeface="+mj-ea"/>
              </a:rPr>
              <a:t>早年雅各：不真正认识神对自己人生的旨意，自我为中心，与人相争，以手段和诡计抓取自己的利益和好处。</a:t>
            </a:r>
          </a:p>
          <a:p>
            <a:pPr marL="544513" indent="-544513">
              <a:buFont typeface="Symbol" panose="05050102010706020507" pitchFamily="18" charset="2"/>
              <a:buChar char="-"/>
            </a:pPr>
            <a:r>
              <a:rPr lang="zh-CN" altLang="en-US" dirty="0">
                <a:latin typeface="+mj-ea"/>
                <a:ea typeface="+mj-ea"/>
              </a:rPr>
              <a:t>经历的典型事件</a:t>
            </a:r>
            <a:endParaRPr lang="de-DE" altLang="zh-CN" dirty="0">
              <a:latin typeface="+mj-ea"/>
              <a:ea typeface="+mj-ea"/>
            </a:endParaRPr>
          </a:p>
          <a:p>
            <a:pPr lvl="1">
              <a:lnSpc>
                <a:spcPct val="90000"/>
              </a:lnSpc>
              <a:buFontTx/>
              <a:buNone/>
            </a:pPr>
            <a:r>
              <a:rPr lang="de-DE" altLang="zh-CN" sz="3400" dirty="0"/>
              <a:t>	</a:t>
            </a:r>
            <a:r>
              <a:rPr lang="zh-CN" altLang="en-US" sz="3400" dirty="0"/>
              <a:t> </a:t>
            </a:r>
            <a:r>
              <a:rPr lang="en-US" altLang="zh-CN" sz="3400" dirty="0"/>
              <a:t>A  </a:t>
            </a:r>
            <a:r>
              <a:rPr lang="zh-CN" altLang="en-US" sz="3400" dirty="0"/>
              <a:t>施诡计用红豆汤骗取哥哥以扫的</a:t>
            </a:r>
            <a:endParaRPr lang="de-DE" altLang="zh-CN" sz="3400" dirty="0"/>
          </a:p>
          <a:p>
            <a:pPr lvl="1">
              <a:lnSpc>
                <a:spcPct val="90000"/>
              </a:lnSpc>
              <a:buFontTx/>
              <a:buNone/>
            </a:pPr>
            <a:r>
              <a:rPr lang="de-DE" altLang="zh-CN" sz="3400" dirty="0"/>
              <a:t>        </a:t>
            </a:r>
            <a:r>
              <a:rPr lang="zh-CN" altLang="en-US" sz="3400" dirty="0"/>
              <a:t>长子名分。</a:t>
            </a:r>
          </a:p>
          <a:p>
            <a:pPr lvl="1">
              <a:lnSpc>
                <a:spcPct val="90000"/>
              </a:lnSpc>
              <a:buFontTx/>
              <a:buNone/>
            </a:pPr>
            <a:r>
              <a:rPr lang="zh-CN" altLang="en-US" sz="3400" dirty="0"/>
              <a:t> </a:t>
            </a:r>
            <a:r>
              <a:rPr lang="zh-CN" altLang="de-DE" sz="3400" dirty="0"/>
              <a:t>   </a:t>
            </a:r>
            <a:r>
              <a:rPr lang="en-US" altLang="zh-CN" sz="3400" dirty="0"/>
              <a:t>B  </a:t>
            </a:r>
            <a:r>
              <a:rPr lang="zh-CN" altLang="en-US" sz="3400" dirty="0"/>
              <a:t>骗取父亲雅各对以扫的祝福。</a:t>
            </a:r>
          </a:p>
          <a:p>
            <a:pPr lvl="1">
              <a:lnSpc>
                <a:spcPct val="90000"/>
              </a:lnSpc>
              <a:buFontTx/>
              <a:buNone/>
            </a:pPr>
            <a:r>
              <a:rPr lang="zh-CN" altLang="en-US" sz="3400" dirty="0"/>
              <a:t> </a:t>
            </a:r>
            <a:r>
              <a:rPr lang="zh-CN" altLang="de-DE" sz="3400" dirty="0"/>
              <a:t>   </a:t>
            </a:r>
            <a:r>
              <a:rPr lang="en-US" altLang="zh-CN" sz="3400" dirty="0"/>
              <a:t>C  </a:t>
            </a:r>
            <a:r>
              <a:rPr lang="zh-CN" altLang="en-US" sz="3400" dirty="0"/>
              <a:t>为娶到所爱的拉吉，和舅舅拉班</a:t>
            </a:r>
            <a:endParaRPr lang="de-DE" altLang="zh-CN" sz="3400" dirty="0"/>
          </a:p>
          <a:p>
            <a:pPr lvl="1">
              <a:lnSpc>
                <a:spcPct val="90000"/>
              </a:lnSpc>
              <a:buFontTx/>
              <a:buNone/>
            </a:pPr>
            <a:r>
              <a:rPr lang="de-DE" altLang="zh-CN" sz="3400" dirty="0"/>
              <a:t>         </a:t>
            </a:r>
            <a:r>
              <a:rPr lang="zh-CN" altLang="en-US" sz="3400" dirty="0"/>
              <a:t>的利益较量。</a:t>
            </a:r>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2920238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1" end="1"/>
                                            </p:txEl>
                                          </p:spTgt>
                                        </p:tgtEl>
                                        <p:attrNameLst>
                                          <p:attrName>style.visibility</p:attrName>
                                        </p:attrNameLst>
                                      </p:cBhvr>
                                      <p:to>
                                        <p:strVal val="visible"/>
                                      </p:to>
                                    </p:set>
                                    <p:animEffect transition="in" filter="fade">
                                      <p:cBhvr>
                                        <p:cTn id="7" dur="500"/>
                                        <p:tgtEl>
                                          <p:spTgt spid="11776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2" end="2"/>
                                            </p:txEl>
                                          </p:spTgt>
                                        </p:tgtEl>
                                        <p:attrNameLst>
                                          <p:attrName>style.visibility</p:attrName>
                                        </p:attrNameLst>
                                      </p:cBhvr>
                                      <p:to>
                                        <p:strVal val="visible"/>
                                      </p:to>
                                    </p:set>
                                    <p:animEffect transition="in" filter="fade">
                                      <p:cBhvr>
                                        <p:cTn id="12" dur="500"/>
                                        <p:tgtEl>
                                          <p:spTgt spid="11776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7762">
                                            <p:txEl>
                                              <p:pRg st="3" end="3"/>
                                            </p:txEl>
                                          </p:spTgt>
                                        </p:tgtEl>
                                        <p:attrNameLst>
                                          <p:attrName>style.visibility</p:attrName>
                                        </p:attrNameLst>
                                      </p:cBhvr>
                                      <p:to>
                                        <p:strVal val="visible"/>
                                      </p:to>
                                    </p:set>
                                    <p:animEffect transition="in" filter="fade">
                                      <p:cBhvr>
                                        <p:cTn id="17" dur="500"/>
                                        <p:tgtEl>
                                          <p:spTgt spid="117762">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17762">
                                            <p:txEl>
                                              <p:pRg st="4" end="4"/>
                                            </p:txEl>
                                          </p:spTgt>
                                        </p:tgtEl>
                                        <p:attrNameLst>
                                          <p:attrName>style.visibility</p:attrName>
                                        </p:attrNameLst>
                                      </p:cBhvr>
                                      <p:to>
                                        <p:strVal val="visible"/>
                                      </p:to>
                                    </p:set>
                                    <p:animEffect transition="in" filter="fade">
                                      <p:cBhvr>
                                        <p:cTn id="20" dur="500"/>
                                        <p:tgtEl>
                                          <p:spTgt spid="117762">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17762">
                                            <p:txEl>
                                              <p:pRg st="5" end="5"/>
                                            </p:txEl>
                                          </p:spTgt>
                                        </p:tgtEl>
                                        <p:attrNameLst>
                                          <p:attrName>style.visibility</p:attrName>
                                        </p:attrNameLst>
                                      </p:cBhvr>
                                      <p:to>
                                        <p:strVal val="visible"/>
                                      </p:to>
                                    </p:set>
                                    <p:animEffect transition="in" filter="fade">
                                      <p:cBhvr>
                                        <p:cTn id="25" dur="500"/>
                                        <p:tgtEl>
                                          <p:spTgt spid="117762">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17762">
                                            <p:txEl>
                                              <p:pRg st="6" end="6"/>
                                            </p:txEl>
                                          </p:spTgt>
                                        </p:tgtEl>
                                        <p:attrNameLst>
                                          <p:attrName>style.visibility</p:attrName>
                                        </p:attrNameLst>
                                      </p:cBhvr>
                                      <p:to>
                                        <p:strVal val="visible"/>
                                      </p:to>
                                    </p:set>
                                    <p:animEffect transition="in" filter="fade">
                                      <p:cBhvr>
                                        <p:cTn id="30" dur="500"/>
                                        <p:tgtEl>
                                          <p:spTgt spid="117762">
                                            <p:txEl>
                                              <p:pRg st="6" end="6"/>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7762">
                                            <p:txEl>
                                              <p:pRg st="7" end="7"/>
                                            </p:txEl>
                                          </p:spTgt>
                                        </p:tgtEl>
                                        <p:attrNameLst>
                                          <p:attrName>style.visibility</p:attrName>
                                        </p:attrNameLst>
                                      </p:cBhvr>
                                      <p:to>
                                        <p:strVal val="visible"/>
                                      </p:to>
                                    </p:set>
                                    <p:animEffect transition="in" filter="fade">
                                      <p:cBhvr>
                                        <p:cTn id="33" dur="500"/>
                                        <p:tgtEl>
                                          <p:spTgt spid="11776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80391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457200" indent="-457200">
              <a:lnSpc>
                <a:spcPct val="90000"/>
              </a:lnSpc>
              <a:buFont typeface="Symbol" panose="05050102010706020507" pitchFamily="18" charset="2"/>
              <a:buChar char="-"/>
            </a:pPr>
            <a:r>
              <a:rPr lang="zh-CN" altLang="en-US" b="1" dirty="0">
                <a:latin typeface="+mj-ea"/>
                <a:ea typeface="+mj-ea"/>
              </a:rPr>
              <a:t>与神的关系：</a:t>
            </a:r>
            <a:r>
              <a:rPr lang="zh-CN" altLang="en-US" dirty="0">
                <a:latin typeface="+mj-ea"/>
                <a:ea typeface="+mj-ea"/>
              </a:rPr>
              <a:t>知道有神，外在交换式关系（</a:t>
            </a:r>
            <a:r>
              <a:rPr lang="en-US" altLang="zh-CN" dirty="0">
                <a:latin typeface="+mj-ea"/>
                <a:ea typeface="+mj-ea"/>
              </a:rPr>
              <a:t>28:16</a:t>
            </a:r>
            <a:r>
              <a:rPr lang="de-DE" altLang="zh-CN" dirty="0">
                <a:latin typeface="+mj-ea"/>
                <a:ea typeface="+mj-ea"/>
              </a:rPr>
              <a:t>-22)</a:t>
            </a:r>
          </a:p>
          <a:p>
            <a:pPr marL="457200" indent="-457200">
              <a:lnSpc>
                <a:spcPct val="90000"/>
              </a:lnSpc>
              <a:buFont typeface="Symbol" panose="05050102010706020507" pitchFamily="18" charset="2"/>
              <a:buChar char="-"/>
            </a:pPr>
            <a:r>
              <a:rPr lang="zh-CN" altLang="en-US" b="1" dirty="0">
                <a:latin typeface="+mj-ea"/>
                <a:ea typeface="+mj-ea"/>
              </a:rPr>
              <a:t>人生状态：</a:t>
            </a:r>
            <a:r>
              <a:rPr lang="zh-CN" altLang="en-US" dirty="0">
                <a:latin typeface="+mj-ea"/>
                <a:ea typeface="+mj-ea"/>
              </a:rPr>
              <a:t>在自我为中心的相争中，与人的关系成为敌对，父母兄长、自己家庭，与舅舅的关系对立。心中恐惧，没有平安。</a:t>
            </a:r>
            <a:endParaRPr lang="de-DE" altLang="zh-CN" dirty="0">
              <a:latin typeface="+mj-ea"/>
              <a:ea typeface="+mj-ea"/>
            </a:endParaRPr>
          </a:p>
          <a:p>
            <a:pPr marL="457200" indent="-457200">
              <a:lnSpc>
                <a:spcPct val="90000"/>
              </a:lnSpc>
              <a:buFont typeface="Symbol" panose="05050102010706020507" pitchFamily="18" charset="2"/>
              <a:buChar char="-"/>
            </a:pPr>
            <a:r>
              <a:rPr lang="zh-CN" altLang="en-US" b="1" dirty="0">
                <a:latin typeface="+mj-ea"/>
                <a:ea typeface="+mj-ea"/>
              </a:rPr>
              <a:t>神的信实：</a:t>
            </a:r>
            <a:r>
              <a:rPr lang="zh-CN" altLang="en-US" dirty="0">
                <a:latin typeface="+mj-ea"/>
                <a:ea typeface="+mj-ea"/>
              </a:rPr>
              <a:t>尽管雅各生命不荣耀神，但神在一切事上保守带领被祝福，使他在动荡不安中生命保全、富足昌盛。</a:t>
            </a:r>
          </a:p>
          <a:p>
            <a:pPr marL="0" indent="0">
              <a:lnSpc>
                <a:spcPct val="90000"/>
              </a:lnSpc>
            </a:pPr>
            <a:r>
              <a:rPr lang="zh-CN" altLang="en-US" sz="3600" b="1" dirty="0"/>
              <a:t>   </a:t>
            </a:r>
          </a:p>
          <a:p>
            <a:pPr marL="457200" indent="-457200">
              <a:lnSpc>
                <a:spcPct val="90000"/>
              </a:lnSpc>
              <a:buFont typeface="Symbol" panose="05050102010706020507" pitchFamily="18" charset="2"/>
              <a:buChar char="-"/>
            </a:pPr>
            <a:endParaRPr lang="de-DE" altLang="zh-CN" dirty="0"/>
          </a:p>
          <a:p>
            <a:pPr marL="457200" indent="-457200">
              <a:lnSpc>
                <a:spcPct val="90000"/>
              </a:lnSpc>
              <a:buFont typeface="Symbol" panose="05050102010706020507" pitchFamily="18" charset="2"/>
              <a:buChar char="-"/>
            </a:pPr>
            <a:endParaRPr lang="en-US" altLang="zh-CN" dirty="0"/>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3352280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2" end="2"/>
                                            </p:txEl>
                                          </p:spTgt>
                                        </p:tgtEl>
                                        <p:attrNameLst>
                                          <p:attrName>style.visibility</p:attrName>
                                        </p:attrNameLst>
                                      </p:cBhvr>
                                      <p:to>
                                        <p:strVal val="visible"/>
                                      </p:to>
                                    </p:set>
                                    <p:animEffect transition="in" filter="fade">
                                      <p:cBhvr>
                                        <p:cTn id="7" dur="500"/>
                                        <p:tgtEl>
                                          <p:spTgt spid="11776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3" end="3"/>
                                            </p:txEl>
                                          </p:spTgt>
                                        </p:tgtEl>
                                        <p:attrNameLst>
                                          <p:attrName>style.visibility</p:attrName>
                                        </p:attrNameLst>
                                      </p:cBhvr>
                                      <p:to>
                                        <p:strVal val="visible"/>
                                      </p:to>
                                    </p:set>
                                    <p:animEffect transition="in" filter="fade">
                                      <p:cBhvr>
                                        <p:cTn id="12" dur="500"/>
                                        <p:tgtEl>
                                          <p:spTgt spid="11776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80391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544513" indent="-544513">
              <a:lnSpc>
                <a:spcPct val="90000"/>
              </a:lnSpc>
              <a:buFont typeface="+mj-lt"/>
              <a:buAutoNum type="arabicPeriod" startAt="4"/>
            </a:pPr>
            <a:r>
              <a:rPr lang="zh-CN" altLang="de-DE" b="1" dirty="0">
                <a:latin typeface="+mj-ea"/>
                <a:ea typeface="+mj-ea"/>
              </a:rPr>
              <a:t>生命的转折：</a:t>
            </a:r>
          </a:p>
          <a:p>
            <a:pPr marL="720725" lvl="1" indent="-320675">
              <a:lnSpc>
                <a:spcPct val="90000"/>
              </a:lnSpc>
              <a:buFont typeface="Symbol" panose="05050102010706020507" pitchFamily="18" charset="2"/>
              <a:buChar char="-"/>
            </a:pPr>
            <a:r>
              <a:rPr lang="zh-CN" altLang="de-DE" sz="3400" dirty="0"/>
              <a:t>没有出路的雅各 </a:t>
            </a:r>
            <a:r>
              <a:rPr lang="de-DE" altLang="zh-CN" sz="3400" dirty="0"/>
              <a:t>- </a:t>
            </a:r>
            <a:r>
              <a:rPr lang="zh-CN" altLang="de-DE" sz="3400" dirty="0"/>
              <a:t>自我中心、与人相争获得丰厚家业的成功却没有出路和平安，后面被舅舅追赶，向前回归父家又深陷恐惧不敢面对哥哥。以计谋和礼物能走出人生的困境吗？</a:t>
            </a:r>
            <a:endParaRPr lang="de-DE" altLang="zh-CN" sz="3400" dirty="0"/>
          </a:p>
          <a:p>
            <a:pPr marL="720725" lvl="1" indent="-320675">
              <a:lnSpc>
                <a:spcPct val="90000"/>
              </a:lnSpc>
              <a:buFont typeface="Symbol" panose="05050102010706020507" pitchFamily="18" charset="2"/>
              <a:buChar char="-"/>
            </a:pPr>
            <a:r>
              <a:rPr lang="zh-CN" altLang="de-DE" sz="3400" dirty="0"/>
              <a:t>转向神：向神祈祷求助，从心里真实地看到自己的生命与所蒙的恩典与祝福不配（</a:t>
            </a:r>
            <a:r>
              <a:rPr lang="de-DE" altLang="zh-CN" sz="3400" dirty="0"/>
              <a:t>32:7-13</a:t>
            </a:r>
            <a:r>
              <a:rPr lang="zh-CN" altLang="de-DE" sz="3400" dirty="0"/>
              <a:t>）。</a:t>
            </a:r>
            <a:endParaRPr lang="zh-CN" altLang="en-US" sz="3400" dirty="0"/>
          </a:p>
          <a:p>
            <a:pPr marL="400050" lvl="1" indent="0">
              <a:lnSpc>
                <a:spcPct val="90000"/>
              </a:lnSpc>
              <a:buNone/>
            </a:pPr>
            <a:endParaRPr lang="de-DE" altLang="zh-CN" dirty="0"/>
          </a:p>
          <a:p>
            <a:pPr marL="457200" indent="-457200">
              <a:lnSpc>
                <a:spcPct val="90000"/>
              </a:lnSpc>
              <a:buFont typeface="Symbol" panose="05050102010706020507" pitchFamily="18" charset="2"/>
              <a:buChar char="-"/>
            </a:pPr>
            <a:endParaRPr lang="en-US" altLang="zh-CN" dirty="0"/>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3663082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2" end="2"/>
                                            </p:txEl>
                                          </p:spTgt>
                                        </p:tgtEl>
                                        <p:attrNameLst>
                                          <p:attrName>style.visibility</p:attrName>
                                        </p:attrNameLst>
                                      </p:cBhvr>
                                      <p:to>
                                        <p:strVal val="visible"/>
                                      </p:to>
                                    </p:set>
                                    <p:animEffect transition="in" filter="fade">
                                      <p:cBhvr>
                                        <p:cTn id="7" dur="500"/>
                                        <p:tgtEl>
                                          <p:spTgt spid="11776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3" end="3"/>
                                            </p:txEl>
                                          </p:spTgt>
                                        </p:tgtEl>
                                        <p:attrNameLst>
                                          <p:attrName>style.visibility</p:attrName>
                                        </p:attrNameLst>
                                      </p:cBhvr>
                                      <p:to>
                                        <p:strVal val="visible"/>
                                      </p:to>
                                    </p:set>
                                    <p:animEffect transition="in" filter="fade">
                                      <p:cBhvr>
                                        <p:cTn id="12" dur="500"/>
                                        <p:tgtEl>
                                          <p:spTgt spid="11776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Inhaltsplatzhalter 2"/>
          <p:cNvSpPr>
            <a:spLocks noGrp="1"/>
          </p:cNvSpPr>
          <p:nvPr>
            <p:ph idx="1"/>
          </p:nvPr>
        </p:nvSpPr>
        <p:spPr>
          <a:xfrm>
            <a:off x="647700" y="1219200"/>
            <a:ext cx="8039100" cy="4297363"/>
          </a:xfrm>
        </p:spPr>
        <p:txBody>
          <a:bodyPr/>
          <a:lstStyle/>
          <a:p>
            <a:pPr marL="0" indent="0"/>
            <a:r>
              <a:rPr lang="zh-CN" altLang="en-US" dirty="0">
                <a:latin typeface="SimHei" pitchFamily="2" charset="-122"/>
                <a:ea typeface="SimHei" pitchFamily="2" charset="-122"/>
              </a:rPr>
              <a:t>经文理解与应用：</a:t>
            </a:r>
            <a:endParaRPr lang="en-US" altLang="zh-CN" dirty="0">
              <a:latin typeface="SimHei" pitchFamily="2" charset="-122"/>
              <a:ea typeface="SimHei" pitchFamily="2" charset="-122"/>
            </a:endParaRPr>
          </a:p>
          <a:p>
            <a:pPr marL="742950" indent="-742950" eaLnBrk="1">
              <a:lnSpc>
                <a:spcPct val="80000"/>
              </a:lnSpc>
              <a:buFont typeface="+mj-lt"/>
              <a:buAutoNum type="arabicPeriod" startAt="5"/>
            </a:pPr>
            <a:r>
              <a:rPr lang="zh-CN" altLang="en-US" dirty="0">
                <a:latin typeface="+mj-ea"/>
                <a:ea typeface="+mj-ea"/>
              </a:rPr>
              <a:t>面对面遇到神，与神较力得胜，神在生命中留下工作的记号</a:t>
            </a:r>
            <a:r>
              <a:rPr lang="en-US" altLang="zh-CN" dirty="0">
                <a:latin typeface="+mj-ea"/>
                <a:ea typeface="+mj-ea"/>
              </a:rPr>
              <a:t>---</a:t>
            </a:r>
            <a:r>
              <a:rPr lang="zh-CN" altLang="en-US" dirty="0">
                <a:latin typeface="+mj-ea"/>
                <a:ea typeface="+mj-ea"/>
              </a:rPr>
              <a:t>改名、大腿被扭（创</a:t>
            </a:r>
            <a:r>
              <a:rPr lang="en-US" altLang="zh-CN" dirty="0">
                <a:latin typeface="+mj-ea"/>
                <a:ea typeface="+mj-ea"/>
              </a:rPr>
              <a:t>32:22-32</a:t>
            </a:r>
            <a:r>
              <a:rPr lang="zh-CN" altLang="en-US" dirty="0">
                <a:latin typeface="+mj-ea"/>
                <a:ea typeface="+mj-ea"/>
              </a:rPr>
              <a:t>）。</a:t>
            </a:r>
            <a:endParaRPr lang="de-DE" altLang="zh-CN" dirty="0">
              <a:latin typeface="+mj-ea"/>
              <a:ea typeface="+mj-ea"/>
            </a:endParaRPr>
          </a:p>
          <a:p>
            <a:pPr marL="742950" indent="-742950" eaLnBrk="1">
              <a:lnSpc>
                <a:spcPct val="80000"/>
              </a:lnSpc>
              <a:buFont typeface="+mj-lt"/>
              <a:buAutoNum type="arabicPeriod" startAt="5"/>
            </a:pPr>
            <a:r>
              <a:rPr lang="zh-CN" altLang="en-US" dirty="0">
                <a:latin typeface="+mj-ea"/>
                <a:ea typeface="+mj-ea"/>
              </a:rPr>
              <a:t>后期雅各：与以扫和解，神的祝福向生命内在延伸，神救赎与应许进一步拓展，雅各的人生经历超过自我可掌控的范围，人生充满患难。破碎自我，重塑生命，在苦难中顺服，以生命敬拜神。</a:t>
            </a:r>
          </a:p>
          <a:p>
            <a:pPr marL="400050" lvl="1" indent="0">
              <a:lnSpc>
                <a:spcPct val="90000"/>
              </a:lnSpc>
              <a:buNone/>
            </a:pPr>
            <a:endParaRPr lang="de-DE" altLang="zh-CN" dirty="0"/>
          </a:p>
          <a:p>
            <a:pPr marL="457200" indent="-457200">
              <a:lnSpc>
                <a:spcPct val="90000"/>
              </a:lnSpc>
              <a:buFont typeface="Symbol" panose="05050102010706020507" pitchFamily="18" charset="2"/>
              <a:buChar char="-"/>
            </a:pPr>
            <a:endParaRPr lang="en-US" altLang="zh-CN" dirty="0"/>
          </a:p>
          <a:p>
            <a:pPr marL="400050" lvl="1" indent="0">
              <a:buNone/>
            </a:pPr>
            <a:endParaRPr lang="zh-CN" altLang="en-US" sz="3000" b="1" dirty="0"/>
          </a:p>
          <a:p>
            <a:pPr marL="742950" indent="-742950">
              <a:buFont typeface="+mj-lt"/>
              <a:buAutoNum type="arabicPeriod" startAt="2"/>
            </a:pPr>
            <a:endParaRPr lang="zh-CN" altLang="en-US" sz="3600" dirty="0"/>
          </a:p>
          <a:p>
            <a:pPr marL="447675" indent="-357188">
              <a:tabLst>
                <a:tab pos="900113" algn="l"/>
              </a:tabLst>
            </a:pPr>
            <a:endParaRPr lang="zh-TW" altLang="en-US" dirty="0"/>
          </a:p>
          <a:p>
            <a:r>
              <a:rPr lang="zh-TW" altLang="en-US" dirty="0"/>
              <a:t/>
            </a:r>
            <a:br>
              <a:rPr lang="zh-TW" altLang="en-US" dirty="0"/>
            </a:br>
            <a:endParaRPr lang="zh-CN" altLang="de-DE" dirty="0">
              <a:latin typeface="SimHei" pitchFamily="2" charset="-122"/>
              <a:ea typeface="SimHei" pitchFamily="2" charset="-122"/>
            </a:endParaRPr>
          </a:p>
          <a:p>
            <a:pPr marL="0" indent="0"/>
            <a:endParaRPr lang="en-US" altLang="zh-CN" dirty="0">
              <a:latin typeface="SimHei" pitchFamily="2" charset="-122"/>
              <a:ea typeface="SimHei" pitchFamily="2" charset="-122"/>
            </a:endParaRPr>
          </a:p>
          <a:p>
            <a:pPr marL="0" indent="0"/>
            <a:endParaRPr lang="de-DE" altLang="zh-CN" dirty="0">
              <a:latin typeface="SimHei" pitchFamily="2" charset="-122"/>
              <a:ea typeface="SimHei" pitchFamily="2" charset="-122"/>
            </a:endParaRPr>
          </a:p>
        </p:txBody>
      </p:sp>
      <p:sp>
        <p:nvSpPr>
          <p:cNvPr id="5" name="Titel 1"/>
          <p:cNvSpPr>
            <a:spLocks noGrp="1"/>
          </p:cNvSpPr>
          <p:nvPr>
            <p:ph type="title"/>
          </p:nvPr>
        </p:nvSpPr>
        <p:spPr>
          <a:xfrm>
            <a:off x="609600" y="0"/>
            <a:ext cx="8229600" cy="1143000"/>
          </a:xfrm>
        </p:spPr>
        <p:txBody>
          <a:bodyPr/>
          <a:lstStyle/>
          <a:p>
            <a:r>
              <a:rPr lang="zh-CN" altLang="de-DE" dirty="0"/>
              <a:t>雅各求祝福</a:t>
            </a:r>
            <a:r>
              <a:rPr lang="zh-CN" altLang="de-DE" dirty="0">
                <a:latin typeface="SimHei" pitchFamily="2" charset="-122"/>
                <a:ea typeface="SimHei" pitchFamily="2" charset="-122"/>
              </a:rPr>
              <a:t>（创</a:t>
            </a:r>
            <a:r>
              <a:rPr lang="de-DE" altLang="zh-CN" dirty="0">
                <a:latin typeface="SimHei" pitchFamily="2" charset="-122"/>
                <a:ea typeface="SimHei" pitchFamily="2" charset="-122"/>
              </a:rPr>
              <a:t>32</a:t>
            </a:r>
            <a:r>
              <a:rPr lang="zh-CN" altLang="de-DE" dirty="0">
                <a:latin typeface="SimHei" pitchFamily="2" charset="-122"/>
                <a:ea typeface="SimHei" pitchFamily="2" charset="-122"/>
              </a:rPr>
              <a:t>：</a:t>
            </a:r>
            <a:r>
              <a:rPr lang="de-DE" altLang="zh-CN" dirty="0">
                <a:latin typeface="SimHei" pitchFamily="2" charset="-122"/>
                <a:ea typeface="SimHei" pitchFamily="2" charset="-122"/>
              </a:rPr>
              <a:t>22-32</a:t>
            </a:r>
            <a:r>
              <a:rPr lang="zh-CN" altLang="de-DE" dirty="0">
                <a:latin typeface="SimHei" pitchFamily="2" charset="-122"/>
                <a:ea typeface="SimHei" pitchFamily="2" charset="-122"/>
              </a:rPr>
              <a:t>）</a:t>
            </a:r>
            <a:endParaRPr lang="zh-CN" altLang="en-US" dirty="0">
              <a:latin typeface="SimHei" pitchFamily="2" charset="-122"/>
              <a:ea typeface="SimHei" pitchFamily="2" charset="-122"/>
            </a:endParaRPr>
          </a:p>
        </p:txBody>
      </p:sp>
    </p:spTree>
    <p:extLst>
      <p:ext uri="{BB962C8B-B14F-4D97-AF65-F5344CB8AC3E}">
        <p14:creationId xmlns:p14="http://schemas.microsoft.com/office/powerpoint/2010/main" val="256513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7762">
                                            <p:txEl>
                                              <p:pRg st="1" end="1"/>
                                            </p:txEl>
                                          </p:spTgt>
                                        </p:tgtEl>
                                        <p:attrNameLst>
                                          <p:attrName>style.visibility</p:attrName>
                                        </p:attrNameLst>
                                      </p:cBhvr>
                                      <p:to>
                                        <p:strVal val="visible"/>
                                      </p:to>
                                    </p:set>
                                    <p:animEffect transition="in" filter="fade">
                                      <p:cBhvr>
                                        <p:cTn id="7" dur="500"/>
                                        <p:tgtEl>
                                          <p:spTgt spid="11776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762">
                                            <p:txEl>
                                              <p:pRg st="2" end="2"/>
                                            </p:txEl>
                                          </p:spTgt>
                                        </p:tgtEl>
                                        <p:attrNameLst>
                                          <p:attrName>style.visibility</p:attrName>
                                        </p:attrNameLst>
                                      </p:cBhvr>
                                      <p:to>
                                        <p:strVal val="visible"/>
                                      </p:to>
                                    </p:set>
                                    <p:animEffect transition="in" filter="fade">
                                      <p:cBhvr>
                                        <p:cTn id="12" dur="500"/>
                                        <p:tgtEl>
                                          <p:spTgt spid="11776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6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7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8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9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10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1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12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13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4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Benutzerdefiniertes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5_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3473</Words>
  <Application>Microsoft Office PowerPoint</Application>
  <PresentationFormat>Bildschirmpräsentation (4:3)</PresentationFormat>
  <Paragraphs>233</Paragraphs>
  <Slides>16</Slides>
  <Notes>16</Notes>
  <HiddenSlides>0</HiddenSlides>
  <MMClips>0</MMClips>
  <ScaleCrop>false</ScaleCrop>
  <HeadingPairs>
    <vt:vector size="6" baseType="variant">
      <vt:variant>
        <vt:lpstr>Verwendete Schriftarten</vt:lpstr>
      </vt:variant>
      <vt:variant>
        <vt:i4>7</vt:i4>
      </vt:variant>
      <vt:variant>
        <vt:lpstr>Design</vt:lpstr>
      </vt:variant>
      <vt:variant>
        <vt:i4>18</vt:i4>
      </vt:variant>
      <vt:variant>
        <vt:lpstr>Folientitel</vt:lpstr>
      </vt:variant>
      <vt:variant>
        <vt:i4>16</vt:i4>
      </vt:variant>
    </vt:vector>
  </HeadingPairs>
  <TitlesOfParts>
    <vt:vector size="41" baseType="lpstr">
      <vt:lpstr>SimHei</vt:lpstr>
      <vt:lpstr>SimSun</vt:lpstr>
      <vt:lpstr>SimSun</vt:lpstr>
      <vt:lpstr>Arial</vt:lpstr>
      <vt:lpstr>Calibri</vt:lpstr>
      <vt:lpstr>Calibri Light</vt:lpstr>
      <vt:lpstr>Symbol</vt:lpstr>
      <vt:lpstr>Office Theme</vt:lpstr>
      <vt:lpstr>Benutzerdefiniertes Design</vt:lpstr>
      <vt:lpstr>1_Benutzerdefiniertes Design</vt:lpstr>
      <vt:lpstr>默认设计模板</vt:lpstr>
      <vt:lpstr>1_默认设计模板</vt:lpstr>
      <vt:lpstr>2_默认设计模板</vt:lpstr>
      <vt:lpstr>3_默认设计模板</vt:lpstr>
      <vt:lpstr>4_默认设计模板</vt:lpstr>
      <vt:lpstr>5_默认设计模板</vt:lpstr>
      <vt:lpstr>6_默认设计模板</vt:lpstr>
      <vt:lpstr>7_默认设计模板</vt:lpstr>
      <vt:lpstr>8_默认设计模板</vt:lpstr>
      <vt:lpstr>9_默认设计模板</vt:lpstr>
      <vt:lpstr>10_默认设计模板</vt:lpstr>
      <vt:lpstr>11_默认设计模板</vt:lpstr>
      <vt:lpstr>12_默认设计模板</vt:lpstr>
      <vt:lpstr>13_默认设计模板</vt:lpstr>
      <vt:lpstr>14_默认设计模板</vt:lpstr>
      <vt:lpstr>主日证道</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lpstr>雅各求祝福（创32：22-32）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主日证道</dc:title>
  <dc:creator>Dongdong Hu</dc:creator>
  <cp:lastModifiedBy>Dongdong Hu</cp:lastModifiedBy>
  <cp:revision>1</cp:revision>
  <dcterms:created xsi:type="dcterms:W3CDTF">2018-01-27T16:27:17Z</dcterms:created>
  <dcterms:modified xsi:type="dcterms:W3CDTF">2018-01-27T16:30:53Z</dcterms:modified>
</cp:coreProperties>
</file>