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  <p:sldMasterId id="2147483678" r:id="rId5"/>
    <p:sldMasterId id="2147483680" r:id="rId6"/>
  </p:sldMasterIdLst>
  <p:notesMasterIdLst>
    <p:notesMasterId r:id="rId12"/>
  </p:notes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1AD2C-5A62-4181-A9B3-DB352005450F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40B58-17FA-4510-9AD9-A7BD15AAF3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0280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4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238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968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11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20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0A6B04-B8C2-4B5C-9204-268D6E7665A5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94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7EDE-1C12-4420-9007-4E35F8E866E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4CFE-6BBB-4A2E-8236-15D7E757F1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730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7EDE-1C12-4420-9007-4E35F8E866E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4CFE-6BBB-4A2E-8236-15D7E757F1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65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7EDE-1C12-4420-9007-4E35F8E866E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4CFE-6BBB-4A2E-8236-15D7E757F1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121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06.01.2018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13101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790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220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066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3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7EDE-1C12-4420-9007-4E35F8E866E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4CFE-6BBB-4A2E-8236-15D7E757F1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95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7EDE-1C12-4420-9007-4E35F8E866E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4CFE-6BBB-4A2E-8236-15D7E757F1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81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7EDE-1C12-4420-9007-4E35F8E866E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4CFE-6BBB-4A2E-8236-15D7E757F1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90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7EDE-1C12-4420-9007-4E35F8E866E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4CFE-6BBB-4A2E-8236-15D7E757F1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58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7EDE-1C12-4420-9007-4E35F8E866E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4CFE-6BBB-4A2E-8236-15D7E757F1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899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7EDE-1C12-4420-9007-4E35F8E866E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4CFE-6BBB-4A2E-8236-15D7E757F1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48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7EDE-1C12-4420-9007-4E35F8E866E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4CFE-6BBB-4A2E-8236-15D7E757F1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83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7EDE-1C12-4420-9007-4E35F8E866E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4CFE-6BBB-4A2E-8236-15D7E757F1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47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D7EDE-1C12-4420-9007-4E35F8E866E1}" type="datetimeFigureOut">
              <a:rPr lang="de-DE" smtClean="0"/>
              <a:t>06.01.2018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D4CFE-6BBB-4A2E-8236-15D7E757F1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97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06.01.2018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58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24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01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36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69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70354" y="1524000"/>
            <a:ext cx="6949646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/>
              <a:t>羡慕作圣工</a:t>
            </a:r>
            <a:endParaRPr lang="zh-CN" altLang="en-US" sz="6600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羡慕作圣工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（提前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3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章）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zh-TW" altLang="de-DE" dirty="0"/>
              <a:t>你希望當同工嗎？</a:t>
            </a:r>
            <a:endParaRPr lang="de-DE" altLang="zh-TW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zh-TW" altLang="de-DE" dirty="0"/>
              <a:t>作領袖？ 作僕人？</a:t>
            </a:r>
            <a:endParaRPr lang="de-DE" altLang="zh-TW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zh-CN" altLang="de-DE" dirty="0"/>
              <a:t>事奉神？ 服侍人？</a:t>
            </a:r>
            <a:endParaRPr lang="de-DE" altLang="zh-CN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zh-TW" altLang="de-DE" dirty="0"/>
              <a:t>是付出？ 是收穫？</a:t>
            </a:r>
            <a:endParaRPr lang="de-DE" altLang="zh-TW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zh-TW" altLang="de-DE" dirty="0"/>
              <a:t>是教導？ 是學習？</a:t>
            </a:r>
            <a:endParaRPr lang="de-DE" altLang="zh-TW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zh-TW" altLang="de-DE" dirty="0"/>
              <a:t>是與人同工？ 是與神同工？</a:t>
            </a:r>
            <a:endParaRPr lang="de-DE" altLang="zh-TW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zh-CN" altLang="de-DE" dirty="0"/>
              <a:t>是蒙福？ 是受苦？</a:t>
            </a: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CN" altLang="de-DE" dirty="0"/>
              <a:t>立志事奉</a:t>
            </a:r>
            <a:endParaRPr lang="de-DE" altLang="zh-CN" dirty="0"/>
          </a:p>
          <a:p>
            <a:pPr marL="514350" indent="-514350" algn="l">
              <a:buFont typeface="+mj-lt"/>
              <a:buAutoNum type="arabicPeriod"/>
            </a:pPr>
            <a:r>
              <a:rPr lang="zh-CN" altLang="de-DE" dirty="0"/>
              <a:t>品格高尚</a:t>
            </a:r>
            <a:endParaRPr lang="de-DE" altLang="zh-CN" dirty="0"/>
          </a:p>
          <a:p>
            <a:pPr marL="514350" indent="-514350" algn="l">
              <a:buFont typeface="+mj-lt"/>
              <a:buAutoNum type="arabicPeriod"/>
            </a:pPr>
            <a:r>
              <a:rPr lang="zh-CN" altLang="de-DE" dirty="0"/>
              <a:t>动机纯正</a:t>
            </a:r>
            <a:endParaRPr lang="de-DE" altLang="zh-CN" dirty="0"/>
          </a:p>
          <a:p>
            <a:pPr marL="514350" indent="-514350" algn="l">
              <a:buFont typeface="+mj-lt"/>
              <a:buAutoNum type="arabicPeriod"/>
            </a:pPr>
            <a:r>
              <a:rPr lang="zh-CN" altLang="de-DE" dirty="0"/>
              <a:t>谦让辛劳</a:t>
            </a:r>
            <a:endParaRPr lang="de-DE" altLang="zh-CN" dirty="0"/>
          </a:p>
          <a:p>
            <a:pPr marL="514350" indent="-514350" algn="l">
              <a:buFont typeface="+mj-lt"/>
              <a:buAutoNum type="arabicPeriod"/>
            </a:pPr>
            <a:r>
              <a:rPr lang="zh-CN" altLang="de-DE" dirty="0"/>
              <a:t>谨慎言行</a:t>
            </a:r>
            <a:endParaRPr lang="de-DE" altLang="zh-CN" dirty="0"/>
          </a:p>
          <a:p>
            <a:pPr marL="0" indent="0" algn="l"/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羡慕作圣工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（提前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3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章）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 algn="l">
              <a:buFont typeface="+mj-lt"/>
              <a:buAutoNum type="arabicPeriod" startAt="6"/>
            </a:pPr>
            <a:r>
              <a:rPr lang="zh-CN" altLang="de-DE" dirty="0"/>
              <a:t>经受考验</a:t>
            </a:r>
            <a:endParaRPr lang="de-DE" altLang="zh-CN" dirty="0"/>
          </a:p>
          <a:p>
            <a:pPr marL="514350" indent="-514350" algn="l">
              <a:buFont typeface="+mj-lt"/>
              <a:buAutoNum type="arabicPeriod" startAt="6"/>
            </a:pPr>
            <a:r>
              <a:rPr lang="zh-CN" altLang="de-DE" dirty="0"/>
              <a:t>信心胆量</a:t>
            </a:r>
            <a:endParaRPr lang="de-DE" altLang="zh-CN" dirty="0"/>
          </a:p>
          <a:p>
            <a:pPr marL="514350" indent="-514350" algn="l">
              <a:buFont typeface="+mj-lt"/>
              <a:buAutoNum type="arabicPeriod" startAt="6"/>
            </a:pPr>
            <a:r>
              <a:rPr lang="zh-CN" altLang="de-DE" dirty="0"/>
              <a:t>持守真理</a:t>
            </a:r>
            <a:endParaRPr lang="de-DE" altLang="zh-CN" dirty="0"/>
          </a:p>
          <a:p>
            <a:pPr marL="514350" indent="-514350" algn="l">
              <a:buFont typeface="+mj-lt"/>
              <a:buAutoNum type="arabicPeriod" startAt="6"/>
            </a:pPr>
            <a:r>
              <a:rPr lang="zh-CN" altLang="de-DE" dirty="0"/>
              <a:t>信徒榜样</a:t>
            </a:r>
            <a:endParaRPr lang="de-DE" altLang="zh-CN" dirty="0"/>
          </a:p>
          <a:p>
            <a:pPr marL="0" indent="0" algn="l"/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羡慕作圣工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（提前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3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章）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301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总结：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TW" dirty="0"/>
          </a:p>
          <a:p>
            <a:pPr marL="0" indent="0"/>
            <a:r>
              <a:rPr lang="zh-TW" altLang="de-DE" dirty="0"/>
              <a:t>立志作同工是渴慕一件尊貴的事工，作個好同工就是在基督裡面不斷的成長和成熟。 作屬靈的領袖和作屬世的領袖是截然不同的，不靠屬世的勢力才能，只靠屬靈的品格氣質。</a:t>
            </a:r>
            <a:br>
              <a:rPr lang="zh-TW" altLang="de-DE" dirty="0"/>
            </a:b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羡慕作圣工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（提前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3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章）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634</Words>
  <Application>Microsoft Office PowerPoint</Application>
  <PresentationFormat>Bildschirmpräsentation (4:3)</PresentationFormat>
  <Paragraphs>54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5</vt:i4>
      </vt:variant>
    </vt:vector>
  </HeadingPairs>
  <TitlesOfParts>
    <vt:vector size="17" baseType="lpstr">
      <vt:lpstr>SimHei</vt:lpstr>
      <vt:lpstr>SimSun</vt:lpstr>
      <vt:lpstr>SimSun</vt:lpstr>
      <vt:lpstr>Arial</vt:lpstr>
      <vt:lpstr>Calibri</vt:lpstr>
      <vt:lpstr>Calibri Light</vt:lpstr>
      <vt:lpstr>Office Theme</vt:lpstr>
      <vt:lpstr>Benutzerdefiniertes Design</vt:lpstr>
      <vt:lpstr>默认设计模板</vt:lpstr>
      <vt:lpstr>1_默认设计模板</vt:lpstr>
      <vt:lpstr>2_默认设计模板</vt:lpstr>
      <vt:lpstr>3_默认设计模板</vt:lpstr>
      <vt:lpstr>主日证道</vt:lpstr>
      <vt:lpstr>羡慕作圣工（提前3章）</vt:lpstr>
      <vt:lpstr>羡慕作圣工（提前3章）</vt:lpstr>
      <vt:lpstr>羡慕作圣工（提前3章）</vt:lpstr>
      <vt:lpstr>羡慕作圣工（提前3章）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2018-01-06T20:41:06Z</dcterms:created>
  <dcterms:modified xsi:type="dcterms:W3CDTF">2018-01-06T20:42:12Z</dcterms:modified>
</cp:coreProperties>
</file>