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4" r:id="rId3"/>
    <p:sldMasterId id="2147483676" r:id="rId4"/>
    <p:sldMasterId id="2147483678" r:id="rId5"/>
    <p:sldMasterId id="2147483680" r:id="rId6"/>
  </p:sldMasterIdLst>
  <p:notesMasterIdLst>
    <p:notesMasterId r:id="rId12"/>
  </p:notesMasterIdLst>
  <p:sldIdLst>
    <p:sldId id="256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6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6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E1AD2C-5A62-4181-A9B3-DB352005450F}" type="datetimeFigureOut">
              <a:rPr lang="de-DE" smtClean="0"/>
              <a:t>06.01.2018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0B58-17FA-4510-9AD9-A7BD15AAF3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0280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证道题目可以在当月月报上找到。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正文字体</a:t>
            </a:r>
            <a:r>
              <a:rPr lang="en-US" altLang="zh-CN"/>
              <a:t>66</a:t>
            </a:r>
            <a:r>
              <a:rPr lang="zh-CN" altLang="en-US"/>
              <a:t>。</a:t>
            </a:r>
          </a:p>
          <a:p>
            <a:pPr marL="228600" indent="-228600"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146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90B34A-2A7F-4987-9D90-0684B54BA2EE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442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238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187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0EAAEB-9A80-43B9-878C-FB5B28EFF808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968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187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0EAAEB-9A80-43B9-878C-FB5B28EFF808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611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2083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0A6B04-B8C2-4B5C-9204-268D6E7665A5}" type="slidenum">
              <a:rPr lang="zh-CN" altLang="en-US" smtClean="0">
                <a:solidFill>
                  <a:prstClr val="black"/>
                </a:solidFill>
              </a:rPr>
              <a:pPr/>
              <a:t>5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942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7EDE-1C12-4420-9007-4E35F8E866E1}" type="datetimeFigureOut">
              <a:rPr lang="de-DE" smtClean="0"/>
              <a:t>06.01.2018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4CFE-6BBB-4A2E-8236-15D7E757F1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7302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7EDE-1C12-4420-9007-4E35F8E866E1}" type="datetimeFigureOut">
              <a:rPr lang="de-DE" smtClean="0"/>
              <a:t>06.01.2018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4CFE-6BBB-4A2E-8236-15D7E757F1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8652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7EDE-1C12-4420-9007-4E35F8E866E1}" type="datetimeFigureOut">
              <a:rPr lang="de-DE" smtClean="0"/>
              <a:t>06.01.2018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4CFE-6BBB-4A2E-8236-15D7E757F1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1121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8709-7FCC-40B4-8D85-89BC4B43A7E4}" type="datetimeFigureOut">
              <a:rPr lang="de-DE" altLang="zh-CN"/>
              <a:pPr>
                <a:defRPr/>
              </a:pPr>
              <a:t>06.01.2018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F958-35D8-4441-9A92-3350D2F29C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13101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790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220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066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38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7EDE-1C12-4420-9007-4E35F8E866E1}" type="datetimeFigureOut">
              <a:rPr lang="de-DE" smtClean="0"/>
              <a:t>06.01.2018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4CFE-6BBB-4A2E-8236-15D7E757F1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957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7EDE-1C12-4420-9007-4E35F8E866E1}" type="datetimeFigureOut">
              <a:rPr lang="de-DE" smtClean="0"/>
              <a:t>06.01.2018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4CFE-6BBB-4A2E-8236-15D7E757F1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1816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7EDE-1C12-4420-9007-4E35F8E866E1}" type="datetimeFigureOut">
              <a:rPr lang="de-DE" smtClean="0"/>
              <a:t>06.01.2018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4CFE-6BBB-4A2E-8236-15D7E757F1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390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7EDE-1C12-4420-9007-4E35F8E866E1}" type="datetimeFigureOut">
              <a:rPr lang="de-DE" smtClean="0"/>
              <a:t>06.01.2018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4CFE-6BBB-4A2E-8236-15D7E757F1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585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7EDE-1C12-4420-9007-4E35F8E866E1}" type="datetimeFigureOut">
              <a:rPr lang="de-DE" smtClean="0"/>
              <a:t>06.01.2018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4CFE-6BBB-4A2E-8236-15D7E757F1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8999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7EDE-1C12-4420-9007-4E35F8E866E1}" type="datetimeFigureOut">
              <a:rPr lang="de-DE" smtClean="0"/>
              <a:t>06.01.2018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4CFE-6BBB-4A2E-8236-15D7E757F1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448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7EDE-1C12-4420-9007-4E35F8E866E1}" type="datetimeFigureOut">
              <a:rPr lang="de-DE" smtClean="0"/>
              <a:t>06.01.2018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4CFE-6BBB-4A2E-8236-15D7E757F1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1832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7EDE-1C12-4420-9007-4E35F8E866E1}" type="datetimeFigureOut">
              <a:rPr lang="de-DE" smtClean="0"/>
              <a:t>06.01.2018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4CFE-6BBB-4A2E-8236-15D7E757F1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9470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D7EDE-1C12-4420-9007-4E35F8E866E1}" type="datetimeFigureOut">
              <a:rPr lang="de-DE" smtClean="0"/>
              <a:t>06.01.2018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D4CFE-6BBB-4A2E-8236-15D7E757F1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9977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FACFC1-C3E5-40D9-8AB5-62445C32BC07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06.01.2018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46BCB6-2734-4EE0-889D-203E336355DE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58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247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01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368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690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>
                <a:latin typeface="SimHei" pitchFamily="2" charset="-122"/>
                <a:ea typeface="SimHei" pitchFamily="2" charset="-122"/>
              </a:rPr>
              <a:t>主日证道</a:t>
            </a:r>
            <a:endParaRPr lang="de-DE" altLang="zh-CN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3666" name="Inhaltsplatzhalter 2"/>
          <p:cNvSpPr>
            <a:spLocks noGrp="1"/>
          </p:cNvSpPr>
          <p:nvPr>
            <p:ph idx="1"/>
          </p:nvPr>
        </p:nvSpPr>
        <p:spPr>
          <a:xfrm>
            <a:off x="670354" y="1524000"/>
            <a:ext cx="6949646" cy="4351338"/>
          </a:xfrm>
        </p:spPr>
        <p:txBody>
          <a:bodyPr/>
          <a:lstStyle/>
          <a:p>
            <a:pPr algn="ctr" eaLnBrk="1" hangingPunct="1"/>
            <a:endParaRPr lang="de-DE" altLang="zh-CN" sz="6600" dirty="0">
              <a:latin typeface="SimHei" pitchFamily="2" charset="-122"/>
              <a:ea typeface="SimHei" pitchFamily="2" charset="-122"/>
            </a:endParaRPr>
          </a:p>
          <a:p>
            <a:pPr algn="ctr" eaLnBrk="1" hangingPunct="1"/>
            <a:r>
              <a:rPr lang="zh-CN" altLang="de-DE" sz="6600" dirty="0"/>
              <a:t>羡慕作圣工</a:t>
            </a:r>
            <a:endParaRPr lang="zh-CN" altLang="en-US" sz="6600" dirty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zh-CN" altLang="de-DE" dirty="0"/>
              <a:t>羡慕作圣工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（提前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3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章）</a:t>
            </a:r>
            <a:endParaRPr lang="zh-CN" altLang="en-US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3"/>
          </a:xfrm>
        </p:spPr>
        <p:txBody>
          <a:bodyPr/>
          <a:lstStyle/>
          <a:p>
            <a:pPr marL="0" indent="0"/>
            <a:r>
              <a:rPr lang="zh-CN" altLang="de-DE" dirty="0">
                <a:latin typeface="SimHei" pitchFamily="2" charset="-122"/>
                <a:ea typeface="SimHei" pitchFamily="2" charset="-122"/>
              </a:rPr>
              <a:t>引言：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zh-TW" altLang="de-DE" dirty="0"/>
              <a:t>你希望當同工嗎？</a:t>
            </a:r>
            <a:endParaRPr lang="de-DE" altLang="zh-TW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zh-TW" altLang="de-DE" dirty="0"/>
              <a:t>作領袖？ 作僕人？</a:t>
            </a:r>
            <a:endParaRPr lang="de-DE" altLang="zh-TW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zh-CN" altLang="de-DE" dirty="0"/>
              <a:t>事奉神？ 服侍人？</a:t>
            </a:r>
            <a:endParaRPr lang="de-DE" altLang="zh-CN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zh-TW" altLang="de-DE" dirty="0"/>
              <a:t>是付出？ 是收穫？</a:t>
            </a:r>
            <a:endParaRPr lang="de-DE" altLang="zh-TW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zh-TW" altLang="de-DE" dirty="0"/>
              <a:t>是教導？ 是學習？</a:t>
            </a:r>
            <a:endParaRPr lang="de-DE" altLang="zh-TW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zh-TW" altLang="de-DE" dirty="0"/>
              <a:t>是與人同工？ 是與神同工？</a:t>
            </a:r>
            <a:endParaRPr lang="de-DE" altLang="zh-TW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zh-CN" altLang="de-DE" dirty="0"/>
              <a:t>是蒙福？ 是受苦？</a:t>
            </a:r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5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57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57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3"/>
          </a:xfrm>
        </p:spPr>
        <p:txBody>
          <a:bodyPr/>
          <a:lstStyle/>
          <a:p>
            <a:pPr marL="0" indent="0"/>
            <a:r>
              <a:rPr lang="zh-CN" altLang="en-US" dirty="0">
                <a:latin typeface="SimHei" pitchFamily="2" charset="-122"/>
                <a:ea typeface="SimHei" pitchFamily="2" charset="-122"/>
              </a:rPr>
              <a:t>经文理解与应用：</a:t>
            </a: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zh-CN" altLang="de-DE" dirty="0"/>
              <a:t>立志事奉</a:t>
            </a:r>
            <a:endParaRPr lang="de-DE" altLang="zh-CN" dirty="0"/>
          </a:p>
          <a:p>
            <a:pPr marL="514350" indent="-514350" algn="l">
              <a:buFont typeface="+mj-lt"/>
              <a:buAutoNum type="arabicPeriod"/>
            </a:pPr>
            <a:r>
              <a:rPr lang="zh-CN" altLang="de-DE" dirty="0"/>
              <a:t>品格高尚</a:t>
            </a:r>
            <a:endParaRPr lang="de-DE" altLang="zh-CN" dirty="0"/>
          </a:p>
          <a:p>
            <a:pPr marL="514350" indent="-514350" algn="l">
              <a:buFont typeface="+mj-lt"/>
              <a:buAutoNum type="arabicPeriod"/>
            </a:pPr>
            <a:r>
              <a:rPr lang="zh-CN" altLang="de-DE" dirty="0"/>
              <a:t>动机纯正</a:t>
            </a:r>
            <a:endParaRPr lang="de-DE" altLang="zh-CN" dirty="0"/>
          </a:p>
          <a:p>
            <a:pPr marL="514350" indent="-514350" algn="l">
              <a:buFont typeface="+mj-lt"/>
              <a:buAutoNum type="arabicPeriod"/>
            </a:pPr>
            <a:r>
              <a:rPr lang="zh-CN" altLang="de-DE" dirty="0"/>
              <a:t>谦让辛劳</a:t>
            </a:r>
            <a:endParaRPr lang="de-DE" altLang="zh-CN" dirty="0"/>
          </a:p>
          <a:p>
            <a:pPr marL="514350" indent="-514350" algn="l">
              <a:buFont typeface="+mj-lt"/>
              <a:buAutoNum type="arabicPeriod"/>
            </a:pPr>
            <a:r>
              <a:rPr lang="zh-CN" altLang="de-DE" dirty="0"/>
              <a:t>谨慎言行</a:t>
            </a:r>
            <a:endParaRPr lang="de-DE" altLang="zh-CN" dirty="0"/>
          </a:p>
          <a:p>
            <a:pPr marL="0" indent="0" algn="l"/>
            <a:r>
              <a:rPr lang="zh-TW" altLang="en-US" dirty="0"/>
              <a:t/>
            </a:r>
            <a:br>
              <a:rPr lang="zh-TW" altLang="en-US" dirty="0"/>
            </a:br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zh-CN" altLang="de-DE" dirty="0"/>
              <a:t>羡慕作圣工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（提前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3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章）</a:t>
            </a:r>
            <a:endParaRPr lang="zh-CN" altLang="en-US" dirty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3"/>
          </a:xfrm>
        </p:spPr>
        <p:txBody>
          <a:bodyPr/>
          <a:lstStyle/>
          <a:p>
            <a:pPr marL="0" indent="0"/>
            <a:r>
              <a:rPr lang="zh-CN" altLang="en-US" dirty="0">
                <a:latin typeface="SimHei" pitchFamily="2" charset="-122"/>
                <a:ea typeface="SimHei" pitchFamily="2" charset="-122"/>
              </a:rPr>
              <a:t>经文理解与应用：</a:t>
            </a: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514350" indent="-514350" algn="l">
              <a:buFont typeface="+mj-lt"/>
              <a:buAutoNum type="arabicPeriod" startAt="6"/>
            </a:pPr>
            <a:r>
              <a:rPr lang="zh-CN" altLang="de-DE" dirty="0"/>
              <a:t>经受考验</a:t>
            </a:r>
            <a:endParaRPr lang="de-DE" altLang="zh-CN" dirty="0"/>
          </a:p>
          <a:p>
            <a:pPr marL="514350" indent="-514350" algn="l">
              <a:buFont typeface="+mj-lt"/>
              <a:buAutoNum type="arabicPeriod" startAt="6"/>
            </a:pPr>
            <a:r>
              <a:rPr lang="zh-CN" altLang="de-DE" dirty="0"/>
              <a:t>信心胆量</a:t>
            </a:r>
            <a:endParaRPr lang="de-DE" altLang="zh-CN" dirty="0"/>
          </a:p>
          <a:p>
            <a:pPr marL="514350" indent="-514350" algn="l">
              <a:buFont typeface="+mj-lt"/>
              <a:buAutoNum type="arabicPeriod" startAt="6"/>
            </a:pPr>
            <a:r>
              <a:rPr lang="zh-CN" altLang="de-DE" dirty="0"/>
              <a:t>持守真理</a:t>
            </a:r>
            <a:endParaRPr lang="de-DE" altLang="zh-CN" dirty="0"/>
          </a:p>
          <a:p>
            <a:pPr marL="514350" indent="-514350" algn="l">
              <a:buFont typeface="+mj-lt"/>
              <a:buAutoNum type="arabicPeriod" startAt="6"/>
            </a:pPr>
            <a:r>
              <a:rPr lang="zh-CN" altLang="de-DE" dirty="0"/>
              <a:t>信徒榜样</a:t>
            </a:r>
            <a:endParaRPr lang="de-DE" altLang="zh-CN" dirty="0"/>
          </a:p>
          <a:p>
            <a:pPr marL="0" indent="0" algn="l"/>
            <a:r>
              <a:rPr lang="zh-TW" altLang="en-US" dirty="0"/>
              <a:t/>
            </a:r>
            <a:br>
              <a:rPr lang="zh-TW" altLang="en-US" dirty="0"/>
            </a:br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zh-CN" altLang="de-DE" dirty="0"/>
              <a:t>羡慕作圣工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（提前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3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章）</a:t>
            </a:r>
            <a:endParaRPr lang="zh-CN" altLang="en-US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8301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3"/>
          </a:xfrm>
        </p:spPr>
        <p:txBody>
          <a:bodyPr/>
          <a:lstStyle/>
          <a:p>
            <a:pPr marL="0" indent="0"/>
            <a:r>
              <a:rPr lang="zh-CN" altLang="en-US" dirty="0">
                <a:latin typeface="SimHei" pitchFamily="2" charset="-122"/>
                <a:ea typeface="SimHei" pitchFamily="2" charset="-122"/>
              </a:rPr>
              <a:t>总结：</a:t>
            </a: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TW" dirty="0"/>
          </a:p>
          <a:p>
            <a:pPr marL="0" indent="0"/>
            <a:r>
              <a:rPr lang="zh-TW" altLang="de-DE" dirty="0"/>
              <a:t>立志作同工是渴慕一件尊貴的事工，作個好同工就是在基督裡面不斷的成長和成熟。 作屬靈的領袖和作屬世的領袖是截然不同的，不靠屬世的勢力才能，只靠屬靈的品格氣質。</a:t>
            </a:r>
            <a:br>
              <a:rPr lang="zh-TW" altLang="de-DE" dirty="0"/>
            </a:b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zh-CN" altLang="de-DE" dirty="0"/>
              <a:t>羡慕作圣工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（提前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3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章）</a:t>
            </a:r>
            <a:endParaRPr lang="zh-CN" altLang="en-US" dirty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634</Words>
  <Application>Microsoft Office PowerPoint</Application>
  <PresentationFormat>Bildschirmpräsentation (4:3)</PresentationFormat>
  <Paragraphs>54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6</vt:i4>
      </vt:variant>
      <vt:variant>
        <vt:lpstr>Folientitel</vt:lpstr>
      </vt:variant>
      <vt:variant>
        <vt:i4>5</vt:i4>
      </vt:variant>
    </vt:vector>
  </HeadingPairs>
  <TitlesOfParts>
    <vt:vector size="17" baseType="lpstr">
      <vt:lpstr>SimHei</vt:lpstr>
      <vt:lpstr>SimSun</vt:lpstr>
      <vt:lpstr>SimSun</vt:lpstr>
      <vt:lpstr>Arial</vt:lpstr>
      <vt:lpstr>Calibri</vt:lpstr>
      <vt:lpstr>Calibri Light</vt:lpstr>
      <vt:lpstr>Office Theme</vt:lpstr>
      <vt:lpstr>Benutzerdefiniertes Design</vt:lpstr>
      <vt:lpstr>默认设计模板</vt:lpstr>
      <vt:lpstr>1_默认设计模板</vt:lpstr>
      <vt:lpstr>2_默认设计模板</vt:lpstr>
      <vt:lpstr>3_默认设计模板</vt:lpstr>
      <vt:lpstr>主日证道</vt:lpstr>
      <vt:lpstr>羡慕作圣工（提前3章）</vt:lpstr>
      <vt:lpstr>羡慕作圣工（提前3章）</vt:lpstr>
      <vt:lpstr>羡慕作圣工（提前3章）</vt:lpstr>
      <vt:lpstr>羡慕作圣工（提前3章）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主日证道</dc:title>
  <dc:creator>Dongdong Hu</dc:creator>
  <cp:lastModifiedBy>Dongdong Hu</cp:lastModifiedBy>
  <cp:revision>1</cp:revision>
  <dcterms:created xsi:type="dcterms:W3CDTF">2018-01-06T20:41:06Z</dcterms:created>
  <dcterms:modified xsi:type="dcterms:W3CDTF">2018-01-06T20:42:12Z</dcterms:modified>
</cp:coreProperties>
</file>