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2" r:id="rId7"/>
    <p:sldMasterId id="2147483684" r:id="rId8"/>
  </p:sldMasterIdLst>
  <p:notesMasterIdLst>
    <p:notesMasterId r:id="rId16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B250-8D69-485C-BDA1-4A878AC7EE12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22613-6C6B-455E-BF6E-547431B627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10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482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40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758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06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00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548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70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25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96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401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06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797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401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754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875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64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8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22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6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96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72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47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58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81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76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3D04F-8E06-4ECB-BA95-E4F5365AA9F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2239E-F6FC-4153-AB07-C89A7E8E3F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50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4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4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36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0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43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86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0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/>
              <a:t>瓦器里宝贝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947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瓦器里宝贝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（林后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CN" altLang="en-US" dirty="0"/>
              <a:t>信仰人生的不同点在哪里？朋友圈的不同？周末安排？还是节日活动的不同？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CN" altLang="en-US" dirty="0"/>
              <a:t>与神的关系带给我们的不仅是一种生活方式，也是生命的力量和内在的方向。</a:t>
            </a:r>
          </a:p>
          <a:p>
            <a:pPr marL="0" indent="0">
              <a:lnSpc>
                <a:spcPct val="90000"/>
              </a:lnSpc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628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瓦器里宝贝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（林后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3"/>
            </a:pPr>
            <a:r>
              <a:rPr lang="zh-CN" altLang="en-US" dirty="0"/>
              <a:t>作为基督徒，我们的信仰生命如何跨越表层，经历信仰对人生的内在真实价值？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3"/>
            </a:pPr>
            <a:r>
              <a:rPr lang="zh-CN" altLang="en-US" dirty="0"/>
              <a:t>保罗在信仰中与神的关系带给我们的激励</a:t>
            </a:r>
            <a:r>
              <a:rPr lang="zh-CN" altLang="de-DE" dirty="0"/>
              <a:t>。</a:t>
            </a: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200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604837" indent="-514350">
              <a:buFont typeface="+mj-lt"/>
              <a:buAutoNum type="arabicPeriod"/>
              <a:tabLst>
                <a:tab pos="900113" algn="l"/>
              </a:tabLst>
            </a:pPr>
            <a:r>
              <a:rPr lang="zh-CN" altLang="en-US" dirty="0"/>
              <a:t>瓦器因装有宝贝而升值，人生因有神的同在而不再平凡和平庸。</a:t>
            </a:r>
          </a:p>
          <a:p>
            <a:pPr marL="604837" indent="-514350">
              <a:buFont typeface="+mj-lt"/>
              <a:buAutoNum type="arabicPeriod"/>
              <a:tabLst>
                <a:tab pos="900113" algn="l"/>
              </a:tabLst>
            </a:pPr>
            <a:r>
              <a:rPr lang="zh-CN" altLang="en-US" dirty="0"/>
              <a:t>圣灵的内住使我们不再只是生物的人、社会或文化的人，而是属灵的人。</a:t>
            </a:r>
          </a:p>
          <a:p>
            <a:pPr marL="604837" indent="-514350" eaLnBrk="1">
              <a:buFont typeface="+mj-lt"/>
              <a:buAutoNum type="arabicPeriod"/>
              <a:tabLst>
                <a:tab pos="900113" algn="l"/>
              </a:tabLst>
            </a:pPr>
            <a:r>
              <a:rPr lang="zh-CN" altLang="en-US" dirty="0"/>
              <a:t>属灵生命促是我们要将最有价值的生命特征显明出来。人生弃绝暗昧，显明真理的真实和福音的大能。</a:t>
            </a:r>
            <a:endParaRPr lang="zh-TW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瓦器里宝贝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（林后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932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 startAt="4"/>
            </a:pPr>
            <a:r>
              <a:rPr lang="zh-CN" altLang="en-US" dirty="0"/>
              <a:t>圣灵和真理内住的人被神光照，不被环境限制，能显明神的美善，并有从神而来的超然能力。</a:t>
            </a:r>
            <a:endParaRPr lang="de-DE" altLang="zh-CN" dirty="0"/>
          </a:p>
          <a:p>
            <a:pPr marL="514350" indent="-514350">
              <a:lnSpc>
                <a:spcPct val="90000"/>
              </a:lnSpc>
              <a:buFont typeface="+mj-lt"/>
              <a:buAutoNum type="arabicPeriod" startAt="4"/>
            </a:pPr>
            <a:r>
              <a:rPr lang="zh-CN" altLang="en-US" dirty="0"/>
              <a:t>属灵生命在苦难、压力、患难中经历奇妙的生命张力，显明神的能力与作为。</a:t>
            </a:r>
          </a:p>
          <a:p>
            <a:pPr marL="0" indent="0">
              <a:lnSpc>
                <a:spcPct val="90000"/>
              </a:lnSpc>
            </a:pPr>
            <a:endParaRPr lang="zh-CN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瓦器里宝贝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（林后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248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 startAt="6"/>
            </a:pPr>
            <a:r>
              <a:rPr lang="zh-CN" altLang="en-US" dirty="0"/>
              <a:t>基督在人里面的功效：在基督里成为别人的祝福。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6"/>
            </a:pPr>
            <a:r>
              <a:rPr lang="zh-CN" altLang="en-US" dirty="0"/>
              <a:t>内在属灵生命是不断更新、历久常新的永恒生命。</a:t>
            </a:r>
          </a:p>
          <a:p>
            <a:pPr marL="0" indent="0">
              <a:lnSpc>
                <a:spcPct val="90000"/>
              </a:lnSpc>
            </a:pPr>
            <a:endParaRPr lang="zh-CN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瓦器里宝贝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（林后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269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/>
              <a:t>基督里的信仰不仅是选择一种生活方式和人生价值观，也是一种内在生命经历圣灵的内住与神同在的生命经历。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/>
              <a:t>只有与神建立活泼的生命关系，成为神尊贵的器皿，才能活出属神的生命力量和属灵生命的气质。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瓦器里宝贝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（林后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538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1166</Words>
  <Application>Microsoft Office PowerPoint</Application>
  <PresentationFormat>Bildschirmpräsentation (4:3)</PresentationFormat>
  <Paragraphs>71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7</vt:i4>
      </vt:variant>
    </vt:vector>
  </HeadingPairs>
  <TitlesOfParts>
    <vt:vector size="21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默认设计模板</vt:lpstr>
      <vt:lpstr>1_默认设计模板</vt:lpstr>
      <vt:lpstr>2_默认设计模板</vt:lpstr>
      <vt:lpstr>3_默认设计模板</vt:lpstr>
      <vt:lpstr>4_默认设计模板</vt:lpstr>
      <vt:lpstr>5_默认设计模板</vt:lpstr>
      <vt:lpstr>6_默认设计模板</vt:lpstr>
      <vt:lpstr>主日证道</vt:lpstr>
      <vt:lpstr>瓦器里宝贝（林后4章）</vt:lpstr>
      <vt:lpstr>瓦器里宝贝（林后4章）</vt:lpstr>
      <vt:lpstr>瓦器里宝贝（林后4章）</vt:lpstr>
      <vt:lpstr>瓦器里宝贝（林后4章）</vt:lpstr>
      <vt:lpstr>瓦器里宝贝（林后4章）</vt:lpstr>
      <vt:lpstr>瓦器里宝贝（林后4章）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2018-01-06T20:36:41Z</dcterms:created>
  <dcterms:modified xsi:type="dcterms:W3CDTF">2018-01-06T20:37:42Z</dcterms:modified>
</cp:coreProperties>
</file>