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  <p:sldMasterId id="2147483676" r:id="rId4"/>
    <p:sldMasterId id="2147483678" r:id="rId5"/>
    <p:sldMasterId id="2147483680" r:id="rId6"/>
    <p:sldMasterId id="2147483682" r:id="rId7"/>
    <p:sldMasterId id="2147483684" r:id="rId8"/>
  </p:sldMasterIdLst>
  <p:notesMasterIdLst>
    <p:notesMasterId r:id="rId16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2B250-8D69-485C-BDA1-4A878AC7EE12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22613-6C6B-455E-BF6E-547431B627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5106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证道题目可以在当月月报上找到。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正文字体</a:t>
            </a:r>
            <a:r>
              <a:rPr lang="en-US" altLang="zh-CN"/>
              <a:t>66</a:t>
            </a:r>
            <a:r>
              <a:rPr lang="zh-CN" altLang="en-US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90B34A-2A7F-4987-9D90-0684B54BA2EE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482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540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758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506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500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548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208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0A6B04-B8C2-4B5C-9204-268D6E7665A5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707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D04F-8E06-4ECB-BA95-E4F5365AA9F1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239E-F6FC-4153-AB07-C89A7E8E3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825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D04F-8E06-4ECB-BA95-E4F5365AA9F1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239E-F6FC-4153-AB07-C89A7E8E3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5969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D04F-8E06-4ECB-BA95-E4F5365AA9F1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239E-F6FC-4153-AB07-C89A7E8E3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8401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906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797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401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754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875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264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8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D04F-8E06-4ECB-BA95-E4F5365AA9F1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239E-F6FC-4153-AB07-C89A7E8E3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522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D04F-8E06-4ECB-BA95-E4F5365AA9F1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239E-F6FC-4153-AB07-C89A7E8E3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96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D04F-8E06-4ECB-BA95-E4F5365AA9F1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239E-F6FC-4153-AB07-C89A7E8E3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296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D04F-8E06-4ECB-BA95-E4F5365AA9F1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239E-F6FC-4153-AB07-C89A7E8E3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172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D04F-8E06-4ECB-BA95-E4F5365AA9F1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239E-F6FC-4153-AB07-C89A7E8E3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47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D04F-8E06-4ECB-BA95-E4F5365AA9F1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239E-F6FC-4153-AB07-C89A7E8E3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158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D04F-8E06-4ECB-BA95-E4F5365AA9F1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239E-F6FC-4153-AB07-C89A7E8E3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812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D04F-8E06-4ECB-BA95-E4F5365AA9F1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239E-F6FC-4153-AB07-C89A7E8E3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76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3D04F-8E06-4ECB-BA95-E4F5365AA9F1}" type="datetimeFigureOut">
              <a:rPr lang="de-DE" smtClean="0"/>
              <a:t>06.01.2018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2239E-F6FC-4153-AB07-C89A7E8E3F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503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64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47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36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10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43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86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2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B2288-AE1F-4138-8752-54279639D2F3}" type="slidenum">
              <a:rPr lang="en-US" altLang="zh-CN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altLang="zh-CN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44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00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670354" y="1524000"/>
            <a:ext cx="6601984" cy="4351338"/>
          </a:xfrm>
        </p:spPr>
        <p:txBody>
          <a:bodyPr/>
          <a:lstStyle/>
          <a:p>
            <a:pPr algn="ctr" eaLnBrk="1" hangingPunct="1"/>
            <a:endParaRPr lang="de-DE" altLang="zh-CN" sz="6600" dirty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de-DE" sz="6600" dirty="0"/>
              <a:t>瓦器里宝贝</a:t>
            </a:r>
            <a:endParaRPr lang="zh-CN" altLang="en-US" sz="6600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89478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瓦器里宝贝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（林后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4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章）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引言：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zh-CN" altLang="en-US" dirty="0"/>
              <a:t>信仰人生的不同点在哪里？朋友圈的不同？周末安排？还是节日活动的不同？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zh-CN" altLang="en-US" dirty="0"/>
              <a:t>与神的关系带给我们的不仅是一种生活方式，也是生命的力量和内在的方向。</a:t>
            </a:r>
          </a:p>
          <a:p>
            <a:pPr marL="0" indent="0">
              <a:lnSpc>
                <a:spcPct val="90000"/>
              </a:lnSpc>
            </a:pPr>
            <a:endParaRPr lang="zh-CN" altLang="en-US" dirty="0"/>
          </a:p>
          <a:p>
            <a:pPr>
              <a:lnSpc>
                <a:spcPct val="90000"/>
              </a:lnSpc>
            </a:pPr>
            <a:endParaRPr lang="zh-CN" altLang="en-US" dirty="0"/>
          </a:p>
          <a:p>
            <a:pPr marL="0" indent="0"/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628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瓦器里宝贝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（林后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4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章）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引言：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 startAt="3"/>
            </a:pPr>
            <a:r>
              <a:rPr lang="zh-CN" altLang="en-US" dirty="0"/>
              <a:t>作为基督徒，我们的信仰生命如何跨越表层，经历信仰对人生的内在真实价值？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 startAt="3"/>
            </a:pPr>
            <a:r>
              <a:rPr lang="zh-CN" altLang="en-US" dirty="0"/>
              <a:t>保罗在信仰中与神的关系带给我们的激励</a:t>
            </a:r>
            <a:r>
              <a:rPr lang="zh-CN" altLang="de-DE" dirty="0"/>
              <a:t>。</a:t>
            </a:r>
            <a:endParaRPr lang="zh-CN" altLang="en-US" dirty="0"/>
          </a:p>
          <a:p>
            <a:pPr>
              <a:lnSpc>
                <a:spcPct val="90000"/>
              </a:lnSpc>
            </a:pPr>
            <a:endParaRPr lang="zh-CN" altLang="en-US" dirty="0"/>
          </a:p>
          <a:p>
            <a:pPr marL="0" indent="0"/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200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604837" indent="-514350">
              <a:buFont typeface="+mj-lt"/>
              <a:buAutoNum type="arabicPeriod"/>
              <a:tabLst>
                <a:tab pos="900113" algn="l"/>
              </a:tabLst>
            </a:pPr>
            <a:r>
              <a:rPr lang="zh-CN" altLang="en-US" dirty="0"/>
              <a:t>瓦器因装有宝贝而升值，人生因有神的同在而不再平凡和平庸。</a:t>
            </a:r>
          </a:p>
          <a:p>
            <a:pPr marL="604837" indent="-514350">
              <a:buFont typeface="+mj-lt"/>
              <a:buAutoNum type="arabicPeriod"/>
              <a:tabLst>
                <a:tab pos="900113" algn="l"/>
              </a:tabLst>
            </a:pPr>
            <a:r>
              <a:rPr lang="zh-CN" altLang="en-US" dirty="0"/>
              <a:t>圣灵的内住使我们不再只是生物的人、社会或文化的人，而是属灵的人。</a:t>
            </a:r>
          </a:p>
          <a:p>
            <a:pPr marL="604837" indent="-514350" eaLnBrk="1">
              <a:buFont typeface="+mj-lt"/>
              <a:buAutoNum type="arabicPeriod"/>
              <a:tabLst>
                <a:tab pos="900113" algn="l"/>
              </a:tabLst>
            </a:pPr>
            <a:r>
              <a:rPr lang="zh-CN" altLang="en-US" dirty="0"/>
              <a:t>属灵生命促是我们要将最有价值的生命特征显明出来。人生弃绝暗昧，显明真理的真实和福音的大能。</a:t>
            </a:r>
            <a:endParaRPr lang="zh-TW" altLang="en-US" dirty="0"/>
          </a:p>
          <a:p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瓦器里宝贝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（林后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4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章）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2932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 startAt="4"/>
            </a:pPr>
            <a:r>
              <a:rPr lang="zh-CN" altLang="en-US" dirty="0"/>
              <a:t>圣灵和真理内住的人被神光照，不被环境限制，能显明神的美善，并有从神而来的超然能力。</a:t>
            </a:r>
            <a:endParaRPr lang="de-DE" altLang="zh-CN" dirty="0"/>
          </a:p>
          <a:p>
            <a:pPr marL="514350" indent="-514350">
              <a:lnSpc>
                <a:spcPct val="90000"/>
              </a:lnSpc>
              <a:buFont typeface="+mj-lt"/>
              <a:buAutoNum type="arabicPeriod" startAt="4"/>
            </a:pPr>
            <a:r>
              <a:rPr lang="zh-CN" altLang="en-US" dirty="0"/>
              <a:t>属灵生命在苦难、压力、患难中经历奇妙的生命张力，显明神的能力与作为。</a:t>
            </a:r>
          </a:p>
          <a:p>
            <a:pPr marL="0" indent="0">
              <a:lnSpc>
                <a:spcPct val="90000"/>
              </a:lnSpc>
            </a:pPr>
            <a:endParaRPr lang="zh-CN" altLang="en-US" dirty="0"/>
          </a:p>
          <a:p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瓦器里宝贝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（林后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4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章）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248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 startAt="6"/>
            </a:pPr>
            <a:r>
              <a:rPr lang="zh-CN" altLang="en-US" dirty="0"/>
              <a:t>基督在人里面的功效：在基督里成为别人的祝福。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 startAt="6"/>
            </a:pPr>
            <a:r>
              <a:rPr lang="zh-CN" altLang="en-US" dirty="0"/>
              <a:t>内在属灵生命是不断更新、历久常新的永恒生命。</a:t>
            </a:r>
          </a:p>
          <a:p>
            <a:pPr marL="0" indent="0">
              <a:lnSpc>
                <a:spcPct val="90000"/>
              </a:lnSpc>
            </a:pPr>
            <a:endParaRPr lang="zh-CN" altLang="en-US" dirty="0"/>
          </a:p>
          <a:p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瓦器里宝贝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（林后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4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章）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269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pPr marL="0" indent="0"/>
            <a:r>
              <a:rPr lang="zh-CN" altLang="en-US" dirty="0">
                <a:latin typeface="SimHei" pitchFamily="2" charset="-122"/>
                <a:ea typeface="SimHei" pitchFamily="2" charset="-122"/>
              </a:rPr>
              <a:t>总结：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dirty="0"/>
              <a:t>基督里的信仰不仅是选择一种生活方式和人生价值观，也是一种内在生命经历圣灵的内住与神同在的生命经历。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dirty="0"/>
              <a:t>只有与神建立活泼的生命关系，成为神尊贵的器皿，才能活出属神的生命力量和属灵生命的气质。</a:t>
            </a:r>
            <a:endParaRPr lang="en-US" altLang="zh-CN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zh-CN" altLang="de-DE" dirty="0"/>
              <a:t>瓦器里宝贝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（林后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4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章）</a:t>
            </a:r>
            <a:endParaRPr lang="zh-CN" altLang="en-US" dirty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538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1166</Words>
  <Application>Microsoft Office PowerPoint</Application>
  <PresentationFormat>Bildschirmpräsentation (4:3)</PresentationFormat>
  <Paragraphs>71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7</vt:i4>
      </vt:variant>
    </vt:vector>
  </HeadingPairs>
  <TitlesOfParts>
    <vt:vector size="21" baseType="lpstr">
      <vt:lpstr>SimHei</vt:lpstr>
      <vt:lpstr>SimSun</vt:lpstr>
      <vt:lpstr>SimSun</vt:lpstr>
      <vt:lpstr>Arial</vt:lpstr>
      <vt:lpstr>Calibri</vt:lpstr>
      <vt:lpstr>Calibri Light</vt:lpstr>
      <vt:lpstr>Office Theme</vt:lpstr>
      <vt:lpstr>默认设计模板</vt:lpstr>
      <vt:lpstr>1_默认设计模板</vt:lpstr>
      <vt:lpstr>2_默认设计模板</vt:lpstr>
      <vt:lpstr>3_默认设计模板</vt:lpstr>
      <vt:lpstr>4_默认设计模板</vt:lpstr>
      <vt:lpstr>5_默认设计模板</vt:lpstr>
      <vt:lpstr>6_默认设计模板</vt:lpstr>
      <vt:lpstr>主日证道</vt:lpstr>
      <vt:lpstr>瓦器里宝贝（林后4章）</vt:lpstr>
      <vt:lpstr>瓦器里宝贝（林后4章）</vt:lpstr>
      <vt:lpstr>瓦器里宝贝（林后4章）</vt:lpstr>
      <vt:lpstr>瓦器里宝贝（林后4章）</vt:lpstr>
      <vt:lpstr>瓦器里宝贝（林后4章）</vt:lpstr>
      <vt:lpstr>瓦器里宝贝（林后4章）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Dongdong Hu</dc:creator>
  <cp:lastModifiedBy>Dongdong Hu</cp:lastModifiedBy>
  <cp:revision>1</cp:revision>
  <dcterms:created xsi:type="dcterms:W3CDTF">2018-01-06T20:36:41Z</dcterms:created>
  <dcterms:modified xsi:type="dcterms:W3CDTF">2018-01-06T20:37:42Z</dcterms:modified>
</cp:coreProperties>
</file>