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</p:sldMasterIdLst>
  <p:notesMasterIdLst>
    <p:notesMasterId r:id="rId16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14A6D-53E8-40C8-96F7-7A53D4C9B28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1FADF-3C59-47A4-946E-2278627E2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9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8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4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3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0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1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46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0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95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9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9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7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56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52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1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76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2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68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6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10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3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3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00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18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08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9544C-B3E9-4E6C-8CAC-54CE5A293265}" type="datetimeFigureOut">
              <a:rPr lang="de-DE" smtClean="0"/>
              <a:t>24.12.2017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7372-90E8-4717-BD5F-4155F940AF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26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9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4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8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/>
              <a:t>专一跟从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47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en-US" dirty="0"/>
              <a:t>信仰的生命是跟随的生命。</a:t>
            </a:r>
            <a:endParaRPr lang="de-DE" altLang="zh-CN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en-US" dirty="0"/>
              <a:t>基督徒的信仰核心是跟随基督。</a:t>
            </a:r>
            <a:endParaRPr lang="de-DE" altLang="zh-CN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en-US" dirty="0"/>
              <a:t>在神的心意里，“爱神”与“领受</a:t>
            </a:r>
            <a:r>
              <a:rPr lang="zh-CN" altLang="de-DE" dirty="0"/>
              <a:t> </a:t>
            </a:r>
            <a:r>
              <a:rPr lang="zh-CN" altLang="en-US" dirty="0"/>
              <a:t>使命”有关，在与祂的关系里分担</a:t>
            </a:r>
            <a:r>
              <a:rPr lang="zh-CN" altLang="de-DE" dirty="0"/>
              <a:t> </a:t>
            </a:r>
            <a:r>
              <a:rPr lang="zh-CN" altLang="en-US" dirty="0"/>
              <a:t>心意、分担责任、分担忧患也分享荣耀。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zh-CN" alt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62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 eaLnBrk="1">
              <a:lnSpc>
                <a:spcPct val="90000"/>
              </a:lnSpc>
              <a:buFont typeface="+mj-lt"/>
              <a:buAutoNum type="arabicPeriod" startAt="4"/>
            </a:pPr>
            <a:r>
              <a:rPr lang="zh-CN" altLang="en-US" dirty="0"/>
              <a:t>基督徒从爱神进入关系</a:t>
            </a:r>
            <a:r>
              <a:rPr lang="en-US" altLang="zh-CN" dirty="0"/>
              <a:t>,  </a:t>
            </a:r>
            <a:r>
              <a:rPr lang="zh-CN" altLang="en-US" dirty="0"/>
              <a:t>到能分担使命、以致于完全专一跟从神，是一个胜过试探与人性软弱的成长历程。</a:t>
            </a:r>
            <a:endParaRPr lang="de-DE" altLang="zh-CN" dirty="0"/>
          </a:p>
          <a:p>
            <a:pPr marL="742950" indent="-742950">
              <a:lnSpc>
                <a:spcPct val="90000"/>
              </a:lnSpc>
              <a:buFont typeface="+mj-lt"/>
              <a:buAutoNum type="arabicPeriod" startAt="4"/>
            </a:pPr>
            <a:r>
              <a:rPr lang="zh-CN" altLang="en-US" dirty="0"/>
              <a:t>爱我们的神明白人的软弱，了解人生命中的难以放下的顾念，祂坚固人在祂里面的脚步，惟愿我们按祂的心意而行。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</a:pPr>
            <a:endParaRPr lang="zh-CN" alt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dirty="0"/>
              <a:t>从彼得个人特征看见整体人性问题。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彼得说出“爱主”不容易。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爱主不仅是情份、情义，也是分担祂的责任和使命 </a:t>
            </a:r>
            <a:r>
              <a:rPr lang="en-US" altLang="zh-CN" dirty="0"/>
              <a:t>-- </a:t>
            </a:r>
            <a:r>
              <a:rPr lang="zh-CN" altLang="de-DE" dirty="0"/>
              <a:t>牧养主的羊。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爱神与爱人不分离，爱主即爱羊，爱羊即爱主。羊是主的羊，以主的心为心，不任意妄为。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932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 eaLnBrk="1">
              <a:buFont typeface="+mj-lt"/>
              <a:buAutoNum type="arabicPeriod" startAt="5"/>
            </a:pPr>
            <a:r>
              <a:rPr lang="zh-CN" altLang="en-US" dirty="0"/>
              <a:t>在跟随主的道路上有干扰和试探：</a:t>
            </a:r>
            <a:endParaRPr lang="de-DE" altLang="zh-CN" dirty="0"/>
          </a:p>
          <a:p>
            <a:pPr marL="1082675" indent="-571500" eaLnBrk="1">
              <a:buFont typeface="Symbol" panose="05050102010706020507" pitchFamily="18" charset="2"/>
              <a:buChar char="-"/>
            </a:pPr>
            <a:r>
              <a:rPr lang="zh-CN" altLang="en-US" dirty="0"/>
              <a:t>世俗价值观：世俗价值观的核心是自我中心。</a:t>
            </a:r>
            <a:endParaRPr lang="de-DE" altLang="zh-CN" dirty="0"/>
          </a:p>
          <a:p>
            <a:pPr marL="1082675" indent="-571500" eaLnBrk="1">
              <a:buFont typeface="Symbol" panose="05050102010706020507" pitchFamily="18" charset="2"/>
              <a:buChar char="-"/>
            </a:pPr>
            <a:r>
              <a:rPr lang="zh-CN" altLang="en-US" dirty="0"/>
              <a:t>门徒之间的争竞、防备，关心自我成就感、自我荣耀。</a:t>
            </a:r>
            <a:endParaRPr lang="de-DE" altLang="zh-CN" dirty="0"/>
          </a:p>
          <a:p>
            <a:pPr marL="1082675" indent="-571500" eaLnBrk="1">
              <a:buFont typeface="Symbol" panose="05050102010706020507" pitchFamily="18" charset="2"/>
              <a:buChar char="-"/>
            </a:pPr>
            <a:r>
              <a:rPr lang="zh-CN" altLang="en-US" dirty="0"/>
              <a:t>他人的成功、成就、所蒙的恩典祝福成为跟随过程中的干扰，使门徒无法专一跟从。</a:t>
            </a: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62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 algn="l" eaLnBrk="1">
              <a:buFont typeface="+mj-lt"/>
              <a:buAutoNum type="arabicPeriod" startAt="6"/>
            </a:pPr>
            <a:r>
              <a:rPr lang="zh-CN" altLang="en-US" dirty="0"/>
              <a:t>只见耶稣，不看世界。专一仰望、单纯跟随神才蒙神喜悦。</a:t>
            </a:r>
          </a:p>
          <a:p>
            <a:pPr marL="514350" indent="-514350" algn="l" eaLnBrk="1">
              <a:buFont typeface="+mj-lt"/>
              <a:buAutoNum type="arabicPeriod" startAt="6"/>
            </a:pPr>
            <a:r>
              <a:rPr lang="zh-CN" altLang="en-US" dirty="0"/>
              <a:t>专一跟从，并彼此顾念，在神心意里合一，共同成就托付，活出神旨意的美好。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400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Symbol" panose="05050102010706020507" pitchFamily="18" charset="2"/>
              <a:buChar char="-"/>
            </a:pPr>
            <a:r>
              <a:rPr lang="zh-CN" altLang="en-US" dirty="0"/>
              <a:t>人性的软弱会使基督徒在跟随基督的道路上经历种种挑战和试探。专一跟随是不断胜过试探，信仰生命成长、成熟的过程。 </a:t>
            </a:r>
          </a:p>
          <a:p>
            <a:pPr marL="457200" indent="-457200" eaLnBrk="1">
              <a:buFont typeface="Symbol" panose="05050102010706020507" pitchFamily="18" charset="2"/>
              <a:buChar char="-"/>
            </a:pPr>
            <a:r>
              <a:rPr lang="zh-CN" altLang="en-US" dirty="0"/>
              <a:t>爱主跟随主的基督徒，要将生命的根基根植在与基督的关系里，领受神在自己人生中的托付和使命，单单仰望主，聆听祂的呼召与带领，专一跟随，才能活出蒙神喜悦的生命。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专一跟从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（约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21:15-23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53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1265</Words>
  <Application>Microsoft Office PowerPoint</Application>
  <PresentationFormat>Bildschirmpräsentation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2" baseType="lpstr">
      <vt:lpstr>SimHei</vt:lpstr>
      <vt:lpstr>宋体</vt:lpstr>
      <vt:lpstr>宋体</vt:lpstr>
      <vt:lpstr>Arial</vt:lpstr>
      <vt:lpstr>Calibri</vt:lpstr>
      <vt:lpstr>Calibri Light</vt:lpstr>
      <vt:lpstr>Symbol</vt:lpstr>
      <vt:lpstr>Office Theme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主日证道</vt:lpstr>
      <vt:lpstr>专一跟从（约21:15-23）</vt:lpstr>
      <vt:lpstr>专一跟从（约21:15-23）</vt:lpstr>
      <vt:lpstr>专一跟从（约21:15-23）</vt:lpstr>
      <vt:lpstr>专一跟从（约21:15-23）</vt:lpstr>
      <vt:lpstr>专一跟从（约21:15-23）</vt:lpstr>
      <vt:lpstr>专一跟从（约21:15-23）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2017-12-24T10:37:03Z</dcterms:created>
  <dcterms:modified xsi:type="dcterms:W3CDTF">2017-12-24T10:37:56Z</dcterms:modified>
</cp:coreProperties>
</file>