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slideLayouts/slideLayout13.xml" ContentType="application/vnd.openxmlformats-officedocument.presentationml.slideLayout+xml"/>
  <Override PartName="/ppt/theme/theme3.xml" ContentType="application/vnd.openxmlformats-officedocument.theme+xml"/>
  <Override PartName="/ppt/slideLayouts/slideLayout14.xml" ContentType="application/vnd.openxmlformats-officedocument.presentationml.slideLayout+xml"/>
  <Override PartName="/ppt/theme/theme4.xml" ContentType="application/vnd.openxmlformats-officedocument.theme+xml"/>
  <Override PartName="/ppt/slideLayouts/slideLayout15.xml" ContentType="application/vnd.openxmlformats-officedocument.presentationml.slideLayout+xml"/>
  <Override PartName="/ppt/theme/theme5.xml" ContentType="application/vnd.openxmlformats-officedocument.theme+xml"/>
  <Override PartName="/ppt/slideLayouts/slideLayout16.xml" ContentType="application/vnd.openxmlformats-officedocument.presentationml.slideLayout+xml"/>
  <Override PartName="/ppt/theme/theme6.xml" ContentType="application/vnd.openxmlformats-officedocument.theme+xml"/>
  <Override PartName="/ppt/slideLayouts/slideLayout17.xml" ContentType="application/vnd.openxmlformats-officedocument.presentationml.slideLayout+xml"/>
  <Override PartName="/ppt/theme/theme7.xml" ContentType="application/vnd.openxmlformats-officedocument.theme+xml"/>
  <Override PartName="/ppt/slideLayouts/slideLayout18.xml" ContentType="application/vnd.openxmlformats-officedocument.presentationml.slideLayout+xml"/>
  <Override PartName="/ppt/theme/theme8.xml" ContentType="application/vnd.openxmlformats-officedocument.theme+xml"/>
  <Override PartName="/ppt/theme/theme9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74" r:id="rId3"/>
    <p:sldMasterId id="2147483676" r:id="rId4"/>
    <p:sldMasterId id="2147483678" r:id="rId5"/>
    <p:sldMasterId id="2147483680" r:id="rId6"/>
    <p:sldMasterId id="2147483682" r:id="rId7"/>
    <p:sldMasterId id="2147483684" r:id="rId8"/>
  </p:sldMasterIdLst>
  <p:notesMasterIdLst>
    <p:notesMasterId r:id="rId16"/>
  </p:notesMasterIdLst>
  <p:sldIdLst>
    <p:sldId id="256" r:id="rId9"/>
    <p:sldId id="257" r:id="rId10"/>
    <p:sldId id="258" r:id="rId11"/>
    <p:sldId id="259" r:id="rId12"/>
    <p:sldId id="260" r:id="rId13"/>
    <p:sldId id="261" r:id="rId14"/>
    <p:sldId id="262" r:id="rId15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42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5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4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3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7.xml"/><Relationship Id="rId10" Type="http://schemas.openxmlformats.org/officeDocument/2006/relationships/slide" Target="slides/slide2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1.xml"/><Relationship Id="rId14" Type="http://schemas.openxmlformats.org/officeDocument/2006/relationships/slide" Target="slides/slide6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814A6D-53E8-40C8-96F7-7A53D4C9B285}" type="datetimeFigureOut">
              <a:rPr lang="de-DE" smtClean="0"/>
              <a:t>24.12.2017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B1FADF-3C59-47A4-946E-2278627E2C8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80915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89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4690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证道题目可以在当月月报上找到。</a:t>
            </a:r>
            <a:endParaRPr lang="en-US" altLang="zh-CN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正文字体</a:t>
            </a:r>
            <a:r>
              <a:rPr lang="en-US" altLang="zh-CN"/>
              <a:t>66</a:t>
            </a:r>
            <a:r>
              <a:rPr lang="zh-CN" altLang="en-US"/>
              <a:t>。</a:t>
            </a:r>
          </a:p>
          <a:p>
            <a:pPr marL="228600" indent="-228600" eaLnBrk="1" hangingPunct="1">
              <a:spcBef>
                <a:spcPct val="0"/>
              </a:spcBef>
            </a:pPr>
            <a:endParaRPr lang="zh-CN" altLang="en-US"/>
          </a:p>
        </p:txBody>
      </p:sp>
      <p:sp>
        <p:nvSpPr>
          <p:cNvPr id="114691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F790B34A-2A7F-4987-9D90-0684B54BA2EE}" type="slidenum">
              <a:rPr lang="zh-CN" altLang="en-US" smtClean="0">
                <a:solidFill>
                  <a:prstClr val="black"/>
                </a:solidFill>
              </a:rPr>
              <a:pPr/>
              <a:t>1</a:t>
            </a:fld>
            <a:endParaRPr lang="en-US" altLang="zh-CN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14823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7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6738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dirty="0"/>
              <a:t>讲道内容可在周五晚上或周六早上从同工处获得（韩宝蕾姊妹）。</a:t>
            </a:r>
            <a:endParaRPr lang="en-US" altLang="zh-CN" dirty="0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dirty="0"/>
              <a:t>请尽量在周六</a:t>
            </a:r>
            <a:r>
              <a:rPr lang="en-US" altLang="zh-CN" dirty="0"/>
              <a:t>14</a:t>
            </a:r>
            <a:r>
              <a:rPr lang="zh-CN" altLang="en-US" dirty="0"/>
              <a:t>点之前将讲道内容更新。</a:t>
            </a:r>
            <a:endParaRPr lang="en-US" altLang="zh-CN" dirty="0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dirty="0"/>
              <a:t>牧师提供的讲道大纲是繁体字的，请尽量转换成简体字。推荐网站：</a:t>
            </a:r>
            <a:r>
              <a:rPr lang="de-DE" altLang="zh-CN" dirty="0"/>
              <a:t>http://www.hao123.com/haoserver/jianfanzh.htm</a:t>
            </a:r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dirty="0"/>
              <a:t>正文内容是由牧师逐项播放的，请为每项内容加入动画。</a:t>
            </a:r>
            <a:endParaRPr lang="en-US" altLang="zh-CN" dirty="0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dirty="0"/>
              <a:t>请保持正文对齐，字体</a:t>
            </a:r>
            <a:r>
              <a:rPr lang="en-US" altLang="zh-CN" dirty="0"/>
              <a:t>34</a:t>
            </a:r>
            <a:r>
              <a:rPr lang="zh-CN" altLang="en-US" dirty="0"/>
              <a:t>。</a:t>
            </a:r>
            <a:endParaRPr lang="de-DE" altLang="zh-CN" dirty="0"/>
          </a:p>
        </p:txBody>
      </p:sp>
      <p:sp>
        <p:nvSpPr>
          <p:cNvPr id="116739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2286D153-5561-4324-BF67-581719B673F1}" type="slidenum">
              <a:rPr lang="zh-CN" altLang="en-US" smtClean="0">
                <a:solidFill>
                  <a:prstClr val="black"/>
                </a:solidFill>
              </a:rPr>
              <a:pPr/>
              <a:t>2</a:t>
            </a:fld>
            <a:endParaRPr lang="en-US" altLang="zh-CN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054068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7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6738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dirty="0"/>
              <a:t>讲道内容可在周五晚上或周六早上从同工处获得（韩宝蕾姊妹）。</a:t>
            </a:r>
            <a:endParaRPr lang="en-US" altLang="zh-CN" dirty="0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dirty="0"/>
              <a:t>请尽量在周六</a:t>
            </a:r>
            <a:r>
              <a:rPr lang="en-US" altLang="zh-CN" dirty="0"/>
              <a:t>14</a:t>
            </a:r>
            <a:r>
              <a:rPr lang="zh-CN" altLang="en-US" dirty="0"/>
              <a:t>点之前将讲道内容更新。</a:t>
            </a:r>
            <a:endParaRPr lang="en-US" altLang="zh-CN" dirty="0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dirty="0"/>
              <a:t>牧师提供的讲道大纲是繁体字的，请尽量转换成简体字。推荐网站：</a:t>
            </a:r>
            <a:r>
              <a:rPr lang="de-DE" altLang="zh-CN" dirty="0"/>
              <a:t>http://www.hao123.com/haoserver/jianfanzh.htm</a:t>
            </a:r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dirty="0"/>
              <a:t>正文内容是由牧师逐项播放的，请为每项内容加入动画。</a:t>
            </a:r>
            <a:endParaRPr lang="en-US" altLang="zh-CN" dirty="0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dirty="0"/>
              <a:t>请保持正文对齐，字体</a:t>
            </a:r>
            <a:r>
              <a:rPr lang="en-US" altLang="zh-CN" dirty="0"/>
              <a:t>34</a:t>
            </a:r>
            <a:r>
              <a:rPr lang="zh-CN" altLang="en-US" dirty="0"/>
              <a:t>。</a:t>
            </a:r>
            <a:endParaRPr lang="de-DE" altLang="zh-CN" dirty="0"/>
          </a:p>
        </p:txBody>
      </p:sp>
      <p:sp>
        <p:nvSpPr>
          <p:cNvPr id="116739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2286D153-5561-4324-BF67-581719B673F1}" type="slidenum">
              <a:rPr lang="zh-CN" altLang="en-US" smtClean="0">
                <a:solidFill>
                  <a:prstClr val="black"/>
                </a:solidFill>
              </a:rPr>
              <a:pPr/>
              <a:t>3</a:t>
            </a:fld>
            <a:endParaRPr lang="en-US" altLang="zh-CN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523972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5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8786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讲道内容可在周五晚上或周六早上从同工处获得（韩宝蕾姊妹）。</a:t>
            </a:r>
            <a:endParaRPr lang="en-US" altLang="zh-CN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请尽量在周六</a:t>
            </a:r>
            <a:r>
              <a:rPr lang="en-US" altLang="zh-CN"/>
              <a:t>14</a:t>
            </a:r>
            <a:r>
              <a:rPr lang="zh-CN" altLang="en-US"/>
              <a:t>点之前将讲道内容更新。</a:t>
            </a:r>
            <a:endParaRPr lang="en-US" altLang="zh-CN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牧师提供的讲道大纲是繁体字的，请尽量转换成简体字。推荐网站：</a:t>
            </a:r>
            <a:r>
              <a:rPr lang="de-DE" altLang="zh-CN"/>
              <a:t>http://www.hao123.com/haoserver/jianfanzh.htm</a:t>
            </a:r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正文内容是由牧师逐项播放的，请为每项内容加入动画。</a:t>
            </a:r>
            <a:endParaRPr lang="en-US" altLang="zh-CN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请保持正文对齐，字体</a:t>
            </a:r>
            <a:r>
              <a:rPr lang="en-US" altLang="zh-CN"/>
              <a:t>34</a:t>
            </a:r>
            <a:r>
              <a:rPr lang="zh-CN" altLang="en-US"/>
              <a:t>。</a:t>
            </a:r>
            <a:endParaRPr lang="de-DE" altLang="zh-CN"/>
          </a:p>
        </p:txBody>
      </p:sp>
      <p:sp>
        <p:nvSpPr>
          <p:cNvPr id="118787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3C0EAAEB-9A80-43B9-878C-FB5B28EFF808}" type="slidenum">
              <a:rPr lang="zh-CN" altLang="en-US" smtClean="0">
                <a:solidFill>
                  <a:prstClr val="black"/>
                </a:solidFill>
              </a:rPr>
              <a:pPr/>
              <a:t>4</a:t>
            </a:fld>
            <a:endParaRPr lang="en-US" altLang="zh-CN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250616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5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8786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讲道内容可在周五晚上或周六早上从同工处获得（韩宝蕾姊妹）。</a:t>
            </a:r>
            <a:endParaRPr lang="en-US" altLang="zh-CN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请尽量在周六</a:t>
            </a:r>
            <a:r>
              <a:rPr lang="en-US" altLang="zh-CN"/>
              <a:t>14</a:t>
            </a:r>
            <a:r>
              <a:rPr lang="zh-CN" altLang="en-US"/>
              <a:t>点之前将讲道内容更新。</a:t>
            </a:r>
            <a:endParaRPr lang="en-US" altLang="zh-CN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牧师提供的讲道大纲是繁体字的，请尽量转换成简体字。推荐网站：</a:t>
            </a:r>
            <a:r>
              <a:rPr lang="de-DE" altLang="zh-CN"/>
              <a:t>http://www.hao123.com/haoserver/jianfanzh.htm</a:t>
            </a:r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正文内容是由牧师逐项播放的，请为每项内容加入动画。</a:t>
            </a:r>
            <a:endParaRPr lang="en-US" altLang="zh-CN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请保持正文对齐，字体</a:t>
            </a:r>
            <a:r>
              <a:rPr lang="en-US" altLang="zh-CN"/>
              <a:t>34</a:t>
            </a:r>
            <a:r>
              <a:rPr lang="zh-CN" altLang="en-US"/>
              <a:t>。</a:t>
            </a:r>
            <a:endParaRPr lang="de-DE" altLang="zh-CN"/>
          </a:p>
        </p:txBody>
      </p:sp>
      <p:sp>
        <p:nvSpPr>
          <p:cNvPr id="118787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3C0EAAEB-9A80-43B9-878C-FB5B28EFF808}" type="slidenum">
              <a:rPr lang="zh-CN" altLang="en-US" smtClean="0">
                <a:solidFill>
                  <a:prstClr val="black"/>
                </a:solidFill>
              </a:rPr>
              <a:pPr/>
              <a:t>5</a:t>
            </a:fld>
            <a:endParaRPr lang="en-US" altLang="zh-CN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983125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5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8786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讲道内容可在周五晚上或周六早上从同工处获得（韩宝蕾姊妹）。</a:t>
            </a:r>
            <a:endParaRPr lang="en-US" altLang="zh-CN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请尽量在周六</a:t>
            </a:r>
            <a:r>
              <a:rPr lang="en-US" altLang="zh-CN"/>
              <a:t>14</a:t>
            </a:r>
            <a:r>
              <a:rPr lang="zh-CN" altLang="en-US"/>
              <a:t>点之前将讲道内容更新。</a:t>
            </a:r>
            <a:endParaRPr lang="en-US" altLang="zh-CN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牧师提供的讲道大纲是繁体字的，请尽量转换成简体字。推荐网站：</a:t>
            </a:r>
            <a:r>
              <a:rPr lang="de-DE" altLang="zh-CN"/>
              <a:t>http://www.hao123.com/haoserver/jianfanzh.htm</a:t>
            </a:r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正文内容是由牧师逐项播放的，请为每项内容加入动画。</a:t>
            </a:r>
            <a:endParaRPr lang="en-US" altLang="zh-CN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请保持正文对齐，字体</a:t>
            </a:r>
            <a:r>
              <a:rPr lang="en-US" altLang="zh-CN"/>
              <a:t>34</a:t>
            </a:r>
            <a:r>
              <a:rPr lang="zh-CN" altLang="en-US"/>
              <a:t>。</a:t>
            </a:r>
            <a:endParaRPr lang="de-DE" altLang="zh-CN"/>
          </a:p>
        </p:txBody>
      </p:sp>
      <p:sp>
        <p:nvSpPr>
          <p:cNvPr id="118787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3C0EAAEB-9A80-43B9-878C-FB5B28EFF808}" type="slidenum">
              <a:rPr lang="zh-CN" altLang="en-US" smtClean="0">
                <a:solidFill>
                  <a:prstClr val="black"/>
                </a:solidFill>
              </a:rPr>
              <a:pPr/>
              <a:t>6</a:t>
            </a:fld>
            <a:endParaRPr lang="en-US" altLang="zh-CN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444668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3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0834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请保持正文对齐，字体</a:t>
            </a:r>
            <a:r>
              <a:rPr lang="en-US" altLang="zh-CN"/>
              <a:t>34</a:t>
            </a:r>
            <a:r>
              <a:rPr lang="zh-CN" altLang="en-US"/>
              <a:t>。</a:t>
            </a:r>
            <a:endParaRPr lang="de-DE" altLang="zh-CN"/>
          </a:p>
        </p:txBody>
      </p:sp>
      <p:sp>
        <p:nvSpPr>
          <p:cNvPr id="120835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2A0A6B04-B8C2-4B5C-9204-268D6E7665A5}" type="slidenum">
              <a:rPr lang="zh-CN" altLang="en-US" smtClean="0">
                <a:solidFill>
                  <a:prstClr val="black"/>
                </a:solidFill>
              </a:rPr>
              <a:pPr/>
              <a:t>7</a:t>
            </a:fld>
            <a:endParaRPr lang="en-US" altLang="zh-CN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07076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9544C-B3E9-4E6C-8CAC-54CE5A293265}" type="datetimeFigureOut">
              <a:rPr lang="de-DE" smtClean="0"/>
              <a:t>24.12.2017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E7372-90E8-4717-BD5F-4155F940AFF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459567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9544C-B3E9-4E6C-8CAC-54CE5A293265}" type="datetimeFigureOut">
              <a:rPr lang="de-DE" smtClean="0"/>
              <a:t>24.12.2017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E7372-90E8-4717-BD5F-4155F940AFF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302913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9544C-B3E9-4E6C-8CAC-54CE5A293265}" type="datetimeFigureOut">
              <a:rPr lang="de-DE" smtClean="0"/>
              <a:t>24.12.2017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E7372-90E8-4717-BD5F-4155F940AFF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961954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47700" y="1219200"/>
            <a:ext cx="7810500" cy="4297362"/>
          </a:xfrm>
        </p:spPr>
        <p:txBody>
          <a:bodyPr/>
          <a:lstStyle/>
          <a:p>
            <a:pPr lvl="0"/>
            <a:r>
              <a:rPr lang="de-DE" dirty="0"/>
              <a:t>Textmasterformate durch Klicken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3CD15F-25A9-45FD-8D1F-CBCCC7A33E68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960227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47700" y="1219200"/>
            <a:ext cx="7810500" cy="4297362"/>
          </a:xfrm>
        </p:spPr>
        <p:txBody>
          <a:bodyPr/>
          <a:lstStyle/>
          <a:p>
            <a:pPr lvl="0"/>
            <a:r>
              <a:rPr lang="de-DE" dirty="0"/>
              <a:t>Textmasterformate durch Klicken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3CD15F-25A9-45FD-8D1F-CBCCC7A33E68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867809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47700" y="1219200"/>
            <a:ext cx="7810500" cy="4297362"/>
          </a:xfrm>
        </p:spPr>
        <p:txBody>
          <a:bodyPr/>
          <a:lstStyle/>
          <a:p>
            <a:pPr lvl="0"/>
            <a:r>
              <a:rPr lang="de-DE" dirty="0"/>
              <a:t>Textmasterformate durch Klicken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3CD15F-25A9-45FD-8D1F-CBCCC7A33E68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585604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47700" y="1219200"/>
            <a:ext cx="7810500" cy="4297362"/>
          </a:xfrm>
        </p:spPr>
        <p:txBody>
          <a:bodyPr/>
          <a:lstStyle/>
          <a:p>
            <a:pPr lvl="0"/>
            <a:r>
              <a:rPr lang="de-DE" dirty="0"/>
              <a:t>Textmasterformate durch Klicken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3CD15F-25A9-45FD-8D1F-CBCCC7A33E68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195247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47700" y="1219200"/>
            <a:ext cx="7810500" cy="4297362"/>
          </a:xfrm>
        </p:spPr>
        <p:txBody>
          <a:bodyPr/>
          <a:lstStyle/>
          <a:p>
            <a:pPr lvl="0"/>
            <a:r>
              <a:rPr lang="de-DE" dirty="0"/>
              <a:t>Textmasterformate durch Klicken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3CD15F-25A9-45FD-8D1F-CBCCC7A33E68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461128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47700" y="1219200"/>
            <a:ext cx="7810500" cy="4297362"/>
          </a:xfrm>
        </p:spPr>
        <p:txBody>
          <a:bodyPr/>
          <a:lstStyle/>
          <a:p>
            <a:pPr lvl="0"/>
            <a:r>
              <a:rPr lang="de-DE" dirty="0"/>
              <a:t>Textmasterformate durch Klicken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3CD15F-25A9-45FD-8D1F-CBCCC7A33E68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397622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47700" y="1219200"/>
            <a:ext cx="7810500" cy="4297362"/>
          </a:xfrm>
        </p:spPr>
        <p:txBody>
          <a:bodyPr/>
          <a:lstStyle/>
          <a:p>
            <a:pPr lvl="0"/>
            <a:r>
              <a:rPr lang="de-DE" dirty="0"/>
              <a:t>Textmasterformate durch Klicken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3CD15F-25A9-45FD-8D1F-CBCCC7A33E68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64227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9544C-B3E9-4E6C-8CAC-54CE5A293265}" type="datetimeFigureOut">
              <a:rPr lang="de-DE" smtClean="0"/>
              <a:t>24.12.2017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E7372-90E8-4717-BD5F-4155F940AFF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446821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9544C-B3E9-4E6C-8CAC-54CE5A293265}" type="datetimeFigureOut">
              <a:rPr lang="de-DE" smtClean="0"/>
              <a:t>24.12.2017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E7372-90E8-4717-BD5F-4155F940AFF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536453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9544C-B3E9-4E6C-8CAC-54CE5A293265}" type="datetimeFigureOut">
              <a:rPr lang="de-DE" smtClean="0"/>
              <a:t>24.12.2017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E7372-90E8-4717-BD5F-4155F940AFF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921004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9544C-B3E9-4E6C-8CAC-54CE5A293265}" type="datetimeFigureOut">
              <a:rPr lang="de-DE" smtClean="0"/>
              <a:t>24.12.2017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E7372-90E8-4717-BD5F-4155F940AFF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163178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9544C-B3E9-4E6C-8CAC-54CE5A293265}" type="datetimeFigureOut">
              <a:rPr lang="de-DE" smtClean="0"/>
              <a:t>24.12.2017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E7372-90E8-4717-BD5F-4155F940AFF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603352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9544C-B3E9-4E6C-8CAC-54CE5A293265}" type="datetimeFigureOut">
              <a:rPr lang="de-DE" smtClean="0"/>
              <a:t>24.12.2017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E7372-90E8-4717-BD5F-4155F940AFF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930048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9544C-B3E9-4E6C-8CAC-54CE5A293265}" type="datetimeFigureOut">
              <a:rPr lang="de-DE" smtClean="0"/>
              <a:t>24.12.2017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E7372-90E8-4717-BD5F-4155F940AFF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891844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 smtClean="0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9544C-B3E9-4E6C-8CAC-54CE5A293265}" type="datetimeFigureOut">
              <a:rPr lang="de-DE" smtClean="0"/>
              <a:t>24.12.2017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E7372-90E8-4717-BD5F-4155F940AFF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760859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13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14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15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6.xml"/><Relationship Id="rId1" Type="http://schemas.openxmlformats.org/officeDocument/2006/relationships/slideLayout" Target="../slideLayouts/slideLayout16.xml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7.xml"/><Relationship Id="rId1" Type="http://schemas.openxmlformats.org/officeDocument/2006/relationships/slideLayout" Target="../slideLayouts/slideLayout17.xml"/></Relationships>
</file>

<file path=ppt/slideMasters/_rels/slideMaster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8.xml"/><Relationship Id="rId1" Type="http://schemas.openxmlformats.org/officeDocument/2006/relationships/slideLayout" Target="../slideLayouts/slideLayout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79544C-B3E9-4E6C-8CAC-54CE5A293265}" type="datetimeFigureOut">
              <a:rPr lang="de-DE" smtClean="0"/>
              <a:t>24.12.2017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5E7372-90E8-4717-BD5F-4155F940AFF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922611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47700" y="1349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12902"/>
            <a:ext cx="7391400" cy="429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单击此处编辑母版文本样式母版文本样式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CN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CN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A2B2288-AE1F-4138-8752-54279639D2F3}" type="slidenum">
              <a:rPr lang="en-US" altLang="zh-CN">
                <a:solidFill>
                  <a:srgbClr val="000000"/>
                </a:solidFill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‹Nr.›</a:t>
            </a:fld>
            <a:endParaRPr lang="en-US" altLang="zh-CN">
              <a:solidFill>
                <a:srgbClr val="000000"/>
              </a:solidFill>
              <a:cs typeface="Arial" charset="0"/>
            </a:endParaRPr>
          </a:p>
        </p:txBody>
      </p:sp>
      <p:pic>
        <p:nvPicPr>
          <p:cNvPr id="1031" name="Picture 4" descr="mgj_10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7924800" y="0"/>
            <a:ext cx="1219200" cy="1468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2" name="Line 5"/>
          <p:cNvSpPr>
            <a:spLocks noChangeShapeType="1"/>
          </p:cNvSpPr>
          <p:nvPr userDrawn="1"/>
        </p:nvSpPr>
        <p:spPr bwMode="auto">
          <a:xfrm>
            <a:off x="647700" y="1079500"/>
            <a:ext cx="7277100" cy="33338"/>
          </a:xfrm>
          <a:prstGeom prst="line">
            <a:avLst/>
          </a:prstGeom>
          <a:noFill/>
          <a:ln w="76200">
            <a:solidFill>
              <a:srgbClr val="A7E13F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zh-CN" altLang="en-US" sz="4400">
              <a:solidFill>
                <a:srgbClr val="0000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41221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SimHei" panose="02010609060101010101" pitchFamily="49" charset="-122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宋体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宋体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宋体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宋体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9pPr>
    </p:titleStyle>
    <p:bodyStyle>
      <a:lvl1pPr marL="342900" indent="-342900" algn="just" rtl="0" eaLnBrk="0" fontAlgn="base" hangingPunct="0">
        <a:spcBef>
          <a:spcPct val="20000"/>
        </a:spcBef>
        <a:spcAft>
          <a:spcPct val="0"/>
        </a:spcAft>
        <a:defRPr kumimoji="1" sz="3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SimHei" panose="02010609060101010101" pitchFamily="49" charset="-122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SimSun" pitchFamily="2" charset="-122"/>
          <a:cs typeface="宋体" charset="-122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SimSun" pitchFamily="2" charset="-122"/>
          <a:cs typeface="宋体" charset="-122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SimSun" pitchFamily="2" charset="-122"/>
          <a:cs typeface="宋体" charset="-122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SimSun" pitchFamily="2" charset="-122"/>
          <a:cs typeface="宋体" charset="-122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47700" y="1349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12902"/>
            <a:ext cx="7391400" cy="429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单击此处编辑母版文本样式母版文本样式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CN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CN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A2B2288-AE1F-4138-8752-54279639D2F3}" type="slidenum">
              <a:rPr lang="en-US" altLang="zh-CN">
                <a:solidFill>
                  <a:srgbClr val="000000"/>
                </a:solidFill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‹Nr.›</a:t>
            </a:fld>
            <a:endParaRPr lang="en-US" altLang="zh-CN">
              <a:solidFill>
                <a:srgbClr val="000000"/>
              </a:solidFill>
              <a:cs typeface="Arial" charset="0"/>
            </a:endParaRPr>
          </a:p>
        </p:txBody>
      </p:sp>
      <p:pic>
        <p:nvPicPr>
          <p:cNvPr id="1031" name="Picture 4" descr="mgj_10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7924800" y="0"/>
            <a:ext cx="1219200" cy="1468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2" name="Line 5"/>
          <p:cNvSpPr>
            <a:spLocks noChangeShapeType="1"/>
          </p:cNvSpPr>
          <p:nvPr userDrawn="1"/>
        </p:nvSpPr>
        <p:spPr bwMode="auto">
          <a:xfrm>
            <a:off x="647700" y="1079500"/>
            <a:ext cx="7277100" cy="33338"/>
          </a:xfrm>
          <a:prstGeom prst="line">
            <a:avLst/>
          </a:prstGeom>
          <a:noFill/>
          <a:ln w="76200">
            <a:solidFill>
              <a:srgbClr val="A7E13F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zh-CN" altLang="en-US" sz="4400">
              <a:solidFill>
                <a:srgbClr val="0000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26924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SimHei" panose="02010609060101010101" pitchFamily="49" charset="-122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宋体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宋体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宋体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宋体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9pPr>
    </p:titleStyle>
    <p:bodyStyle>
      <a:lvl1pPr marL="342900" indent="-342900" algn="just" rtl="0" eaLnBrk="0" fontAlgn="base" hangingPunct="0">
        <a:spcBef>
          <a:spcPct val="20000"/>
        </a:spcBef>
        <a:spcAft>
          <a:spcPct val="0"/>
        </a:spcAft>
        <a:defRPr kumimoji="1" sz="3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SimHei" panose="02010609060101010101" pitchFamily="49" charset="-122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SimSun" pitchFamily="2" charset="-122"/>
          <a:cs typeface="宋体" charset="-122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SimSun" pitchFamily="2" charset="-122"/>
          <a:cs typeface="宋体" charset="-122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SimSun" pitchFamily="2" charset="-122"/>
          <a:cs typeface="宋体" charset="-122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SimSun" pitchFamily="2" charset="-122"/>
          <a:cs typeface="宋体" charset="-122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47700" y="1349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12902"/>
            <a:ext cx="7391400" cy="429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单击此处编辑母版文本样式母版文本样式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CN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CN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A2B2288-AE1F-4138-8752-54279639D2F3}" type="slidenum">
              <a:rPr lang="en-US" altLang="zh-CN">
                <a:solidFill>
                  <a:srgbClr val="000000"/>
                </a:solidFill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‹Nr.›</a:t>
            </a:fld>
            <a:endParaRPr lang="en-US" altLang="zh-CN">
              <a:solidFill>
                <a:srgbClr val="000000"/>
              </a:solidFill>
              <a:cs typeface="Arial" charset="0"/>
            </a:endParaRPr>
          </a:p>
        </p:txBody>
      </p:sp>
      <p:pic>
        <p:nvPicPr>
          <p:cNvPr id="1031" name="Picture 4" descr="mgj_10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7924800" y="0"/>
            <a:ext cx="1219200" cy="1468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2" name="Line 5"/>
          <p:cNvSpPr>
            <a:spLocks noChangeShapeType="1"/>
          </p:cNvSpPr>
          <p:nvPr userDrawn="1"/>
        </p:nvSpPr>
        <p:spPr bwMode="auto">
          <a:xfrm>
            <a:off x="647700" y="1079500"/>
            <a:ext cx="7277100" cy="33338"/>
          </a:xfrm>
          <a:prstGeom prst="line">
            <a:avLst/>
          </a:prstGeom>
          <a:noFill/>
          <a:ln w="76200">
            <a:solidFill>
              <a:srgbClr val="A7E13F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zh-CN" altLang="en-US" sz="4400">
              <a:solidFill>
                <a:srgbClr val="0000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52400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SimHei" panose="02010609060101010101" pitchFamily="49" charset="-122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宋体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宋体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宋体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宋体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9pPr>
    </p:titleStyle>
    <p:bodyStyle>
      <a:lvl1pPr marL="342900" indent="-342900" algn="just" rtl="0" eaLnBrk="0" fontAlgn="base" hangingPunct="0">
        <a:spcBef>
          <a:spcPct val="20000"/>
        </a:spcBef>
        <a:spcAft>
          <a:spcPct val="0"/>
        </a:spcAft>
        <a:defRPr kumimoji="1" sz="3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SimHei" panose="02010609060101010101" pitchFamily="49" charset="-122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SimSun" pitchFamily="2" charset="-122"/>
          <a:cs typeface="宋体" charset="-122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SimSun" pitchFamily="2" charset="-122"/>
          <a:cs typeface="宋体" charset="-122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SimSun" pitchFamily="2" charset="-122"/>
          <a:cs typeface="宋体" charset="-122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SimSun" pitchFamily="2" charset="-122"/>
          <a:cs typeface="宋体" charset="-122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47700" y="1349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12902"/>
            <a:ext cx="7391400" cy="429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单击此处编辑母版文本样式母版文本样式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CN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CN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A2B2288-AE1F-4138-8752-54279639D2F3}" type="slidenum">
              <a:rPr lang="en-US" altLang="zh-CN">
                <a:solidFill>
                  <a:srgbClr val="000000"/>
                </a:solidFill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‹Nr.›</a:t>
            </a:fld>
            <a:endParaRPr lang="en-US" altLang="zh-CN">
              <a:solidFill>
                <a:srgbClr val="000000"/>
              </a:solidFill>
              <a:cs typeface="Arial" charset="0"/>
            </a:endParaRPr>
          </a:p>
        </p:txBody>
      </p:sp>
      <p:pic>
        <p:nvPicPr>
          <p:cNvPr id="1031" name="Picture 4" descr="mgj_10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7924800" y="0"/>
            <a:ext cx="1219200" cy="1468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2" name="Line 5"/>
          <p:cNvSpPr>
            <a:spLocks noChangeShapeType="1"/>
          </p:cNvSpPr>
          <p:nvPr userDrawn="1"/>
        </p:nvSpPr>
        <p:spPr bwMode="auto">
          <a:xfrm>
            <a:off x="647700" y="1079500"/>
            <a:ext cx="7277100" cy="33338"/>
          </a:xfrm>
          <a:prstGeom prst="line">
            <a:avLst/>
          </a:prstGeom>
          <a:noFill/>
          <a:ln w="76200">
            <a:solidFill>
              <a:srgbClr val="A7E13F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zh-CN" altLang="en-US" sz="4400">
              <a:solidFill>
                <a:srgbClr val="0000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1404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SimHei" panose="02010609060101010101" pitchFamily="49" charset="-122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宋体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宋体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宋体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宋体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9pPr>
    </p:titleStyle>
    <p:bodyStyle>
      <a:lvl1pPr marL="342900" indent="-342900" algn="just" rtl="0" eaLnBrk="0" fontAlgn="base" hangingPunct="0">
        <a:spcBef>
          <a:spcPct val="20000"/>
        </a:spcBef>
        <a:spcAft>
          <a:spcPct val="0"/>
        </a:spcAft>
        <a:defRPr kumimoji="1" sz="3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SimHei" panose="02010609060101010101" pitchFamily="49" charset="-122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SimSun" pitchFamily="2" charset="-122"/>
          <a:cs typeface="宋体" charset="-122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SimSun" pitchFamily="2" charset="-122"/>
          <a:cs typeface="宋体" charset="-122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SimSun" pitchFamily="2" charset="-122"/>
          <a:cs typeface="宋体" charset="-122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SimSun" pitchFamily="2" charset="-122"/>
          <a:cs typeface="宋体" charset="-122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47700" y="1349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12902"/>
            <a:ext cx="7391400" cy="429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单击此处编辑母版文本样式母版文本样式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CN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CN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A2B2288-AE1F-4138-8752-54279639D2F3}" type="slidenum">
              <a:rPr lang="en-US" altLang="zh-CN">
                <a:solidFill>
                  <a:srgbClr val="000000"/>
                </a:solidFill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‹Nr.›</a:t>
            </a:fld>
            <a:endParaRPr lang="en-US" altLang="zh-CN">
              <a:solidFill>
                <a:srgbClr val="000000"/>
              </a:solidFill>
              <a:cs typeface="Arial" charset="0"/>
            </a:endParaRPr>
          </a:p>
        </p:txBody>
      </p:sp>
      <p:pic>
        <p:nvPicPr>
          <p:cNvPr id="1031" name="Picture 4" descr="mgj_10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7924800" y="0"/>
            <a:ext cx="1219200" cy="1468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2" name="Line 5"/>
          <p:cNvSpPr>
            <a:spLocks noChangeShapeType="1"/>
          </p:cNvSpPr>
          <p:nvPr userDrawn="1"/>
        </p:nvSpPr>
        <p:spPr bwMode="auto">
          <a:xfrm>
            <a:off x="647700" y="1079500"/>
            <a:ext cx="7277100" cy="33338"/>
          </a:xfrm>
          <a:prstGeom prst="line">
            <a:avLst/>
          </a:prstGeom>
          <a:noFill/>
          <a:ln w="76200">
            <a:solidFill>
              <a:srgbClr val="A7E13F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zh-CN" altLang="en-US" sz="4400">
              <a:solidFill>
                <a:srgbClr val="0000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59920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SimHei" panose="02010609060101010101" pitchFamily="49" charset="-122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宋体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宋体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宋体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宋体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9pPr>
    </p:titleStyle>
    <p:bodyStyle>
      <a:lvl1pPr marL="342900" indent="-342900" algn="just" rtl="0" eaLnBrk="0" fontAlgn="base" hangingPunct="0">
        <a:spcBef>
          <a:spcPct val="20000"/>
        </a:spcBef>
        <a:spcAft>
          <a:spcPct val="0"/>
        </a:spcAft>
        <a:defRPr kumimoji="1" sz="3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SimHei" panose="02010609060101010101" pitchFamily="49" charset="-122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SimSun" pitchFamily="2" charset="-122"/>
          <a:cs typeface="宋体" charset="-122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SimSun" pitchFamily="2" charset="-122"/>
          <a:cs typeface="宋体" charset="-122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SimSun" pitchFamily="2" charset="-122"/>
          <a:cs typeface="宋体" charset="-122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SimSun" pitchFamily="2" charset="-122"/>
          <a:cs typeface="宋体" charset="-122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47700" y="1349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12902"/>
            <a:ext cx="7391400" cy="429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单击此处编辑母版文本样式母版文本样式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CN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CN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A2B2288-AE1F-4138-8752-54279639D2F3}" type="slidenum">
              <a:rPr lang="en-US" altLang="zh-CN">
                <a:solidFill>
                  <a:srgbClr val="000000"/>
                </a:solidFill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‹Nr.›</a:t>
            </a:fld>
            <a:endParaRPr lang="en-US" altLang="zh-CN">
              <a:solidFill>
                <a:srgbClr val="000000"/>
              </a:solidFill>
              <a:cs typeface="Arial" charset="0"/>
            </a:endParaRPr>
          </a:p>
        </p:txBody>
      </p:sp>
      <p:pic>
        <p:nvPicPr>
          <p:cNvPr id="1031" name="Picture 4" descr="mgj_10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7924800" y="0"/>
            <a:ext cx="1219200" cy="1468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2" name="Line 5"/>
          <p:cNvSpPr>
            <a:spLocks noChangeShapeType="1"/>
          </p:cNvSpPr>
          <p:nvPr userDrawn="1"/>
        </p:nvSpPr>
        <p:spPr bwMode="auto">
          <a:xfrm>
            <a:off x="647700" y="1079500"/>
            <a:ext cx="7277100" cy="33338"/>
          </a:xfrm>
          <a:prstGeom prst="line">
            <a:avLst/>
          </a:prstGeom>
          <a:noFill/>
          <a:ln w="76200">
            <a:solidFill>
              <a:srgbClr val="A7E13F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zh-CN" altLang="en-US" sz="4400">
              <a:solidFill>
                <a:srgbClr val="0000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60827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SimHei" panose="02010609060101010101" pitchFamily="49" charset="-122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宋体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宋体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宋体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宋体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9pPr>
    </p:titleStyle>
    <p:bodyStyle>
      <a:lvl1pPr marL="342900" indent="-342900" algn="just" rtl="0" eaLnBrk="0" fontAlgn="base" hangingPunct="0">
        <a:spcBef>
          <a:spcPct val="20000"/>
        </a:spcBef>
        <a:spcAft>
          <a:spcPct val="0"/>
        </a:spcAft>
        <a:defRPr kumimoji="1" sz="3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SimHei" panose="02010609060101010101" pitchFamily="49" charset="-122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SimSun" pitchFamily="2" charset="-122"/>
          <a:cs typeface="宋体" charset="-122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SimSun" pitchFamily="2" charset="-122"/>
          <a:cs typeface="宋体" charset="-122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SimSun" pitchFamily="2" charset="-122"/>
          <a:cs typeface="宋体" charset="-122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SimSun" pitchFamily="2" charset="-122"/>
          <a:cs typeface="宋体" charset="-122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47700" y="1349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12902"/>
            <a:ext cx="7391400" cy="429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单击此处编辑母版文本样式母版文本样式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CN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CN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A2B2288-AE1F-4138-8752-54279639D2F3}" type="slidenum">
              <a:rPr lang="en-US" altLang="zh-CN">
                <a:solidFill>
                  <a:srgbClr val="000000"/>
                </a:solidFill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‹Nr.›</a:t>
            </a:fld>
            <a:endParaRPr lang="en-US" altLang="zh-CN">
              <a:solidFill>
                <a:srgbClr val="000000"/>
              </a:solidFill>
              <a:cs typeface="Arial" charset="0"/>
            </a:endParaRPr>
          </a:p>
        </p:txBody>
      </p:sp>
      <p:pic>
        <p:nvPicPr>
          <p:cNvPr id="1031" name="Picture 4" descr="mgj_10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7924800" y="0"/>
            <a:ext cx="1219200" cy="1468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2" name="Line 5"/>
          <p:cNvSpPr>
            <a:spLocks noChangeShapeType="1"/>
          </p:cNvSpPr>
          <p:nvPr userDrawn="1"/>
        </p:nvSpPr>
        <p:spPr bwMode="auto">
          <a:xfrm>
            <a:off x="647700" y="1079500"/>
            <a:ext cx="7277100" cy="33338"/>
          </a:xfrm>
          <a:prstGeom prst="line">
            <a:avLst/>
          </a:prstGeom>
          <a:noFill/>
          <a:ln w="76200">
            <a:solidFill>
              <a:srgbClr val="A7E13F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zh-CN" altLang="en-US" sz="4400">
              <a:solidFill>
                <a:srgbClr val="0000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92587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SimHei" panose="02010609060101010101" pitchFamily="49" charset="-122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宋体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宋体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宋体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宋体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9pPr>
    </p:titleStyle>
    <p:bodyStyle>
      <a:lvl1pPr marL="342900" indent="-342900" algn="just" rtl="0" eaLnBrk="0" fontAlgn="base" hangingPunct="0">
        <a:spcBef>
          <a:spcPct val="20000"/>
        </a:spcBef>
        <a:spcAft>
          <a:spcPct val="0"/>
        </a:spcAft>
        <a:defRPr kumimoji="1" sz="3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SimHei" panose="02010609060101010101" pitchFamily="49" charset="-122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SimSun" pitchFamily="2" charset="-122"/>
          <a:cs typeface="宋体" charset="-122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SimSun" pitchFamily="2" charset="-122"/>
          <a:cs typeface="宋体" charset="-122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SimSun" pitchFamily="2" charset="-122"/>
          <a:cs typeface="宋体" charset="-122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SimSun" pitchFamily="2" charset="-122"/>
          <a:cs typeface="宋体" charset="-122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5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CN" altLang="de-DE">
                <a:latin typeface="SimHei" pitchFamily="2" charset="-122"/>
                <a:ea typeface="SimHei" pitchFamily="2" charset="-122"/>
              </a:rPr>
              <a:t>主日证道</a:t>
            </a:r>
            <a:endParaRPr lang="de-DE" altLang="zh-CN">
              <a:latin typeface="SimHei" pitchFamily="2" charset="-122"/>
              <a:ea typeface="SimHei" pitchFamily="2" charset="-122"/>
            </a:endParaRPr>
          </a:p>
        </p:txBody>
      </p:sp>
      <p:sp>
        <p:nvSpPr>
          <p:cNvPr id="113666" name="Inhaltsplatzhalter 2"/>
          <p:cNvSpPr>
            <a:spLocks noGrp="1"/>
          </p:cNvSpPr>
          <p:nvPr>
            <p:ph idx="1"/>
          </p:nvPr>
        </p:nvSpPr>
        <p:spPr>
          <a:xfrm>
            <a:off x="670354" y="1524000"/>
            <a:ext cx="6601984" cy="4351338"/>
          </a:xfrm>
        </p:spPr>
        <p:txBody>
          <a:bodyPr/>
          <a:lstStyle/>
          <a:p>
            <a:pPr algn="ctr" eaLnBrk="1" hangingPunct="1"/>
            <a:endParaRPr lang="de-DE" altLang="zh-CN" sz="6600" dirty="0">
              <a:latin typeface="SimHei" pitchFamily="2" charset="-122"/>
              <a:ea typeface="SimHei" pitchFamily="2" charset="-122"/>
            </a:endParaRPr>
          </a:p>
          <a:p>
            <a:pPr algn="ctr" eaLnBrk="1" hangingPunct="1"/>
            <a:r>
              <a:rPr lang="zh-CN" altLang="de-DE" sz="6600" dirty="0"/>
              <a:t>专一跟从</a:t>
            </a:r>
            <a:endParaRPr lang="zh-CN" altLang="en-US" sz="6600" dirty="0">
              <a:latin typeface="SimHei" pitchFamily="2" charset="-122"/>
              <a:ea typeface="SimHei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9894786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3" name="Titel 1"/>
          <p:cNvSpPr>
            <a:spLocks noGrp="1"/>
          </p:cNvSpPr>
          <p:nvPr>
            <p:ph type="title"/>
          </p:nvPr>
        </p:nvSpPr>
        <p:spPr>
          <a:xfrm>
            <a:off x="609600" y="0"/>
            <a:ext cx="8229600" cy="1143000"/>
          </a:xfrm>
        </p:spPr>
        <p:txBody>
          <a:bodyPr/>
          <a:lstStyle/>
          <a:p>
            <a:r>
              <a:rPr lang="zh-CN" altLang="de-DE" dirty="0"/>
              <a:t>专一跟从</a:t>
            </a:r>
            <a:r>
              <a:rPr lang="zh-CN" altLang="de-DE" dirty="0">
                <a:latin typeface="SimHei" pitchFamily="2" charset="-122"/>
                <a:ea typeface="SimHei" pitchFamily="2" charset="-122"/>
              </a:rPr>
              <a:t>（约</a:t>
            </a:r>
            <a:r>
              <a:rPr lang="de-DE" altLang="zh-CN" dirty="0">
                <a:latin typeface="SimHei" pitchFamily="2" charset="-122"/>
                <a:ea typeface="SimHei" pitchFamily="2" charset="-122"/>
              </a:rPr>
              <a:t>21:15-23</a:t>
            </a:r>
            <a:r>
              <a:rPr lang="zh-CN" altLang="de-DE" dirty="0">
                <a:latin typeface="SimHei" pitchFamily="2" charset="-122"/>
                <a:ea typeface="SimHei" pitchFamily="2" charset="-122"/>
              </a:rPr>
              <a:t>）</a:t>
            </a:r>
            <a:endParaRPr lang="zh-CN" altLang="en-US" dirty="0">
              <a:latin typeface="SimHei" pitchFamily="2" charset="-122"/>
              <a:ea typeface="SimHei" pitchFamily="2" charset="-122"/>
            </a:endParaRPr>
          </a:p>
        </p:txBody>
      </p:sp>
      <p:sp>
        <p:nvSpPr>
          <p:cNvPr id="115714" name="Inhaltsplatzhalter 2"/>
          <p:cNvSpPr>
            <a:spLocks noGrp="1"/>
          </p:cNvSpPr>
          <p:nvPr>
            <p:ph idx="1"/>
          </p:nvPr>
        </p:nvSpPr>
        <p:spPr>
          <a:xfrm>
            <a:off x="647700" y="1219200"/>
            <a:ext cx="7277100" cy="4297363"/>
          </a:xfrm>
        </p:spPr>
        <p:txBody>
          <a:bodyPr/>
          <a:lstStyle/>
          <a:p>
            <a:pPr marL="0" indent="0"/>
            <a:r>
              <a:rPr lang="zh-CN" altLang="de-DE" dirty="0">
                <a:latin typeface="SimHei" pitchFamily="2" charset="-122"/>
                <a:ea typeface="SimHei" pitchFamily="2" charset="-122"/>
              </a:rPr>
              <a:t>引言：</a:t>
            </a:r>
          </a:p>
          <a:p>
            <a:pPr marL="514350" indent="-514350">
              <a:lnSpc>
                <a:spcPct val="90000"/>
              </a:lnSpc>
              <a:buFont typeface="+mj-lt"/>
              <a:buAutoNum type="arabicPeriod"/>
            </a:pPr>
            <a:r>
              <a:rPr lang="zh-CN" altLang="en-US" dirty="0"/>
              <a:t>信仰的生命是跟随的生命。</a:t>
            </a:r>
            <a:endParaRPr lang="de-DE" altLang="zh-CN" dirty="0"/>
          </a:p>
          <a:p>
            <a:pPr marL="514350" indent="-514350">
              <a:lnSpc>
                <a:spcPct val="90000"/>
              </a:lnSpc>
              <a:buFont typeface="+mj-lt"/>
              <a:buAutoNum type="arabicPeriod"/>
            </a:pPr>
            <a:r>
              <a:rPr lang="zh-CN" altLang="en-US" dirty="0"/>
              <a:t>基督徒的信仰核心是跟随基督。</a:t>
            </a:r>
            <a:endParaRPr lang="de-DE" altLang="zh-CN" dirty="0"/>
          </a:p>
          <a:p>
            <a:pPr marL="514350" indent="-514350">
              <a:lnSpc>
                <a:spcPct val="90000"/>
              </a:lnSpc>
              <a:buFont typeface="+mj-lt"/>
              <a:buAutoNum type="arabicPeriod"/>
            </a:pPr>
            <a:r>
              <a:rPr lang="zh-CN" altLang="en-US" dirty="0"/>
              <a:t>在神的心意里，“爱神”与“领受</a:t>
            </a:r>
            <a:r>
              <a:rPr lang="zh-CN" altLang="de-DE" dirty="0"/>
              <a:t> </a:t>
            </a:r>
            <a:r>
              <a:rPr lang="zh-CN" altLang="en-US" dirty="0"/>
              <a:t>使命”有关，在与祂的关系里分担</a:t>
            </a:r>
            <a:r>
              <a:rPr lang="zh-CN" altLang="de-DE" dirty="0"/>
              <a:t> </a:t>
            </a:r>
            <a:r>
              <a:rPr lang="zh-CN" altLang="en-US" dirty="0"/>
              <a:t>心意、分担责任、分担忧患也分享荣耀。</a:t>
            </a:r>
          </a:p>
          <a:p>
            <a:pPr marL="514350" indent="-514350">
              <a:lnSpc>
                <a:spcPct val="90000"/>
              </a:lnSpc>
              <a:buFont typeface="+mj-lt"/>
              <a:buAutoNum type="arabicPeriod"/>
            </a:pPr>
            <a:endParaRPr lang="zh-CN" altLang="en-US" dirty="0"/>
          </a:p>
          <a:p>
            <a:pPr marL="514350" indent="-514350">
              <a:lnSpc>
                <a:spcPct val="90000"/>
              </a:lnSpc>
              <a:buFont typeface="+mj-lt"/>
              <a:buAutoNum type="arabicPeriod"/>
            </a:pPr>
            <a:endParaRPr lang="zh-CN" altLang="en-US" dirty="0"/>
          </a:p>
          <a:p>
            <a:pPr>
              <a:lnSpc>
                <a:spcPct val="90000"/>
              </a:lnSpc>
            </a:pPr>
            <a:endParaRPr lang="zh-CN" altLang="en-US" dirty="0"/>
          </a:p>
          <a:p>
            <a:pPr marL="0" indent="0"/>
            <a:endParaRPr lang="zh-CN" altLang="de-DE" dirty="0">
              <a:latin typeface="SimHei" pitchFamily="2" charset="-122"/>
              <a:ea typeface="SimHei" pitchFamily="2" charset="-122"/>
            </a:endParaRPr>
          </a:p>
          <a:p>
            <a:pPr marL="0" indent="0"/>
            <a:endParaRPr lang="de-DE" altLang="zh-CN" dirty="0">
              <a:latin typeface="SimHei" pitchFamily="2" charset="-122"/>
              <a:ea typeface="SimHei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5562810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57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57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57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5714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3" name="Titel 1"/>
          <p:cNvSpPr>
            <a:spLocks noGrp="1"/>
          </p:cNvSpPr>
          <p:nvPr>
            <p:ph type="title"/>
          </p:nvPr>
        </p:nvSpPr>
        <p:spPr>
          <a:xfrm>
            <a:off x="609600" y="0"/>
            <a:ext cx="8229600" cy="1143000"/>
          </a:xfrm>
        </p:spPr>
        <p:txBody>
          <a:bodyPr/>
          <a:lstStyle/>
          <a:p>
            <a:r>
              <a:rPr lang="zh-CN" altLang="de-DE" dirty="0"/>
              <a:t>专一跟从</a:t>
            </a:r>
            <a:r>
              <a:rPr lang="zh-CN" altLang="de-DE" dirty="0">
                <a:latin typeface="SimHei" pitchFamily="2" charset="-122"/>
                <a:ea typeface="SimHei" pitchFamily="2" charset="-122"/>
              </a:rPr>
              <a:t>（约</a:t>
            </a:r>
            <a:r>
              <a:rPr lang="de-DE" altLang="zh-CN" dirty="0">
                <a:latin typeface="SimHei" pitchFamily="2" charset="-122"/>
                <a:ea typeface="SimHei" pitchFamily="2" charset="-122"/>
              </a:rPr>
              <a:t>21:15-23</a:t>
            </a:r>
            <a:r>
              <a:rPr lang="zh-CN" altLang="de-DE" dirty="0">
                <a:latin typeface="SimHei" pitchFamily="2" charset="-122"/>
                <a:ea typeface="SimHei" pitchFamily="2" charset="-122"/>
              </a:rPr>
              <a:t>）</a:t>
            </a:r>
            <a:endParaRPr lang="zh-CN" altLang="en-US" dirty="0">
              <a:latin typeface="SimHei" pitchFamily="2" charset="-122"/>
              <a:ea typeface="SimHei" pitchFamily="2" charset="-122"/>
            </a:endParaRPr>
          </a:p>
        </p:txBody>
      </p:sp>
      <p:sp>
        <p:nvSpPr>
          <p:cNvPr id="115714" name="Inhaltsplatzhalter 2"/>
          <p:cNvSpPr>
            <a:spLocks noGrp="1"/>
          </p:cNvSpPr>
          <p:nvPr>
            <p:ph idx="1"/>
          </p:nvPr>
        </p:nvSpPr>
        <p:spPr>
          <a:xfrm>
            <a:off x="647700" y="1219200"/>
            <a:ext cx="7277100" cy="4297363"/>
          </a:xfrm>
        </p:spPr>
        <p:txBody>
          <a:bodyPr/>
          <a:lstStyle/>
          <a:p>
            <a:pPr marL="0" indent="0"/>
            <a:r>
              <a:rPr lang="zh-CN" altLang="de-DE" dirty="0">
                <a:latin typeface="SimHei" pitchFamily="2" charset="-122"/>
                <a:ea typeface="SimHei" pitchFamily="2" charset="-122"/>
              </a:rPr>
              <a:t>引言：</a:t>
            </a:r>
          </a:p>
          <a:p>
            <a:pPr marL="742950" indent="-742950" eaLnBrk="1">
              <a:lnSpc>
                <a:spcPct val="90000"/>
              </a:lnSpc>
              <a:buFont typeface="+mj-lt"/>
              <a:buAutoNum type="arabicPeriod" startAt="4"/>
            </a:pPr>
            <a:r>
              <a:rPr lang="zh-CN" altLang="en-US" dirty="0"/>
              <a:t>基督徒从爱神进入关系</a:t>
            </a:r>
            <a:r>
              <a:rPr lang="en-US" altLang="zh-CN" dirty="0"/>
              <a:t>,  </a:t>
            </a:r>
            <a:r>
              <a:rPr lang="zh-CN" altLang="en-US" dirty="0"/>
              <a:t>到能分担使命、以致于完全专一跟从神，是一个胜过试探与人性软弱的成长历程。</a:t>
            </a:r>
            <a:endParaRPr lang="de-DE" altLang="zh-CN" dirty="0"/>
          </a:p>
          <a:p>
            <a:pPr marL="742950" indent="-742950">
              <a:lnSpc>
                <a:spcPct val="90000"/>
              </a:lnSpc>
              <a:buFont typeface="+mj-lt"/>
              <a:buAutoNum type="arabicPeriod" startAt="4"/>
            </a:pPr>
            <a:r>
              <a:rPr lang="zh-CN" altLang="en-US" dirty="0"/>
              <a:t>爱我们的神明白人的软弱，了解人生命中的难以放下的顾念，祂坚固人在祂里面的脚步，惟愿我们按祂的心意而行。</a:t>
            </a:r>
          </a:p>
          <a:p>
            <a:pPr marL="514350" indent="-514350">
              <a:lnSpc>
                <a:spcPct val="90000"/>
              </a:lnSpc>
              <a:buFont typeface="+mj-lt"/>
              <a:buAutoNum type="arabicPeriod" startAt="4"/>
            </a:pPr>
            <a:endParaRPr lang="zh-CN" altLang="en-US" dirty="0"/>
          </a:p>
          <a:p>
            <a:pPr marL="514350" indent="-514350">
              <a:lnSpc>
                <a:spcPct val="90000"/>
              </a:lnSpc>
              <a:buFont typeface="+mj-lt"/>
              <a:buAutoNum type="arabicPeriod" startAt="4"/>
            </a:pPr>
            <a:endParaRPr lang="zh-CN" altLang="en-US" dirty="0"/>
          </a:p>
          <a:p>
            <a:pPr>
              <a:lnSpc>
                <a:spcPct val="90000"/>
              </a:lnSpc>
            </a:pPr>
            <a:endParaRPr lang="zh-CN" altLang="en-US" dirty="0"/>
          </a:p>
          <a:p>
            <a:pPr marL="0" indent="0"/>
            <a:endParaRPr lang="zh-CN" altLang="de-DE" dirty="0">
              <a:latin typeface="SimHei" pitchFamily="2" charset="-122"/>
              <a:ea typeface="SimHei" pitchFamily="2" charset="-122"/>
            </a:endParaRPr>
          </a:p>
          <a:p>
            <a:pPr marL="0" indent="0"/>
            <a:endParaRPr lang="de-DE" altLang="zh-CN" dirty="0">
              <a:latin typeface="SimHei" pitchFamily="2" charset="-122"/>
              <a:ea typeface="SimHei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544901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57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5714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Inhaltsplatzhalter 2"/>
          <p:cNvSpPr>
            <a:spLocks noGrp="1"/>
          </p:cNvSpPr>
          <p:nvPr>
            <p:ph idx="1"/>
          </p:nvPr>
        </p:nvSpPr>
        <p:spPr>
          <a:xfrm>
            <a:off x="647700" y="1219200"/>
            <a:ext cx="7277100" cy="4297363"/>
          </a:xfrm>
        </p:spPr>
        <p:txBody>
          <a:bodyPr/>
          <a:lstStyle/>
          <a:p>
            <a:pPr marL="0" indent="0"/>
            <a:r>
              <a:rPr lang="zh-CN" altLang="en-US" dirty="0">
                <a:latin typeface="SimHei" pitchFamily="2" charset="-122"/>
                <a:ea typeface="SimHei" pitchFamily="2" charset="-122"/>
              </a:rPr>
              <a:t>经文理解与应用：</a:t>
            </a:r>
            <a:endParaRPr lang="en-US" altLang="zh-CN" dirty="0">
              <a:latin typeface="SimHei" pitchFamily="2" charset="-122"/>
              <a:ea typeface="SimHei" pitchFamily="2" charset="-122"/>
            </a:endParaRPr>
          </a:p>
          <a:p>
            <a:pPr marL="514350" indent="-514350" eaLnBrk="1">
              <a:buFont typeface="+mj-lt"/>
              <a:buAutoNum type="arabicPeriod"/>
            </a:pPr>
            <a:r>
              <a:rPr lang="zh-CN" altLang="en-US" dirty="0"/>
              <a:t>从彼得个人特征看见整体人性问题。</a:t>
            </a:r>
            <a:endParaRPr lang="de-DE" altLang="zh-CN" dirty="0"/>
          </a:p>
          <a:p>
            <a:pPr marL="514350" indent="-514350">
              <a:buFont typeface="+mj-lt"/>
              <a:buAutoNum type="arabicPeriod"/>
            </a:pPr>
            <a:r>
              <a:rPr lang="zh-CN" altLang="en-US" dirty="0"/>
              <a:t>彼得说出“爱主”不容易。</a:t>
            </a:r>
          </a:p>
          <a:p>
            <a:pPr marL="514350" indent="-514350">
              <a:buFont typeface="+mj-lt"/>
              <a:buAutoNum type="arabicPeriod"/>
            </a:pPr>
            <a:r>
              <a:rPr lang="zh-CN" altLang="en-US" dirty="0"/>
              <a:t>爱主不仅是情份、情义，也是分担祂的责任和使命 </a:t>
            </a:r>
            <a:r>
              <a:rPr lang="en-US" altLang="zh-CN" dirty="0"/>
              <a:t>-- </a:t>
            </a:r>
            <a:r>
              <a:rPr lang="zh-CN" altLang="de-DE" dirty="0"/>
              <a:t>牧养主的羊。</a:t>
            </a:r>
            <a:endParaRPr lang="de-DE" altLang="zh-CN" dirty="0"/>
          </a:p>
          <a:p>
            <a:pPr marL="514350" indent="-514350">
              <a:buFont typeface="+mj-lt"/>
              <a:buAutoNum type="arabicPeriod"/>
            </a:pPr>
            <a:r>
              <a:rPr lang="zh-CN" altLang="de-DE" dirty="0"/>
              <a:t>爱神与爱人不分离，爱主即爱羊，爱羊即爱主。羊是主的羊，以主的心为心，不任意妄为。</a:t>
            </a:r>
            <a:endParaRPr lang="zh-CN" altLang="en-US" dirty="0"/>
          </a:p>
          <a:p>
            <a:pPr marL="514350" indent="-514350">
              <a:buFont typeface="+mj-lt"/>
              <a:buAutoNum type="arabicPeriod"/>
            </a:pPr>
            <a:endParaRPr lang="zh-TW" altLang="en-US" dirty="0"/>
          </a:p>
          <a:p>
            <a:r>
              <a:rPr lang="zh-TW" altLang="en-US" dirty="0"/>
              <a:t/>
            </a:r>
            <a:br>
              <a:rPr lang="zh-TW" altLang="en-US" dirty="0"/>
            </a:br>
            <a:endParaRPr lang="zh-CN" altLang="de-DE" dirty="0">
              <a:latin typeface="SimHei" pitchFamily="2" charset="-122"/>
              <a:ea typeface="SimHei" pitchFamily="2" charset="-122"/>
            </a:endParaRPr>
          </a:p>
          <a:p>
            <a:pPr marL="0" indent="0"/>
            <a:endParaRPr lang="en-US" altLang="zh-CN" dirty="0">
              <a:latin typeface="SimHei" pitchFamily="2" charset="-122"/>
              <a:ea typeface="SimHei" pitchFamily="2" charset="-122"/>
            </a:endParaRPr>
          </a:p>
          <a:p>
            <a:pPr marL="0" indent="0"/>
            <a:endParaRPr lang="de-DE" altLang="zh-CN" dirty="0">
              <a:latin typeface="SimHei" pitchFamily="2" charset="-122"/>
              <a:ea typeface="SimHei" pitchFamily="2" charset="-122"/>
            </a:endParaRPr>
          </a:p>
        </p:txBody>
      </p:sp>
      <p:sp>
        <p:nvSpPr>
          <p:cNvPr id="6" name="Titel 1"/>
          <p:cNvSpPr>
            <a:spLocks noGrp="1"/>
          </p:cNvSpPr>
          <p:nvPr>
            <p:ph type="title"/>
          </p:nvPr>
        </p:nvSpPr>
        <p:spPr>
          <a:xfrm>
            <a:off x="609600" y="0"/>
            <a:ext cx="8229600" cy="1143000"/>
          </a:xfrm>
        </p:spPr>
        <p:txBody>
          <a:bodyPr/>
          <a:lstStyle/>
          <a:p>
            <a:r>
              <a:rPr lang="zh-CN" altLang="de-DE" dirty="0"/>
              <a:t>专一跟从</a:t>
            </a:r>
            <a:r>
              <a:rPr lang="zh-CN" altLang="de-DE" dirty="0">
                <a:latin typeface="SimHei" pitchFamily="2" charset="-122"/>
                <a:ea typeface="SimHei" pitchFamily="2" charset="-122"/>
              </a:rPr>
              <a:t>（约</a:t>
            </a:r>
            <a:r>
              <a:rPr lang="de-DE" altLang="zh-CN" dirty="0">
                <a:latin typeface="SimHei" pitchFamily="2" charset="-122"/>
                <a:ea typeface="SimHei" pitchFamily="2" charset="-122"/>
              </a:rPr>
              <a:t>21:15-23</a:t>
            </a:r>
            <a:r>
              <a:rPr lang="zh-CN" altLang="de-DE" dirty="0">
                <a:latin typeface="SimHei" pitchFamily="2" charset="-122"/>
                <a:ea typeface="SimHei" pitchFamily="2" charset="-122"/>
              </a:rPr>
              <a:t>）</a:t>
            </a:r>
            <a:endParaRPr lang="zh-CN" altLang="en-US" dirty="0">
              <a:latin typeface="SimHei" pitchFamily="2" charset="-122"/>
              <a:ea typeface="SimHei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1293229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77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77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77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77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7762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Inhaltsplatzhalter 2"/>
          <p:cNvSpPr>
            <a:spLocks noGrp="1"/>
          </p:cNvSpPr>
          <p:nvPr>
            <p:ph idx="1"/>
          </p:nvPr>
        </p:nvSpPr>
        <p:spPr>
          <a:xfrm>
            <a:off x="647700" y="1219200"/>
            <a:ext cx="7277100" cy="4297363"/>
          </a:xfrm>
        </p:spPr>
        <p:txBody>
          <a:bodyPr/>
          <a:lstStyle/>
          <a:p>
            <a:pPr marL="0" indent="0"/>
            <a:r>
              <a:rPr lang="zh-CN" altLang="en-US" dirty="0">
                <a:latin typeface="SimHei" pitchFamily="2" charset="-122"/>
                <a:ea typeface="SimHei" pitchFamily="2" charset="-122"/>
              </a:rPr>
              <a:t>经文理解与应用：</a:t>
            </a:r>
            <a:endParaRPr lang="en-US" altLang="zh-CN" dirty="0">
              <a:latin typeface="SimHei" pitchFamily="2" charset="-122"/>
              <a:ea typeface="SimHei" pitchFamily="2" charset="-122"/>
            </a:endParaRPr>
          </a:p>
          <a:p>
            <a:pPr marL="514350" indent="-514350" eaLnBrk="1">
              <a:buFont typeface="+mj-lt"/>
              <a:buAutoNum type="arabicPeriod" startAt="5"/>
            </a:pPr>
            <a:r>
              <a:rPr lang="zh-CN" altLang="en-US" dirty="0"/>
              <a:t>在跟随主的道路上有干扰和试探：</a:t>
            </a:r>
            <a:endParaRPr lang="de-DE" altLang="zh-CN" dirty="0"/>
          </a:p>
          <a:p>
            <a:pPr marL="1082675" indent="-571500" eaLnBrk="1">
              <a:buFont typeface="Symbol" panose="05050102010706020507" pitchFamily="18" charset="2"/>
              <a:buChar char="-"/>
            </a:pPr>
            <a:r>
              <a:rPr lang="zh-CN" altLang="en-US" dirty="0"/>
              <a:t>世俗价值观：世俗价值观的核心是自我中心。</a:t>
            </a:r>
            <a:endParaRPr lang="de-DE" altLang="zh-CN" dirty="0"/>
          </a:p>
          <a:p>
            <a:pPr marL="1082675" indent="-571500" eaLnBrk="1">
              <a:buFont typeface="Symbol" panose="05050102010706020507" pitchFamily="18" charset="2"/>
              <a:buChar char="-"/>
            </a:pPr>
            <a:r>
              <a:rPr lang="zh-CN" altLang="en-US" dirty="0"/>
              <a:t>门徒之间的争竞、防备，关心自我成就感、自我荣耀。</a:t>
            </a:r>
            <a:endParaRPr lang="de-DE" altLang="zh-CN" dirty="0"/>
          </a:p>
          <a:p>
            <a:pPr marL="1082675" indent="-571500" eaLnBrk="1">
              <a:buFont typeface="Symbol" panose="05050102010706020507" pitchFamily="18" charset="2"/>
              <a:buChar char="-"/>
            </a:pPr>
            <a:r>
              <a:rPr lang="zh-CN" altLang="en-US" dirty="0"/>
              <a:t>他人的成功、成就、所蒙的恩典祝福成为跟随过程中的干扰，使门徒无法专一跟从。</a:t>
            </a:r>
            <a:endParaRPr lang="zh-TW" altLang="en-US" dirty="0"/>
          </a:p>
          <a:p>
            <a:r>
              <a:rPr lang="zh-TW" altLang="en-US" dirty="0"/>
              <a:t/>
            </a:r>
            <a:br>
              <a:rPr lang="zh-TW" altLang="en-US" dirty="0"/>
            </a:br>
            <a:endParaRPr lang="zh-CN" altLang="de-DE" dirty="0">
              <a:latin typeface="SimHei" pitchFamily="2" charset="-122"/>
              <a:ea typeface="SimHei" pitchFamily="2" charset="-122"/>
            </a:endParaRPr>
          </a:p>
          <a:p>
            <a:pPr marL="0" indent="0"/>
            <a:endParaRPr lang="en-US" altLang="zh-CN" dirty="0">
              <a:latin typeface="SimHei" pitchFamily="2" charset="-122"/>
              <a:ea typeface="SimHei" pitchFamily="2" charset="-122"/>
            </a:endParaRPr>
          </a:p>
          <a:p>
            <a:pPr marL="0" indent="0"/>
            <a:endParaRPr lang="de-DE" altLang="zh-CN" dirty="0">
              <a:latin typeface="SimHei" pitchFamily="2" charset="-122"/>
              <a:ea typeface="SimHei" pitchFamily="2" charset="-122"/>
            </a:endParaRPr>
          </a:p>
        </p:txBody>
      </p:sp>
      <p:sp>
        <p:nvSpPr>
          <p:cNvPr id="6" name="Titel 1"/>
          <p:cNvSpPr>
            <a:spLocks noGrp="1"/>
          </p:cNvSpPr>
          <p:nvPr>
            <p:ph type="title"/>
          </p:nvPr>
        </p:nvSpPr>
        <p:spPr>
          <a:xfrm>
            <a:off x="609600" y="0"/>
            <a:ext cx="8229600" cy="1143000"/>
          </a:xfrm>
        </p:spPr>
        <p:txBody>
          <a:bodyPr/>
          <a:lstStyle/>
          <a:p>
            <a:r>
              <a:rPr lang="zh-CN" altLang="de-DE" dirty="0"/>
              <a:t>专一跟从</a:t>
            </a:r>
            <a:r>
              <a:rPr lang="zh-CN" altLang="de-DE" dirty="0">
                <a:latin typeface="SimHei" pitchFamily="2" charset="-122"/>
                <a:ea typeface="SimHei" pitchFamily="2" charset="-122"/>
              </a:rPr>
              <a:t>（约</a:t>
            </a:r>
            <a:r>
              <a:rPr lang="de-DE" altLang="zh-CN" dirty="0">
                <a:latin typeface="SimHei" pitchFamily="2" charset="-122"/>
                <a:ea typeface="SimHei" pitchFamily="2" charset="-122"/>
              </a:rPr>
              <a:t>21:15-23</a:t>
            </a:r>
            <a:r>
              <a:rPr lang="zh-CN" altLang="de-DE" dirty="0">
                <a:latin typeface="SimHei" pitchFamily="2" charset="-122"/>
                <a:ea typeface="SimHei" pitchFamily="2" charset="-122"/>
              </a:rPr>
              <a:t>）</a:t>
            </a:r>
            <a:endParaRPr lang="zh-CN" altLang="en-US" dirty="0">
              <a:latin typeface="SimHei" pitchFamily="2" charset="-122"/>
              <a:ea typeface="SimHei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2162091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77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77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77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7762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Inhaltsplatzhalter 2"/>
          <p:cNvSpPr>
            <a:spLocks noGrp="1"/>
          </p:cNvSpPr>
          <p:nvPr>
            <p:ph idx="1"/>
          </p:nvPr>
        </p:nvSpPr>
        <p:spPr>
          <a:xfrm>
            <a:off x="647700" y="1219200"/>
            <a:ext cx="7277100" cy="4297363"/>
          </a:xfrm>
        </p:spPr>
        <p:txBody>
          <a:bodyPr/>
          <a:lstStyle/>
          <a:p>
            <a:pPr marL="0" indent="0"/>
            <a:r>
              <a:rPr lang="zh-CN" altLang="en-US" dirty="0">
                <a:latin typeface="SimHei" pitchFamily="2" charset="-122"/>
                <a:ea typeface="SimHei" pitchFamily="2" charset="-122"/>
              </a:rPr>
              <a:t>经文理解与应用：</a:t>
            </a:r>
            <a:endParaRPr lang="en-US" altLang="zh-CN" dirty="0">
              <a:latin typeface="SimHei" pitchFamily="2" charset="-122"/>
              <a:ea typeface="SimHei" pitchFamily="2" charset="-122"/>
            </a:endParaRPr>
          </a:p>
          <a:p>
            <a:pPr marL="514350" indent="-514350" algn="l" eaLnBrk="1">
              <a:buFont typeface="+mj-lt"/>
              <a:buAutoNum type="arabicPeriod" startAt="6"/>
            </a:pPr>
            <a:r>
              <a:rPr lang="zh-CN" altLang="en-US" dirty="0"/>
              <a:t>只见耶稣，不看世界。专一仰望、单纯跟随神才蒙神喜悦。</a:t>
            </a:r>
          </a:p>
          <a:p>
            <a:pPr marL="514350" indent="-514350" algn="l" eaLnBrk="1">
              <a:buFont typeface="+mj-lt"/>
              <a:buAutoNum type="arabicPeriod" startAt="6"/>
            </a:pPr>
            <a:r>
              <a:rPr lang="zh-CN" altLang="en-US" dirty="0"/>
              <a:t>专一跟从，并彼此顾念，在神心意里合一，共同成就托付，活出神旨意的美好。</a:t>
            </a:r>
            <a:r>
              <a:rPr lang="zh-TW" altLang="en-US" dirty="0"/>
              <a:t/>
            </a:r>
            <a:br>
              <a:rPr lang="zh-TW" altLang="en-US" dirty="0"/>
            </a:br>
            <a:endParaRPr lang="zh-CN" altLang="de-DE" dirty="0">
              <a:latin typeface="SimHei" pitchFamily="2" charset="-122"/>
              <a:ea typeface="SimHei" pitchFamily="2" charset="-122"/>
            </a:endParaRPr>
          </a:p>
          <a:p>
            <a:pPr marL="0" indent="0"/>
            <a:endParaRPr lang="en-US" altLang="zh-CN" dirty="0">
              <a:latin typeface="SimHei" pitchFamily="2" charset="-122"/>
              <a:ea typeface="SimHei" pitchFamily="2" charset="-122"/>
            </a:endParaRPr>
          </a:p>
          <a:p>
            <a:pPr marL="0" indent="0"/>
            <a:endParaRPr lang="de-DE" altLang="zh-CN" dirty="0">
              <a:latin typeface="SimHei" pitchFamily="2" charset="-122"/>
              <a:ea typeface="SimHei" pitchFamily="2" charset="-122"/>
            </a:endParaRPr>
          </a:p>
        </p:txBody>
      </p:sp>
      <p:sp>
        <p:nvSpPr>
          <p:cNvPr id="6" name="Titel 1"/>
          <p:cNvSpPr>
            <a:spLocks noGrp="1"/>
          </p:cNvSpPr>
          <p:nvPr>
            <p:ph type="title"/>
          </p:nvPr>
        </p:nvSpPr>
        <p:spPr>
          <a:xfrm>
            <a:off x="609600" y="0"/>
            <a:ext cx="8229600" cy="1143000"/>
          </a:xfrm>
        </p:spPr>
        <p:txBody>
          <a:bodyPr/>
          <a:lstStyle/>
          <a:p>
            <a:r>
              <a:rPr lang="zh-CN" altLang="de-DE" dirty="0"/>
              <a:t>专一跟从</a:t>
            </a:r>
            <a:r>
              <a:rPr lang="zh-CN" altLang="de-DE" dirty="0">
                <a:latin typeface="SimHei" pitchFamily="2" charset="-122"/>
                <a:ea typeface="SimHei" pitchFamily="2" charset="-122"/>
              </a:rPr>
              <a:t>（约</a:t>
            </a:r>
            <a:r>
              <a:rPr lang="de-DE" altLang="zh-CN" dirty="0">
                <a:latin typeface="SimHei" pitchFamily="2" charset="-122"/>
                <a:ea typeface="SimHei" pitchFamily="2" charset="-122"/>
              </a:rPr>
              <a:t>21:15-23</a:t>
            </a:r>
            <a:r>
              <a:rPr lang="zh-CN" altLang="de-DE" dirty="0">
                <a:latin typeface="SimHei" pitchFamily="2" charset="-122"/>
                <a:ea typeface="SimHei" pitchFamily="2" charset="-122"/>
              </a:rPr>
              <a:t>）</a:t>
            </a:r>
            <a:endParaRPr lang="zh-CN" altLang="en-US" dirty="0">
              <a:latin typeface="SimHei" pitchFamily="2" charset="-122"/>
              <a:ea typeface="SimHei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9940091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77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7762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Inhaltsplatzhalter 2"/>
          <p:cNvSpPr>
            <a:spLocks noGrp="1"/>
          </p:cNvSpPr>
          <p:nvPr>
            <p:ph idx="1"/>
          </p:nvPr>
        </p:nvSpPr>
        <p:spPr>
          <a:xfrm>
            <a:off x="647700" y="1219200"/>
            <a:ext cx="7581900" cy="4297363"/>
          </a:xfrm>
        </p:spPr>
        <p:txBody>
          <a:bodyPr/>
          <a:lstStyle/>
          <a:p>
            <a:pPr marL="0" indent="0"/>
            <a:r>
              <a:rPr lang="zh-CN" altLang="en-US" dirty="0">
                <a:latin typeface="SimHei" pitchFamily="2" charset="-122"/>
                <a:ea typeface="SimHei" pitchFamily="2" charset="-122"/>
              </a:rPr>
              <a:t>总结：</a:t>
            </a:r>
            <a:endParaRPr lang="en-US" altLang="zh-CN" dirty="0">
              <a:latin typeface="SimHei" pitchFamily="2" charset="-122"/>
              <a:ea typeface="SimHei" pitchFamily="2" charset="-122"/>
            </a:endParaRPr>
          </a:p>
          <a:p>
            <a:pPr marL="457200" indent="-457200">
              <a:buFont typeface="Symbol" panose="05050102010706020507" pitchFamily="18" charset="2"/>
              <a:buChar char="-"/>
            </a:pPr>
            <a:r>
              <a:rPr lang="zh-CN" altLang="en-US" dirty="0"/>
              <a:t>人性的软弱会使基督徒在跟随基督的道路上经历种种挑战和试探。专一跟随是不断胜过试探，信仰生命成长、成熟的过程。 </a:t>
            </a:r>
          </a:p>
          <a:p>
            <a:pPr marL="457200" indent="-457200" eaLnBrk="1">
              <a:buFont typeface="Symbol" panose="05050102010706020507" pitchFamily="18" charset="2"/>
              <a:buChar char="-"/>
            </a:pPr>
            <a:r>
              <a:rPr lang="zh-CN" altLang="en-US" dirty="0"/>
              <a:t>爱主跟随主的基督徒，要将生命的根基根植在与基督的关系里，领受神在自己人生中的托付和使命，单单仰望主，聆听祂的呼召与带领，专一跟随，才能活出蒙神喜悦的生命。</a:t>
            </a:r>
          </a:p>
          <a:p>
            <a:pPr marL="0" indent="0"/>
            <a:endParaRPr lang="en-US" altLang="zh-CN" dirty="0">
              <a:latin typeface="SimHei" pitchFamily="2" charset="-122"/>
              <a:ea typeface="SimHei" pitchFamily="2" charset="-122"/>
            </a:endParaRPr>
          </a:p>
          <a:p>
            <a:pPr marL="0" indent="0"/>
            <a:endParaRPr lang="de-DE" altLang="zh-CN" dirty="0">
              <a:latin typeface="SimHei" pitchFamily="2" charset="-122"/>
              <a:ea typeface="SimHei" pitchFamily="2" charset="-122"/>
            </a:endParaRPr>
          </a:p>
        </p:txBody>
      </p:sp>
      <p:sp>
        <p:nvSpPr>
          <p:cNvPr id="5" name="Titel 1"/>
          <p:cNvSpPr>
            <a:spLocks noGrp="1"/>
          </p:cNvSpPr>
          <p:nvPr>
            <p:ph type="title"/>
          </p:nvPr>
        </p:nvSpPr>
        <p:spPr>
          <a:xfrm>
            <a:off x="609600" y="0"/>
            <a:ext cx="8229600" cy="1143000"/>
          </a:xfrm>
        </p:spPr>
        <p:txBody>
          <a:bodyPr/>
          <a:lstStyle/>
          <a:p>
            <a:r>
              <a:rPr lang="zh-CN" altLang="de-DE" dirty="0"/>
              <a:t>专一跟从</a:t>
            </a:r>
            <a:r>
              <a:rPr lang="zh-CN" altLang="de-DE" dirty="0">
                <a:latin typeface="SimHei" pitchFamily="2" charset="-122"/>
                <a:ea typeface="SimHei" pitchFamily="2" charset="-122"/>
              </a:rPr>
              <a:t>（约</a:t>
            </a:r>
            <a:r>
              <a:rPr lang="de-DE" altLang="zh-CN" dirty="0">
                <a:latin typeface="SimHei" pitchFamily="2" charset="-122"/>
                <a:ea typeface="SimHei" pitchFamily="2" charset="-122"/>
              </a:rPr>
              <a:t>21:15-23</a:t>
            </a:r>
            <a:r>
              <a:rPr lang="zh-CN" altLang="de-DE" dirty="0">
                <a:latin typeface="SimHei" pitchFamily="2" charset="-122"/>
                <a:ea typeface="SimHei" pitchFamily="2" charset="-122"/>
              </a:rPr>
              <a:t>）</a:t>
            </a:r>
            <a:endParaRPr lang="zh-CN" altLang="en-US" dirty="0">
              <a:latin typeface="SimHei" pitchFamily="2" charset="-122"/>
              <a:ea typeface="SimHei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0953884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98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98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9810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默认设计模板">
  <a:themeElements>
    <a:clrScheme name="默认设计模板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默认设计模板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默认设计模板">
  <a:themeElements>
    <a:clrScheme name="默认设计模板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默认设计模板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2_默认设计模板">
  <a:themeElements>
    <a:clrScheme name="默认设计模板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默认设计模板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3_默认设计模板">
  <a:themeElements>
    <a:clrScheme name="默认设计模板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默认设计模板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4_默认设计模板">
  <a:themeElements>
    <a:clrScheme name="默认设计模板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默认设计模板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5_默认设计模板">
  <a:themeElements>
    <a:clrScheme name="默认设计模板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默认设计模板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8.xml><?xml version="1.0" encoding="utf-8"?>
<a:theme xmlns:a="http://schemas.openxmlformats.org/drawingml/2006/main" name="6_默认设计模板">
  <a:themeElements>
    <a:clrScheme name="默认设计模板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默认设计模板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9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1265</Words>
  <Application>Microsoft Office PowerPoint</Application>
  <PresentationFormat>Bildschirmpräsentation (4:3)</PresentationFormat>
  <Paragraphs>76</Paragraphs>
  <Slides>7</Slides>
  <Notes>7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7</vt:i4>
      </vt:variant>
      <vt:variant>
        <vt:lpstr>Design</vt:lpstr>
      </vt:variant>
      <vt:variant>
        <vt:i4>8</vt:i4>
      </vt:variant>
      <vt:variant>
        <vt:lpstr>Folientitel</vt:lpstr>
      </vt:variant>
      <vt:variant>
        <vt:i4>7</vt:i4>
      </vt:variant>
    </vt:vector>
  </HeadingPairs>
  <TitlesOfParts>
    <vt:vector size="22" baseType="lpstr">
      <vt:lpstr>SimHei</vt:lpstr>
      <vt:lpstr>宋体</vt:lpstr>
      <vt:lpstr>宋体</vt:lpstr>
      <vt:lpstr>Arial</vt:lpstr>
      <vt:lpstr>Calibri</vt:lpstr>
      <vt:lpstr>Calibri Light</vt:lpstr>
      <vt:lpstr>Symbol</vt:lpstr>
      <vt:lpstr>Office Theme</vt:lpstr>
      <vt:lpstr>默认设计模板</vt:lpstr>
      <vt:lpstr>1_默认设计模板</vt:lpstr>
      <vt:lpstr>2_默认设计模板</vt:lpstr>
      <vt:lpstr>3_默认设计模板</vt:lpstr>
      <vt:lpstr>4_默认设计模板</vt:lpstr>
      <vt:lpstr>5_默认设计模板</vt:lpstr>
      <vt:lpstr>6_默认设计模板</vt:lpstr>
      <vt:lpstr>主日证道</vt:lpstr>
      <vt:lpstr>专一跟从（约21:15-23）</vt:lpstr>
      <vt:lpstr>专一跟从（约21:15-23）</vt:lpstr>
      <vt:lpstr>专一跟从（约21:15-23）</vt:lpstr>
      <vt:lpstr>专一跟从（约21:15-23）</vt:lpstr>
      <vt:lpstr>专一跟从（约21:15-23）</vt:lpstr>
      <vt:lpstr>专一跟从（约21:15-23）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主日证道</dc:title>
  <dc:creator>Dongdong Hu</dc:creator>
  <cp:lastModifiedBy>Dongdong Hu</cp:lastModifiedBy>
  <cp:revision>1</cp:revision>
  <dcterms:created xsi:type="dcterms:W3CDTF">2017-12-24T10:37:03Z</dcterms:created>
  <dcterms:modified xsi:type="dcterms:W3CDTF">2017-12-24T10:37:56Z</dcterms:modified>
</cp:coreProperties>
</file>