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76" r:id="rId4"/>
    <p:sldMasterId id="2147483678" r:id="rId5"/>
    <p:sldMasterId id="2147483680" r:id="rId6"/>
    <p:sldMasterId id="2147483682" r:id="rId7"/>
    <p:sldMasterId id="2147483684" r:id="rId8"/>
    <p:sldMasterId id="2147483686" r:id="rId9"/>
    <p:sldMasterId id="2147483688" r:id="rId10"/>
  </p:sld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1579-9BB9-498B-85DD-10E24CBE50F4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D351-4B74-4EC3-81C5-7D6958C40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91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1579-9BB9-498B-85DD-10E24CBE50F4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D351-4B74-4EC3-81C5-7D6958C40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83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1579-9BB9-498B-85DD-10E24CBE50F4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D351-4B74-4EC3-81C5-7D6958C40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5189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49F27-3E70-420F-9A58-B5C769D6A478}" type="slidenum">
              <a:rPr lang="en-US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041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49F27-3E70-420F-9A58-B5C769D6A478}" type="slidenum">
              <a:rPr lang="en-US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316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49F27-3E70-420F-9A58-B5C769D6A478}" type="slidenum">
              <a:rPr lang="en-US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310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49F27-3E70-420F-9A58-B5C769D6A478}" type="slidenum">
              <a:rPr lang="en-US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48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49F27-3E70-420F-9A58-B5C769D6A478}" type="slidenum">
              <a:rPr lang="en-US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854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49F27-3E70-420F-9A58-B5C769D6A478}" type="slidenum">
              <a:rPr lang="en-US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451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49F27-3E70-420F-9A58-B5C769D6A478}" type="slidenum">
              <a:rPr lang="en-US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531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49F27-3E70-420F-9A58-B5C769D6A478}" type="slidenum">
              <a:rPr lang="en-US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77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1579-9BB9-498B-85DD-10E24CBE50F4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D351-4B74-4EC3-81C5-7D6958C40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1032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49F27-3E70-420F-9A58-B5C769D6A478}" type="slidenum">
              <a:rPr lang="en-US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92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1579-9BB9-498B-85DD-10E24CBE50F4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D351-4B74-4EC3-81C5-7D6958C40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74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1579-9BB9-498B-85DD-10E24CBE50F4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D351-4B74-4EC3-81C5-7D6958C40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59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1579-9BB9-498B-85DD-10E24CBE50F4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D351-4B74-4EC3-81C5-7D6958C40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11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1579-9BB9-498B-85DD-10E24CBE50F4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D351-4B74-4EC3-81C5-7D6958C40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76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1579-9BB9-498B-85DD-10E24CBE50F4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D351-4B74-4EC3-81C5-7D6958C40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974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1579-9BB9-498B-85DD-10E24CBE50F4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D351-4B74-4EC3-81C5-7D6958C40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85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1579-9BB9-498B-85DD-10E24CBE50F4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D351-4B74-4EC3-81C5-7D6958C40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274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81579-9BB9-498B-85DD-10E24CBE50F4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9D351-4B74-4EC3-81C5-7D6958C40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4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extSlideOverla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-554038" y="-587375"/>
            <a:ext cx="7543801" cy="1963738"/>
            <a:chOff x="0" y="0"/>
            <a:chExt cx="7563453" cy="1983277"/>
          </a:xfrm>
        </p:grpSpPr>
        <p:grpSp>
          <p:nvGrpSpPr>
            <p:cNvPr id="1034" name="Group 32"/>
            <p:cNvGrpSpPr>
              <a:grpSpLocks/>
            </p:cNvGrpSpPr>
            <p:nvPr userDrawn="1"/>
          </p:nvGrpSpPr>
          <p:grpSpPr bwMode="auto">
            <a:xfrm>
              <a:off x="309855" y="0"/>
              <a:ext cx="7253598" cy="1983277"/>
              <a:chOff x="0" y="0"/>
              <a:chExt cx="7253598" cy="1983277"/>
            </a:xfrm>
          </p:grpSpPr>
          <p:sp>
            <p:nvSpPr>
              <p:cNvPr id="1036" name="Oval 10"/>
              <p:cNvSpPr>
                <a:spLocks noChangeArrowheads="1"/>
              </p:cNvSpPr>
              <p:nvPr userDrawn="1"/>
            </p:nvSpPr>
            <p:spPr bwMode="auto">
              <a:xfrm rot="4368687">
                <a:off x="3104480" y="564853"/>
                <a:ext cx="580393" cy="791043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37" name="Oval 11"/>
              <p:cNvSpPr>
                <a:spLocks noChangeArrowheads="1"/>
              </p:cNvSpPr>
              <p:nvPr userDrawn="1"/>
            </p:nvSpPr>
            <p:spPr bwMode="auto">
              <a:xfrm>
                <a:off x="598969" y="618872"/>
                <a:ext cx="1188952" cy="101328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38" name="Arc 12"/>
              <p:cNvSpPr>
                <a:spLocks/>
              </p:cNvSpPr>
              <p:nvPr userDrawn="1"/>
            </p:nvSpPr>
            <p:spPr bwMode="auto">
              <a:xfrm rot="6387309">
                <a:off x="6102000" y="58890"/>
                <a:ext cx="1107878" cy="1195319"/>
              </a:xfrm>
              <a:custGeom>
                <a:avLst/>
                <a:gdLst>
                  <a:gd name="T0" fmla="*/ 380575 w 1106761"/>
                  <a:gd name="T1" fmla="*/ 30157 h 1195483"/>
                  <a:gd name="T2" fmla="*/ 380574 w 1106761"/>
                  <a:gd name="T3" fmla="*/ 30156 h 1195483"/>
                  <a:gd name="T4" fmla="*/ 554499 w 1106761"/>
                  <a:gd name="T5" fmla="*/ 0 h 1195483"/>
                  <a:gd name="T6" fmla="*/ 1108997 w 1106761"/>
                  <a:gd name="T7" fmla="*/ 597578 h 1195483"/>
                  <a:gd name="T8" fmla="*/ 717233 w 1106761"/>
                  <a:gd name="T9" fmla="*/ 1168841 h 1195483"/>
                  <a:gd name="T10" fmla="*/ 554499 w 1106761"/>
                  <a:gd name="T11" fmla="*/ 597578 h 1195483"/>
                  <a:gd name="T12" fmla="*/ 380575 w 1106761"/>
                  <a:gd name="T13" fmla="*/ 30157 h 1195483"/>
                  <a:gd name="T14" fmla="*/ 380574 w 1106761"/>
                  <a:gd name="T15" fmla="*/ 30156 h 1195483"/>
                  <a:gd name="T16" fmla="*/ 554499 w 1106761"/>
                  <a:gd name="T17" fmla="*/ 0 h 1195483"/>
                  <a:gd name="T18" fmla="*/ 1108997 w 1106761"/>
                  <a:gd name="T19" fmla="*/ 597578 h 1195483"/>
                  <a:gd name="T20" fmla="*/ 717233 w 1106761"/>
                  <a:gd name="T21" fmla="*/ 1168841 h 119548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379808 w 1106761"/>
                  <a:gd name="T34" fmla="*/ 0 h 1195483"/>
                  <a:gd name="T35" fmla="*/ 1106761 w 1106761"/>
                  <a:gd name="T36" fmla="*/ 1169161 h 119548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06761" h="1195483" stroke="0">
                    <a:moveTo>
                      <a:pt x="379808" y="30165"/>
                    </a:moveTo>
                    <a:lnTo>
                      <a:pt x="379807" y="30164"/>
                    </a:lnTo>
                    <a:cubicBezTo>
                      <a:pt x="435807" y="10183"/>
                      <a:pt x="494404" y="-1"/>
                      <a:pt x="553381" y="0"/>
                    </a:cubicBezTo>
                    <a:cubicBezTo>
                      <a:pt x="859004" y="0"/>
                      <a:pt x="1106762" y="267618"/>
                      <a:pt x="1106762" y="597742"/>
                    </a:cubicBezTo>
                    <a:cubicBezTo>
                      <a:pt x="1106762" y="860292"/>
                      <a:pt x="948151" y="1092107"/>
                      <a:pt x="715788" y="1169161"/>
                    </a:cubicBezTo>
                    <a:lnTo>
                      <a:pt x="553381" y="597742"/>
                    </a:lnTo>
                    <a:lnTo>
                      <a:pt x="379808" y="30165"/>
                    </a:lnTo>
                    <a:close/>
                  </a:path>
                  <a:path w="1106761" h="1195483" fill="none">
                    <a:moveTo>
                      <a:pt x="379808" y="30165"/>
                    </a:moveTo>
                    <a:lnTo>
                      <a:pt x="379807" y="30164"/>
                    </a:lnTo>
                    <a:cubicBezTo>
                      <a:pt x="435807" y="10183"/>
                      <a:pt x="494404" y="-1"/>
                      <a:pt x="553381" y="0"/>
                    </a:cubicBezTo>
                    <a:cubicBezTo>
                      <a:pt x="859004" y="0"/>
                      <a:pt x="1106762" y="267618"/>
                      <a:pt x="1106762" y="597742"/>
                    </a:cubicBezTo>
                    <a:cubicBezTo>
                      <a:pt x="1106762" y="860292"/>
                      <a:pt x="948151" y="1092107"/>
                      <a:pt x="715788" y="1169161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39" name="Oval 13"/>
              <p:cNvSpPr>
                <a:spLocks noChangeArrowheads="1"/>
              </p:cNvSpPr>
              <p:nvPr userDrawn="1"/>
            </p:nvSpPr>
            <p:spPr bwMode="auto">
              <a:xfrm>
                <a:off x="5735178" y="670178"/>
                <a:ext cx="609596" cy="49060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0" name="Pie 14"/>
              <p:cNvSpPr>
                <a:spLocks/>
              </p:cNvSpPr>
              <p:nvPr userDrawn="1"/>
            </p:nvSpPr>
            <p:spPr bwMode="auto">
              <a:xfrm>
                <a:off x="255176" y="0"/>
                <a:ext cx="1386315" cy="1205678"/>
              </a:xfrm>
              <a:custGeom>
                <a:avLst/>
                <a:gdLst>
                  <a:gd name="T0" fmla="*/ 1386632 w 1385998"/>
                  <a:gd name="T1" fmla="*/ 603073 h 1205210"/>
                  <a:gd name="T2" fmla="*/ 1386632 w 1385998"/>
                  <a:gd name="T3" fmla="*/ 603073 h 1205210"/>
                  <a:gd name="T4" fmla="*/ 693317 w 1385998"/>
                  <a:gd name="T5" fmla="*/ 1206146 h 1205210"/>
                  <a:gd name="T6" fmla="*/ 0 w 1385998"/>
                  <a:gd name="T7" fmla="*/ 603073 h 1205210"/>
                  <a:gd name="T8" fmla="*/ 0 w 1385998"/>
                  <a:gd name="T9" fmla="*/ 603059 h 1205210"/>
                  <a:gd name="T10" fmla="*/ 693317 w 1385998"/>
                  <a:gd name="T11" fmla="*/ 603073 h 1205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02975 w 1385998"/>
                  <a:gd name="T19" fmla="*/ 176499 h 1205210"/>
                  <a:gd name="T20" fmla="*/ 1183023 w 1385998"/>
                  <a:gd name="T21" fmla="*/ 1028711 h 1205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5998" h="1205210">
                    <a:moveTo>
                      <a:pt x="1385998" y="602605"/>
                    </a:moveTo>
                    <a:lnTo>
                      <a:pt x="1385998" y="602605"/>
                    </a:lnTo>
                    <a:cubicBezTo>
                      <a:pt x="1385998" y="935414"/>
                      <a:pt x="1075731" y="1205210"/>
                      <a:pt x="692999" y="1205210"/>
                    </a:cubicBezTo>
                    <a:cubicBezTo>
                      <a:pt x="310266" y="1205210"/>
                      <a:pt x="0" y="935414"/>
                      <a:pt x="0" y="602605"/>
                    </a:cubicBezTo>
                    <a:cubicBezTo>
                      <a:pt x="-1" y="602600"/>
                      <a:pt x="0" y="602595"/>
                      <a:pt x="0" y="602591"/>
                    </a:cubicBezTo>
                    <a:lnTo>
                      <a:pt x="692999" y="602605"/>
                    </a:lnTo>
                    <a:lnTo>
                      <a:pt x="1385998" y="60260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1" name="Pie 15"/>
              <p:cNvSpPr>
                <a:spLocks/>
              </p:cNvSpPr>
              <p:nvPr userDrawn="1"/>
            </p:nvSpPr>
            <p:spPr bwMode="auto">
              <a:xfrm>
                <a:off x="2168322" y="205222"/>
                <a:ext cx="1601185" cy="800045"/>
              </a:xfrm>
              <a:custGeom>
                <a:avLst/>
                <a:gdLst>
                  <a:gd name="T0" fmla="*/ 1602043 w 1600327"/>
                  <a:gd name="T1" fmla="*/ 399897 h 800298"/>
                  <a:gd name="T2" fmla="*/ 1602043 w 1600327"/>
                  <a:gd name="T3" fmla="*/ 399897 h 800298"/>
                  <a:gd name="T4" fmla="*/ 801021 w 1600327"/>
                  <a:gd name="T5" fmla="*/ 799792 h 800298"/>
                  <a:gd name="T6" fmla="*/ -1 w 1600327"/>
                  <a:gd name="T7" fmla="*/ 399897 h 800298"/>
                  <a:gd name="T8" fmla="*/ -1 w 1600327"/>
                  <a:gd name="T9" fmla="*/ 399881 h 800298"/>
                  <a:gd name="T10" fmla="*/ 801022 w 1600327"/>
                  <a:gd name="T11" fmla="*/ 399897 h 8002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34363 w 1600327"/>
                  <a:gd name="T19" fmla="*/ 117201 h 800298"/>
                  <a:gd name="T20" fmla="*/ 1365964 w 1600327"/>
                  <a:gd name="T21" fmla="*/ 683097 h 8002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0327" h="800298">
                    <a:moveTo>
                      <a:pt x="1600327" y="400149"/>
                    </a:moveTo>
                    <a:lnTo>
                      <a:pt x="1600327" y="400149"/>
                    </a:lnTo>
                    <a:cubicBezTo>
                      <a:pt x="1600327" y="621145"/>
                      <a:pt x="1242081" y="800298"/>
                      <a:pt x="800163" y="800298"/>
                    </a:cubicBezTo>
                    <a:cubicBezTo>
                      <a:pt x="358244" y="800298"/>
                      <a:pt x="-1" y="621145"/>
                      <a:pt x="-1" y="400149"/>
                    </a:cubicBezTo>
                    <a:cubicBezTo>
                      <a:pt x="-2" y="400143"/>
                      <a:pt x="-1" y="400138"/>
                      <a:pt x="-1" y="400133"/>
                    </a:cubicBezTo>
                    <a:lnTo>
                      <a:pt x="800164" y="400149"/>
                    </a:lnTo>
                    <a:lnTo>
                      <a:pt x="1600327" y="40014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2" name="Oval 16"/>
              <p:cNvSpPr>
                <a:spLocks noChangeArrowheads="1"/>
              </p:cNvSpPr>
              <p:nvPr userDrawn="1"/>
            </p:nvSpPr>
            <p:spPr bwMode="auto">
              <a:xfrm>
                <a:off x="2894108" y="1369214"/>
                <a:ext cx="417009" cy="416857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3" name="Oval 17"/>
              <p:cNvSpPr>
                <a:spLocks noChangeArrowheads="1"/>
              </p:cNvSpPr>
              <p:nvPr userDrawn="1"/>
            </p:nvSpPr>
            <p:spPr bwMode="auto">
              <a:xfrm rot="2510439">
                <a:off x="433439" y="769582"/>
                <a:ext cx="779901" cy="982821"/>
              </a:xfrm>
              <a:prstGeom prst="ellipse">
                <a:avLst/>
              </a:prstGeom>
              <a:solidFill>
                <a:schemeClr val="bg2">
                  <a:alpha val="50195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4" name="Pie 18"/>
              <p:cNvSpPr>
                <a:spLocks/>
              </p:cNvSpPr>
              <p:nvPr userDrawn="1"/>
            </p:nvSpPr>
            <p:spPr bwMode="auto">
              <a:xfrm rot="-5400000">
                <a:off x="165" y="1449728"/>
                <a:ext cx="533898" cy="533198"/>
              </a:xfrm>
              <a:custGeom>
                <a:avLst/>
                <a:gdLst>
                  <a:gd name="T0" fmla="*/ 534264 w 533532"/>
                  <a:gd name="T1" fmla="*/ 266477 h 533442"/>
                  <a:gd name="T2" fmla="*/ 534264 w 533532"/>
                  <a:gd name="T3" fmla="*/ 266477 h 533442"/>
                  <a:gd name="T4" fmla="*/ 267132 w 533532"/>
                  <a:gd name="T5" fmla="*/ 532954 h 533442"/>
                  <a:gd name="T6" fmla="*/ 5 w 533532"/>
                  <a:gd name="T7" fmla="*/ 268253 h 533442"/>
                  <a:gd name="T8" fmla="*/ 267132 w 533532"/>
                  <a:gd name="T9" fmla="*/ 266477 h 533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78134 w 533532"/>
                  <a:gd name="T16" fmla="*/ 78121 h 533442"/>
                  <a:gd name="T17" fmla="*/ 455398 w 533532"/>
                  <a:gd name="T18" fmla="*/ 455321 h 533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3532" h="533442">
                    <a:moveTo>
                      <a:pt x="533532" y="266721"/>
                    </a:moveTo>
                    <a:lnTo>
                      <a:pt x="533532" y="266721"/>
                    </a:lnTo>
                    <a:cubicBezTo>
                      <a:pt x="533532" y="414026"/>
                      <a:pt x="414096" y="533442"/>
                      <a:pt x="266766" y="533442"/>
                    </a:cubicBezTo>
                    <a:cubicBezTo>
                      <a:pt x="120129" y="533442"/>
                      <a:pt x="983" y="415107"/>
                      <a:pt x="5" y="268499"/>
                    </a:cubicBezTo>
                    <a:lnTo>
                      <a:pt x="266766" y="266721"/>
                    </a:lnTo>
                    <a:lnTo>
                      <a:pt x="533532" y="266721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5" name="Oval 19"/>
              <p:cNvSpPr>
                <a:spLocks noChangeArrowheads="1"/>
              </p:cNvSpPr>
              <p:nvPr userDrawn="1"/>
            </p:nvSpPr>
            <p:spPr bwMode="auto">
              <a:xfrm>
                <a:off x="1822938" y="1098258"/>
                <a:ext cx="227603" cy="1939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6" name="Pie 20"/>
              <p:cNvSpPr>
                <a:spLocks/>
              </p:cNvSpPr>
              <p:nvPr userDrawn="1"/>
            </p:nvSpPr>
            <p:spPr bwMode="auto">
              <a:xfrm>
                <a:off x="1254723" y="3207"/>
                <a:ext cx="1386315" cy="1205678"/>
              </a:xfrm>
              <a:custGeom>
                <a:avLst/>
                <a:gdLst>
                  <a:gd name="T0" fmla="*/ 1386632 w 1385998"/>
                  <a:gd name="T1" fmla="*/ 603073 h 1205210"/>
                  <a:gd name="T2" fmla="*/ 1386632 w 1385998"/>
                  <a:gd name="T3" fmla="*/ 603073 h 1205210"/>
                  <a:gd name="T4" fmla="*/ 693317 w 1385998"/>
                  <a:gd name="T5" fmla="*/ 1206146 h 1205210"/>
                  <a:gd name="T6" fmla="*/ 0 w 1385998"/>
                  <a:gd name="T7" fmla="*/ 603073 h 1205210"/>
                  <a:gd name="T8" fmla="*/ 0 w 1385998"/>
                  <a:gd name="T9" fmla="*/ 603059 h 1205210"/>
                  <a:gd name="T10" fmla="*/ 693317 w 1385998"/>
                  <a:gd name="T11" fmla="*/ 603073 h 1205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02975 w 1385998"/>
                  <a:gd name="T19" fmla="*/ 176499 h 1205210"/>
                  <a:gd name="T20" fmla="*/ 1183023 w 1385998"/>
                  <a:gd name="T21" fmla="*/ 1028711 h 1205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5998" h="1205210">
                    <a:moveTo>
                      <a:pt x="1385998" y="602605"/>
                    </a:moveTo>
                    <a:lnTo>
                      <a:pt x="1385998" y="602605"/>
                    </a:lnTo>
                    <a:cubicBezTo>
                      <a:pt x="1385998" y="935414"/>
                      <a:pt x="1075731" y="1205210"/>
                      <a:pt x="692999" y="1205210"/>
                    </a:cubicBezTo>
                    <a:cubicBezTo>
                      <a:pt x="310266" y="1205210"/>
                      <a:pt x="0" y="935414"/>
                      <a:pt x="0" y="602605"/>
                    </a:cubicBezTo>
                    <a:cubicBezTo>
                      <a:pt x="-1" y="602600"/>
                      <a:pt x="0" y="602595"/>
                      <a:pt x="0" y="602591"/>
                    </a:cubicBezTo>
                    <a:lnTo>
                      <a:pt x="692999" y="602605"/>
                    </a:lnTo>
                    <a:lnTo>
                      <a:pt x="1385998" y="60260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7" name="Pie 21"/>
              <p:cNvSpPr>
                <a:spLocks/>
              </p:cNvSpPr>
              <p:nvPr userDrawn="1"/>
            </p:nvSpPr>
            <p:spPr bwMode="auto">
              <a:xfrm>
                <a:off x="5445500" y="262940"/>
                <a:ext cx="1599593" cy="686210"/>
              </a:xfrm>
              <a:custGeom>
                <a:avLst/>
                <a:gdLst>
                  <a:gd name="T0" fmla="*/ 1598859 w 1600327"/>
                  <a:gd name="T1" fmla="*/ 343227 h 685969"/>
                  <a:gd name="T2" fmla="*/ 1598859 w 1600327"/>
                  <a:gd name="T3" fmla="*/ 343227 h 685969"/>
                  <a:gd name="T4" fmla="*/ 799429 w 1600327"/>
                  <a:gd name="T5" fmla="*/ 686452 h 685969"/>
                  <a:gd name="T6" fmla="*/ -1 w 1600327"/>
                  <a:gd name="T7" fmla="*/ 343227 h 685969"/>
                  <a:gd name="T8" fmla="*/ -1 w 1600327"/>
                  <a:gd name="T9" fmla="*/ 343210 h 685969"/>
                  <a:gd name="T10" fmla="*/ 799430 w 1600327"/>
                  <a:gd name="T11" fmla="*/ 343227 h 6859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34363 w 1600327"/>
                  <a:gd name="T19" fmla="*/ 100458 h 685969"/>
                  <a:gd name="T20" fmla="*/ 1365964 w 1600327"/>
                  <a:gd name="T21" fmla="*/ 585511 h 6859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0327" h="685969">
                    <a:moveTo>
                      <a:pt x="1600327" y="342985"/>
                    </a:moveTo>
                    <a:lnTo>
                      <a:pt x="1600327" y="342985"/>
                    </a:lnTo>
                    <a:cubicBezTo>
                      <a:pt x="1600327" y="532410"/>
                      <a:pt x="1242081" y="685970"/>
                      <a:pt x="800163" y="685970"/>
                    </a:cubicBezTo>
                    <a:cubicBezTo>
                      <a:pt x="358244" y="685970"/>
                      <a:pt x="-1" y="532410"/>
                      <a:pt x="-1" y="342985"/>
                    </a:cubicBezTo>
                    <a:cubicBezTo>
                      <a:pt x="-2" y="342979"/>
                      <a:pt x="-1" y="342974"/>
                      <a:pt x="-1" y="342969"/>
                    </a:cubicBezTo>
                    <a:lnTo>
                      <a:pt x="800164" y="342985"/>
                    </a:lnTo>
                    <a:lnTo>
                      <a:pt x="1600327" y="34298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8" name="Oval 22"/>
              <p:cNvSpPr>
                <a:spLocks noChangeArrowheads="1"/>
              </p:cNvSpPr>
              <p:nvPr userDrawn="1"/>
            </p:nvSpPr>
            <p:spPr bwMode="auto">
              <a:xfrm>
                <a:off x="5991431" y="670178"/>
                <a:ext cx="685995" cy="53389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9" name="Pie 23"/>
              <p:cNvSpPr>
                <a:spLocks/>
              </p:cNvSpPr>
              <p:nvPr userDrawn="1"/>
            </p:nvSpPr>
            <p:spPr bwMode="auto">
              <a:xfrm>
                <a:off x="6398889" y="349518"/>
                <a:ext cx="838792" cy="527485"/>
              </a:xfrm>
              <a:custGeom>
                <a:avLst/>
                <a:gdLst>
                  <a:gd name="T0" fmla="*/ 839317 w 838267"/>
                  <a:gd name="T1" fmla="*/ 263896 h 527180"/>
                  <a:gd name="T2" fmla="*/ 839317 w 838267"/>
                  <a:gd name="T3" fmla="*/ 263896 h 527180"/>
                  <a:gd name="T4" fmla="*/ 419658 w 838267"/>
                  <a:gd name="T5" fmla="*/ 527790 h 527180"/>
                  <a:gd name="T6" fmla="*/ -1 w 838267"/>
                  <a:gd name="T7" fmla="*/ 263896 h 527180"/>
                  <a:gd name="T8" fmla="*/ -1 w 838267"/>
                  <a:gd name="T9" fmla="*/ 263887 h 527180"/>
                  <a:gd name="T10" fmla="*/ 419660 w 838267"/>
                  <a:gd name="T11" fmla="*/ 263896 h 5271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22761 w 838267"/>
                  <a:gd name="T19" fmla="*/ 77204 h 527180"/>
                  <a:gd name="T20" fmla="*/ 715506 w 838267"/>
                  <a:gd name="T21" fmla="*/ 449976 h 5271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8267" h="527180">
                    <a:moveTo>
                      <a:pt x="838267" y="263590"/>
                    </a:moveTo>
                    <a:lnTo>
                      <a:pt x="838267" y="263590"/>
                    </a:lnTo>
                    <a:cubicBezTo>
                      <a:pt x="838267" y="409166"/>
                      <a:pt x="650614" y="527180"/>
                      <a:pt x="419133" y="527180"/>
                    </a:cubicBezTo>
                    <a:cubicBezTo>
                      <a:pt x="187651" y="527180"/>
                      <a:pt x="-1" y="409166"/>
                      <a:pt x="-1" y="263590"/>
                    </a:cubicBezTo>
                    <a:cubicBezTo>
                      <a:pt x="-2" y="263587"/>
                      <a:pt x="-1" y="263584"/>
                      <a:pt x="-1" y="263582"/>
                    </a:cubicBezTo>
                    <a:lnTo>
                      <a:pt x="419134" y="263590"/>
                    </a:lnTo>
                    <a:lnTo>
                      <a:pt x="838267" y="26359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0" name="Oval 24"/>
              <p:cNvSpPr>
                <a:spLocks noChangeArrowheads="1"/>
              </p:cNvSpPr>
              <p:nvPr userDrawn="1"/>
            </p:nvSpPr>
            <p:spPr bwMode="auto">
              <a:xfrm rot="4368687">
                <a:off x="3927345" y="461071"/>
                <a:ext cx="583600" cy="908823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51" name="Pie 25"/>
              <p:cNvSpPr>
                <a:spLocks/>
              </p:cNvSpPr>
              <p:nvPr userDrawn="1"/>
            </p:nvSpPr>
            <p:spPr bwMode="auto">
              <a:xfrm>
                <a:off x="4648090" y="460145"/>
                <a:ext cx="300820" cy="299817"/>
              </a:xfrm>
              <a:custGeom>
                <a:avLst/>
                <a:gdLst>
                  <a:gd name="T0" fmla="*/ 301580 w 300062"/>
                  <a:gd name="T1" fmla="*/ 149762 h 300112"/>
                  <a:gd name="T2" fmla="*/ 301580 w 300062"/>
                  <a:gd name="T3" fmla="*/ 149762 h 300112"/>
                  <a:gd name="T4" fmla="*/ 150790 w 300062"/>
                  <a:gd name="T5" fmla="*/ 299522 h 300112"/>
                  <a:gd name="T6" fmla="*/ 3 w 300062"/>
                  <a:gd name="T7" fmla="*/ 150759 h 300112"/>
                  <a:gd name="T8" fmla="*/ 150790 w 300062"/>
                  <a:gd name="T9" fmla="*/ 149762 h 300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3943 w 300062"/>
                  <a:gd name="T16" fmla="*/ 43950 h 300112"/>
                  <a:gd name="T17" fmla="*/ 256119 w 300062"/>
                  <a:gd name="T18" fmla="*/ 256162 h 300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0062" h="300112">
                    <a:moveTo>
                      <a:pt x="300062" y="150056"/>
                    </a:moveTo>
                    <a:lnTo>
                      <a:pt x="300062" y="150056"/>
                    </a:lnTo>
                    <a:cubicBezTo>
                      <a:pt x="300062" y="232929"/>
                      <a:pt x="232890" y="300112"/>
                      <a:pt x="150031" y="300112"/>
                    </a:cubicBezTo>
                    <a:cubicBezTo>
                      <a:pt x="67561" y="300112"/>
                      <a:pt x="552" y="233537"/>
                      <a:pt x="3" y="151055"/>
                    </a:cubicBezTo>
                    <a:lnTo>
                      <a:pt x="150031" y="150056"/>
                    </a:lnTo>
                    <a:lnTo>
                      <a:pt x="300062" y="150056"/>
                    </a:ln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" name="Pie 26"/>
              <p:cNvSpPr>
                <a:spLocks/>
              </p:cNvSpPr>
              <p:nvPr userDrawn="1"/>
            </p:nvSpPr>
            <p:spPr bwMode="auto">
              <a:xfrm>
                <a:off x="5020533" y="487402"/>
                <a:ext cx="181446" cy="229272"/>
              </a:xfrm>
              <a:custGeom>
                <a:avLst/>
                <a:gdLst>
                  <a:gd name="T0" fmla="*/ 180321 w 182578"/>
                  <a:gd name="T1" fmla="*/ 114945 h 228657"/>
                  <a:gd name="T2" fmla="*/ 180321 w 182578"/>
                  <a:gd name="T3" fmla="*/ 114945 h 228657"/>
                  <a:gd name="T4" fmla="*/ 90161 w 182578"/>
                  <a:gd name="T5" fmla="*/ 229890 h 228657"/>
                  <a:gd name="T6" fmla="*/ 1 w 182578"/>
                  <a:gd name="T7" fmla="*/ 115556 h 228657"/>
                  <a:gd name="T8" fmla="*/ 90161 w 182578"/>
                  <a:gd name="T9" fmla="*/ 114945 h 2286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26738 w 182578"/>
                  <a:gd name="T16" fmla="*/ 33486 h 228657"/>
                  <a:gd name="T17" fmla="*/ 155840 w 182578"/>
                  <a:gd name="T18" fmla="*/ 195171 h 2286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578" h="228657">
                    <a:moveTo>
                      <a:pt x="182578" y="114329"/>
                    </a:moveTo>
                    <a:lnTo>
                      <a:pt x="182578" y="114329"/>
                    </a:lnTo>
                    <a:cubicBezTo>
                      <a:pt x="182578" y="177471"/>
                      <a:pt x="141706" y="228658"/>
                      <a:pt x="91289" y="228658"/>
                    </a:cubicBezTo>
                    <a:cubicBezTo>
                      <a:pt x="41061" y="228658"/>
                      <a:pt x="268" y="177841"/>
                      <a:pt x="1" y="114937"/>
                    </a:cubicBezTo>
                    <a:lnTo>
                      <a:pt x="91289" y="114329"/>
                    </a:lnTo>
                    <a:lnTo>
                      <a:pt x="182578" y="11432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" name="Pie 27"/>
              <p:cNvSpPr>
                <a:spLocks/>
              </p:cNvSpPr>
              <p:nvPr userDrawn="1"/>
            </p:nvSpPr>
            <p:spPr bwMode="auto">
              <a:xfrm>
                <a:off x="5292703" y="492211"/>
                <a:ext cx="229196" cy="229272"/>
              </a:xfrm>
              <a:custGeom>
                <a:avLst/>
                <a:gdLst>
                  <a:gd name="T0" fmla="*/ 229775 w 228618"/>
                  <a:gd name="T1" fmla="*/ 114945 h 228656"/>
                  <a:gd name="T2" fmla="*/ 229775 w 228618"/>
                  <a:gd name="T3" fmla="*/ 114945 h 228656"/>
                  <a:gd name="T4" fmla="*/ 114888 w 228618"/>
                  <a:gd name="T5" fmla="*/ 229890 h 228656"/>
                  <a:gd name="T6" fmla="*/ 2 w 228618"/>
                  <a:gd name="T7" fmla="*/ 115711 h 228656"/>
                  <a:gd name="T8" fmla="*/ 114888 w 228618"/>
                  <a:gd name="T9" fmla="*/ 114945 h 2286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33480 w 228618"/>
                  <a:gd name="T16" fmla="*/ 33486 h 228656"/>
                  <a:gd name="T17" fmla="*/ 195138 w 228618"/>
                  <a:gd name="T18" fmla="*/ 195170 h 2286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8618" h="228656">
                    <a:moveTo>
                      <a:pt x="228618" y="114328"/>
                    </a:moveTo>
                    <a:lnTo>
                      <a:pt x="228618" y="114328"/>
                    </a:lnTo>
                    <a:cubicBezTo>
                      <a:pt x="228618" y="177469"/>
                      <a:pt x="177440" y="228656"/>
                      <a:pt x="114309" y="228656"/>
                    </a:cubicBezTo>
                    <a:cubicBezTo>
                      <a:pt x="51475" y="228656"/>
                      <a:pt x="421" y="177932"/>
                      <a:pt x="2" y="115090"/>
                    </a:cubicBezTo>
                    <a:lnTo>
                      <a:pt x="114309" y="114328"/>
                    </a:lnTo>
                    <a:lnTo>
                      <a:pt x="228618" y="1143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" name="Oval 28"/>
              <p:cNvSpPr>
                <a:spLocks noChangeArrowheads="1"/>
              </p:cNvSpPr>
              <p:nvPr userDrawn="1"/>
            </p:nvSpPr>
            <p:spPr bwMode="auto">
              <a:xfrm>
                <a:off x="2666504" y="606046"/>
                <a:ext cx="665304" cy="66536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55" name="Pie 29"/>
              <p:cNvSpPr>
                <a:spLocks/>
              </p:cNvSpPr>
              <p:nvPr userDrawn="1"/>
            </p:nvSpPr>
            <p:spPr bwMode="auto">
              <a:xfrm>
                <a:off x="3274509" y="307833"/>
                <a:ext cx="838791" cy="609252"/>
              </a:xfrm>
              <a:custGeom>
                <a:avLst/>
                <a:gdLst>
                  <a:gd name="T0" fmla="*/ 839315 w 838267"/>
                  <a:gd name="T1" fmla="*/ 304377 h 609750"/>
                  <a:gd name="T2" fmla="*/ 839315 w 838267"/>
                  <a:gd name="T3" fmla="*/ 304377 h 609750"/>
                  <a:gd name="T4" fmla="*/ 419657 w 838267"/>
                  <a:gd name="T5" fmla="*/ 608754 h 609750"/>
                  <a:gd name="T6" fmla="*/ -1 w 838267"/>
                  <a:gd name="T7" fmla="*/ 304377 h 609750"/>
                  <a:gd name="T8" fmla="*/ -1 w 838267"/>
                  <a:gd name="T9" fmla="*/ 304369 h 609750"/>
                  <a:gd name="T10" fmla="*/ 419658 w 838267"/>
                  <a:gd name="T11" fmla="*/ 304377 h 6097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22761 w 838267"/>
                  <a:gd name="T19" fmla="*/ 89296 h 609750"/>
                  <a:gd name="T20" fmla="*/ 715506 w 838267"/>
                  <a:gd name="T21" fmla="*/ 520454 h 6097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8267" h="609750">
                    <a:moveTo>
                      <a:pt x="838267" y="304875"/>
                    </a:moveTo>
                    <a:lnTo>
                      <a:pt x="838267" y="304875"/>
                    </a:lnTo>
                    <a:cubicBezTo>
                      <a:pt x="838267" y="473252"/>
                      <a:pt x="650614" y="609750"/>
                      <a:pt x="419133" y="609750"/>
                    </a:cubicBezTo>
                    <a:cubicBezTo>
                      <a:pt x="187651" y="609750"/>
                      <a:pt x="-1" y="473252"/>
                      <a:pt x="-1" y="304875"/>
                    </a:cubicBezTo>
                    <a:cubicBezTo>
                      <a:pt x="-2" y="304872"/>
                      <a:pt x="-1" y="304869"/>
                      <a:pt x="-1" y="304867"/>
                    </a:cubicBezTo>
                    <a:lnTo>
                      <a:pt x="419134" y="304875"/>
                    </a:lnTo>
                    <a:lnTo>
                      <a:pt x="838267" y="30487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035" name="Pie 9"/>
            <p:cNvSpPr>
              <a:spLocks/>
            </p:cNvSpPr>
            <p:nvPr userDrawn="1"/>
          </p:nvSpPr>
          <p:spPr bwMode="auto">
            <a:xfrm rot="-5400000">
              <a:off x="142539" y="527639"/>
              <a:ext cx="851350" cy="1136429"/>
            </a:xfrm>
            <a:custGeom>
              <a:avLst/>
              <a:gdLst>
                <a:gd name="T0" fmla="*/ 851590 w 851110"/>
                <a:gd name="T1" fmla="*/ 568059 h 1136741"/>
                <a:gd name="T2" fmla="*/ 851590 w 851110"/>
                <a:gd name="T3" fmla="*/ 568059 h 1136741"/>
                <a:gd name="T4" fmla="*/ 425795 w 851110"/>
                <a:gd name="T5" fmla="*/ 1136118 h 1136741"/>
                <a:gd name="T6" fmla="*/ 0 w 851110"/>
                <a:gd name="T7" fmla="*/ 568059 h 1136741"/>
                <a:gd name="T8" fmla="*/ 0 w 851110"/>
                <a:gd name="T9" fmla="*/ 568051 h 1136741"/>
                <a:gd name="T10" fmla="*/ 425795 w 851110"/>
                <a:gd name="T11" fmla="*/ 568059 h 11367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24642 w 851110"/>
                <a:gd name="T19" fmla="*/ 166472 h 1136741"/>
                <a:gd name="T20" fmla="*/ 726468 w 851110"/>
                <a:gd name="T21" fmla="*/ 970269 h 11367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51110" h="1136741">
                  <a:moveTo>
                    <a:pt x="851110" y="568371"/>
                  </a:moveTo>
                  <a:lnTo>
                    <a:pt x="851110" y="568371"/>
                  </a:lnTo>
                  <a:cubicBezTo>
                    <a:pt x="851110" y="882273"/>
                    <a:pt x="660582" y="1136742"/>
                    <a:pt x="425555" y="1136742"/>
                  </a:cubicBezTo>
                  <a:cubicBezTo>
                    <a:pt x="190527" y="1136742"/>
                    <a:pt x="0" y="882273"/>
                    <a:pt x="0" y="568371"/>
                  </a:cubicBezTo>
                  <a:cubicBezTo>
                    <a:pt x="-1" y="568368"/>
                    <a:pt x="0" y="568365"/>
                    <a:pt x="0" y="568363"/>
                  </a:cubicBezTo>
                  <a:lnTo>
                    <a:pt x="425555" y="568371"/>
                  </a:lnTo>
                  <a:lnTo>
                    <a:pt x="851110" y="56837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712788" y="1371600"/>
            <a:ext cx="77168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Mastertitelformat bearbeiten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3011488"/>
            <a:ext cx="7716837" cy="338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Mastertextformat bearbeiten</a:t>
            </a:r>
          </a:p>
          <a:p>
            <a:pPr lvl="1"/>
            <a:r>
              <a:rPr lang="en-US" altLang="zh-CN"/>
              <a:t>Zweite Ebene</a:t>
            </a:r>
          </a:p>
          <a:p>
            <a:pPr lvl="2"/>
            <a:r>
              <a:rPr lang="en-US" altLang="zh-CN"/>
              <a:t>Dritte Ebene</a:t>
            </a:r>
          </a:p>
          <a:p>
            <a:pPr lvl="3"/>
            <a:r>
              <a:rPr lang="en-US" altLang="zh-CN"/>
              <a:t>Vierte Ebene</a:t>
            </a:r>
          </a:p>
          <a:p>
            <a:pPr lvl="4"/>
            <a:r>
              <a:rPr lang="en-US" altLang="zh-CN"/>
              <a:t>Fünfte Ebene</a:t>
            </a:r>
          </a:p>
        </p:txBody>
      </p:sp>
      <p:sp>
        <p:nvSpPr>
          <p:cNvPr id="105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788" y="300038"/>
            <a:ext cx="274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buFont typeface="Arial" pitchFamily="34" charset="0"/>
              <a:buNone/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115888"/>
            <a:ext cx="274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buFont typeface="Arial" pitchFamily="34" charset="0"/>
              <a:buNone/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04838"/>
            <a:ext cx="1385888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6464C6-C4FD-420D-8654-308F212AE39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altLang="de-DE">
              <a:solidFill>
                <a:srgbClr val="FFFFFF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24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2pPr>
      <a:lvl3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3pPr>
      <a:lvl4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4pPr>
      <a:lvl5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5pPr>
      <a:lvl6pPr marL="4572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6pPr>
      <a:lvl7pPr marL="9144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7pPr>
      <a:lvl8pPr marL="13716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8pPr>
      <a:lvl9pPr marL="18288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2000"/>
        </a:spcAft>
        <a:buBlip>
          <a:blip r:embed="rId5"/>
        </a:buBlip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31825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 sz="2200">
          <a:solidFill>
            <a:schemeClr val="bg1"/>
          </a:solidFill>
          <a:latin typeface="+mn-lt"/>
          <a:ea typeface="+mn-ea"/>
        </a:defRPr>
      </a:lvl2pPr>
      <a:lvl3pPr marL="914400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 sz="2000">
          <a:solidFill>
            <a:schemeClr val="bg1"/>
          </a:solidFill>
          <a:latin typeface="+mn-lt"/>
          <a:ea typeface="+mn-ea"/>
        </a:defRPr>
      </a:lvl3pPr>
      <a:lvl4pPr marL="1196975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4pPr>
      <a:lvl5pPr marL="14922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5pPr>
      <a:lvl6pPr marL="19494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6pPr>
      <a:lvl7pPr marL="24066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7pPr>
      <a:lvl8pPr marL="28638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8pPr>
      <a:lvl9pPr marL="33210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extSlideOverla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-554038" y="-587375"/>
            <a:ext cx="7543801" cy="1963738"/>
            <a:chOff x="0" y="0"/>
            <a:chExt cx="7563453" cy="1983277"/>
          </a:xfrm>
        </p:grpSpPr>
        <p:grpSp>
          <p:nvGrpSpPr>
            <p:cNvPr id="1034" name="Group 32"/>
            <p:cNvGrpSpPr>
              <a:grpSpLocks/>
            </p:cNvGrpSpPr>
            <p:nvPr userDrawn="1"/>
          </p:nvGrpSpPr>
          <p:grpSpPr bwMode="auto">
            <a:xfrm>
              <a:off x="309855" y="0"/>
              <a:ext cx="7253598" cy="1983277"/>
              <a:chOff x="0" y="0"/>
              <a:chExt cx="7253598" cy="1983277"/>
            </a:xfrm>
          </p:grpSpPr>
          <p:sp>
            <p:nvSpPr>
              <p:cNvPr id="1036" name="Oval 10"/>
              <p:cNvSpPr>
                <a:spLocks noChangeArrowheads="1"/>
              </p:cNvSpPr>
              <p:nvPr userDrawn="1"/>
            </p:nvSpPr>
            <p:spPr bwMode="auto">
              <a:xfrm rot="4368687">
                <a:off x="3104480" y="564853"/>
                <a:ext cx="580393" cy="791043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37" name="Oval 11"/>
              <p:cNvSpPr>
                <a:spLocks noChangeArrowheads="1"/>
              </p:cNvSpPr>
              <p:nvPr userDrawn="1"/>
            </p:nvSpPr>
            <p:spPr bwMode="auto">
              <a:xfrm>
                <a:off x="598969" y="618872"/>
                <a:ext cx="1188952" cy="101328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38" name="Arc 12"/>
              <p:cNvSpPr>
                <a:spLocks/>
              </p:cNvSpPr>
              <p:nvPr userDrawn="1"/>
            </p:nvSpPr>
            <p:spPr bwMode="auto">
              <a:xfrm rot="6387309">
                <a:off x="6102000" y="58890"/>
                <a:ext cx="1107878" cy="1195319"/>
              </a:xfrm>
              <a:custGeom>
                <a:avLst/>
                <a:gdLst>
                  <a:gd name="T0" fmla="*/ 380575 w 1106761"/>
                  <a:gd name="T1" fmla="*/ 30157 h 1195483"/>
                  <a:gd name="T2" fmla="*/ 380574 w 1106761"/>
                  <a:gd name="T3" fmla="*/ 30156 h 1195483"/>
                  <a:gd name="T4" fmla="*/ 554499 w 1106761"/>
                  <a:gd name="T5" fmla="*/ 0 h 1195483"/>
                  <a:gd name="T6" fmla="*/ 1108997 w 1106761"/>
                  <a:gd name="T7" fmla="*/ 597578 h 1195483"/>
                  <a:gd name="T8" fmla="*/ 717233 w 1106761"/>
                  <a:gd name="T9" fmla="*/ 1168841 h 1195483"/>
                  <a:gd name="T10" fmla="*/ 554499 w 1106761"/>
                  <a:gd name="T11" fmla="*/ 597578 h 1195483"/>
                  <a:gd name="T12" fmla="*/ 380575 w 1106761"/>
                  <a:gd name="T13" fmla="*/ 30157 h 1195483"/>
                  <a:gd name="T14" fmla="*/ 380574 w 1106761"/>
                  <a:gd name="T15" fmla="*/ 30156 h 1195483"/>
                  <a:gd name="T16" fmla="*/ 554499 w 1106761"/>
                  <a:gd name="T17" fmla="*/ 0 h 1195483"/>
                  <a:gd name="T18" fmla="*/ 1108997 w 1106761"/>
                  <a:gd name="T19" fmla="*/ 597578 h 1195483"/>
                  <a:gd name="T20" fmla="*/ 717233 w 1106761"/>
                  <a:gd name="T21" fmla="*/ 1168841 h 119548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379808 w 1106761"/>
                  <a:gd name="T34" fmla="*/ 0 h 1195483"/>
                  <a:gd name="T35" fmla="*/ 1106761 w 1106761"/>
                  <a:gd name="T36" fmla="*/ 1169161 h 119548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06761" h="1195483" stroke="0">
                    <a:moveTo>
                      <a:pt x="379808" y="30165"/>
                    </a:moveTo>
                    <a:lnTo>
                      <a:pt x="379807" y="30164"/>
                    </a:lnTo>
                    <a:cubicBezTo>
                      <a:pt x="435807" y="10183"/>
                      <a:pt x="494404" y="-1"/>
                      <a:pt x="553381" y="0"/>
                    </a:cubicBezTo>
                    <a:cubicBezTo>
                      <a:pt x="859004" y="0"/>
                      <a:pt x="1106762" y="267618"/>
                      <a:pt x="1106762" y="597742"/>
                    </a:cubicBezTo>
                    <a:cubicBezTo>
                      <a:pt x="1106762" y="860292"/>
                      <a:pt x="948151" y="1092107"/>
                      <a:pt x="715788" y="1169161"/>
                    </a:cubicBezTo>
                    <a:lnTo>
                      <a:pt x="553381" y="597742"/>
                    </a:lnTo>
                    <a:lnTo>
                      <a:pt x="379808" y="30165"/>
                    </a:lnTo>
                    <a:close/>
                  </a:path>
                  <a:path w="1106761" h="1195483" fill="none">
                    <a:moveTo>
                      <a:pt x="379808" y="30165"/>
                    </a:moveTo>
                    <a:lnTo>
                      <a:pt x="379807" y="30164"/>
                    </a:lnTo>
                    <a:cubicBezTo>
                      <a:pt x="435807" y="10183"/>
                      <a:pt x="494404" y="-1"/>
                      <a:pt x="553381" y="0"/>
                    </a:cubicBezTo>
                    <a:cubicBezTo>
                      <a:pt x="859004" y="0"/>
                      <a:pt x="1106762" y="267618"/>
                      <a:pt x="1106762" y="597742"/>
                    </a:cubicBezTo>
                    <a:cubicBezTo>
                      <a:pt x="1106762" y="860292"/>
                      <a:pt x="948151" y="1092107"/>
                      <a:pt x="715788" y="1169161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39" name="Oval 13"/>
              <p:cNvSpPr>
                <a:spLocks noChangeArrowheads="1"/>
              </p:cNvSpPr>
              <p:nvPr userDrawn="1"/>
            </p:nvSpPr>
            <p:spPr bwMode="auto">
              <a:xfrm>
                <a:off x="5735178" y="670178"/>
                <a:ext cx="609596" cy="49060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0" name="Pie 14"/>
              <p:cNvSpPr>
                <a:spLocks/>
              </p:cNvSpPr>
              <p:nvPr userDrawn="1"/>
            </p:nvSpPr>
            <p:spPr bwMode="auto">
              <a:xfrm>
                <a:off x="255176" y="0"/>
                <a:ext cx="1386315" cy="1205678"/>
              </a:xfrm>
              <a:custGeom>
                <a:avLst/>
                <a:gdLst>
                  <a:gd name="T0" fmla="*/ 1386632 w 1385998"/>
                  <a:gd name="T1" fmla="*/ 603073 h 1205210"/>
                  <a:gd name="T2" fmla="*/ 1386632 w 1385998"/>
                  <a:gd name="T3" fmla="*/ 603073 h 1205210"/>
                  <a:gd name="T4" fmla="*/ 693317 w 1385998"/>
                  <a:gd name="T5" fmla="*/ 1206146 h 1205210"/>
                  <a:gd name="T6" fmla="*/ 0 w 1385998"/>
                  <a:gd name="T7" fmla="*/ 603073 h 1205210"/>
                  <a:gd name="T8" fmla="*/ 0 w 1385998"/>
                  <a:gd name="T9" fmla="*/ 603059 h 1205210"/>
                  <a:gd name="T10" fmla="*/ 693317 w 1385998"/>
                  <a:gd name="T11" fmla="*/ 603073 h 1205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02975 w 1385998"/>
                  <a:gd name="T19" fmla="*/ 176499 h 1205210"/>
                  <a:gd name="T20" fmla="*/ 1183023 w 1385998"/>
                  <a:gd name="T21" fmla="*/ 1028711 h 1205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5998" h="1205210">
                    <a:moveTo>
                      <a:pt x="1385998" y="602605"/>
                    </a:moveTo>
                    <a:lnTo>
                      <a:pt x="1385998" y="602605"/>
                    </a:lnTo>
                    <a:cubicBezTo>
                      <a:pt x="1385998" y="935414"/>
                      <a:pt x="1075731" y="1205210"/>
                      <a:pt x="692999" y="1205210"/>
                    </a:cubicBezTo>
                    <a:cubicBezTo>
                      <a:pt x="310266" y="1205210"/>
                      <a:pt x="0" y="935414"/>
                      <a:pt x="0" y="602605"/>
                    </a:cubicBezTo>
                    <a:cubicBezTo>
                      <a:pt x="-1" y="602600"/>
                      <a:pt x="0" y="602595"/>
                      <a:pt x="0" y="602591"/>
                    </a:cubicBezTo>
                    <a:lnTo>
                      <a:pt x="692999" y="602605"/>
                    </a:lnTo>
                    <a:lnTo>
                      <a:pt x="1385998" y="60260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1" name="Pie 15"/>
              <p:cNvSpPr>
                <a:spLocks/>
              </p:cNvSpPr>
              <p:nvPr userDrawn="1"/>
            </p:nvSpPr>
            <p:spPr bwMode="auto">
              <a:xfrm>
                <a:off x="2168322" y="205222"/>
                <a:ext cx="1601185" cy="800045"/>
              </a:xfrm>
              <a:custGeom>
                <a:avLst/>
                <a:gdLst>
                  <a:gd name="T0" fmla="*/ 1602043 w 1600327"/>
                  <a:gd name="T1" fmla="*/ 399897 h 800298"/>
                  <a:gd name="T2" fmla="*/ 1602043 w 1600327"/>
                  <a:gd name="T3" fmla="*/ 399897 h 800298"/>
                  <a:gd name="T4" fmla="*/ 801021 w 1600327"/>
                  <a:gd name="T5" fmla="*/ 799792 h 800298"/>
                  <a:gd name="T6" fmla="*/ -1 w 1600327"/>
                  <a:gd name="T7" fmla="*/ 399897 h 800298"/>
                  <a:gd name="T8" fmla="*/ -1 w 1600327"/>
                  <a:gd name="T9" fmla="*/ 399881 h 800298"/>
                  <a:gd name="T10" fmla="*/ 801022 w 1600327"/>
                  <a:gd name="T11" fmla="*/ 399897 h 8002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34363 w 1600327"/>
                  <a:gd name="T19" fmla="*/ 117201 h 800298"/>
                  <a:gd name="T20" fmla="*/ 1365964 w 1600327"/>
                  <a:gd name="T21" fmla="*/ 683097 h 8002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0327" h="800298">
                    <a:moveTo>
                      <a:pt x="1600327" y="400149"/>
                    </a:moveTo>
                    <a:lnTo>
                      <a:pt x="1600327" y="400149"/>
                    </a:lnTo>
                    <a:cubicBezTo>
                      <a:pt x="1600327" y="621145"/>
                      <a:pt x="1242081" y="800298"/>
                      <a:pt x="800163" y="800298"/>
                    </a:cubicBezTo>
                    <a:cubicBezTo>
                      <a:pt x="358244" y="800298"/>
                      <a:pt x="-1" y="621145"/>
                      <a:pt x="-1" y="400149"/>
                    </a:cubicBezTo>
                    <a:cubicBezTo>
                      <a:pt x="-2" y="400143"/>
                      <a:pt x="-1" y="400138"/>
                      <a:pt x="-1" y="400133"/>
                    </a:cubicBezTo>
                    <a:lnTo>
                      <a:pt x="800164" y="400149"/>
                    </a:lnTo>
                    <a:lnTo>
                      <a:pt x="1600327" y="40014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2" name="Oval 16"/>
              <p:cNvSpPr>
                <a:spLocks noChangeArrowheads="1"/>
              </p:cNvSpPr>
              <p:nvPr userDrawn="1"/>
            </p:nvSpPr>
            <p:spPr bwMode="auto">
              <a:xfrm>
                <a:off x="2894108" y="1369214"/>
                <a:ext cx="417009" cy="416857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3" name="Oval 17"/>
              <p:cNvSpPr>
                <a:spLocks noChangeArrowheads="1"/>
              </p:cNvSpPr>
              <p:nvPr userDrawn="1"/>
            </p:nvSpPr>
            <p:spPr bwMode="auto">
              <a:xfrm rot="2510439">
                <a:off x="433439" y="769582"/>
                <a:ext cx="779901" cy="982821"/>
              </a:xfrm>
              <a:prstGeom prst="ellipse">
                <a:avLst/>
              </a:prstGeom>
              <a:solidFill>
                <a:schemeClr val="bg2">
                  <a:alpha val="50195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4" name="Pie 18"/>
              <p:cNvSpPr>
                <a:spLocks/>
              </p:cNvSpPr>
              <p:nvPr userDrawn="1"/>
            </p:nvSpPr>
            <p:spPr bwMode="auto">
              <a:xfrm rot="-5400000">
                <a:off x="165" y="1449728"/>
                <a:ext cx="533898" cy="533198"/>
              </a:xfrm>
              <a:custGeom>
                <a:avLst/>
                <a:gdLst>
                  <a:gd name="T0" fmla="*/ 534264 w 533532"/>
                  <a:gd name="T1" fmla="*/ 266477 h 533442"/>
                  <a:gd name="T2" fmla="*/ 534264 w 533532"/>
                  <a:gd name="T3" fmla="*/ 266477 h 533442"/>
                  <a:gd name="T4" fmla="*/ 267132 w 533532"/>
                  <a:gd name="T5" fmla="*/ 532954 h 533442"/>
                  <a:gd name="T6" fmla="*/ 5 w 533532"/>
                  <a:gd name="T7" fmla="*/ 268253 h 533442"/>
                  <a:gd name="T8" fmla="*/ 267132 w 533532"/>
                  <a:gd name="T9" fmla="*/ 266477 h 533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78134 w 533532"/>
                  <a:gd name="T16" fmla="*/ 78121 h 533442"/>
                  <a:gd name="T17" fmla="*/ 455398 w 533532"/>
                  <a:gd name="T18" fmla="*/ 455321 h 533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3532" h="533442">
                    <a:moveTo>
                      <a:pt x="533532" y="266721"/>
                    </a:moveTo>
                    <a:lnTo>
                      <a:pt x="533532" y="266721"/>
                    </a:lnTo>
                    <a:cubicBezTo>
                      <a:pt x="533532" y="414026"/>
                      <a:pt x="414096" y="533442"/>
                      <a:pt x="266766" y="533442"/>
                    </a:cubicBezTo>
                    <a:cubicBezTo>
                      <a:pt x="120129" y="533442"/>
                      <a:pt x="983" y="415107"/>
                      <a:pt x="5" y="268499"/>
                    </a:cubicBezTo>
                    <a:lnTo>
                      <a:pt x="266766" y="266721"/>
                    </a:lnTo>
                    <a:lnTo>
                      <a:pt x="533532" y="266721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5" name="Oval 19"/>
              <p:cNvSpPr>
                <a:spLocks noChangeArrowheads="1"/>
              </p:cNvSpPr>
              <p:nvPr userDrawn="1"/>
            </p:nvSpPr>
            <p:spPr bwMode="auto">
              <a:xfrm>
                <a:off x="1822938" y="1098258"/>
                <a:ext cx="227603" cy="1939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6" name="Pie 20"/>
              <p:cNvSpPr>
                <a:spLocks/>
              </p:cNvSpPr>
              <p:nvPr userDrawn="1"/>
            </p:nvSpPr>
            <p:spPr bwMode="auto">
              <a:xfrm>
                <a:off x="1254723" y="3207"/>
                <a:ext cx="1386315" cy="1205678"/>
              </a:xfrm>
              <a:custGeom>
                <a:avLst/>
                <a:gdLst>
                  <a:gd name="T0" fmla="*/ 1386632 w 1385998"/>
                  <a:gd name="T1" fmla="*/ 603073 h 1205210"/>
                  <a:gd name="T2" fmla="*/ 1386632 w 1385998"/>
                  <a:gd name="T3" fmla="*/ 603073 h 1205210"/>
                  <a:gd name="T4" fmla="*/ 693317 w 1385998"/>
                  <a:gd name="T5" fmla="*/ 1206146 h 1205210"/>
                  <a:gd name="T6" fmla="*/ 0 w 1385998"/>
                  <a:gd name="T7" fmla="*/ 603073 h 1205210"/>
                  <a:gd name="T8" fmla="*/ 0 w 1385998"/>
                  <a:gd name="T9" fmla="*/ 603059 h 1205210"/>
                  <a:gd name="T10" fmla="*/ 693317 w 1385998"/>
                  <a:gd name="T11" fmla="*/ 603073 h 1205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02975 w 1385998"/>
                  <a:gd name="T19" fmla="*/ 176499 h 1205210"/>
                  <a:gd name="T20" fmla="*/ 1183023 w 1385998"/>
                  <a:gd name="T21" fmla="*/ 1028711 h 1205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5998" h="1205210">
                    <a:moveTo>
                      <a:pt x="1385998" y="602605"/>
                    </a:moveTo>
                    <a:lnTo>
                      <a:pt x="1385998" y="602605"/>
                    </a:lnTo>
                    <a:cubicBezTo>
                      <a:pt x="1385998" y="935414"/>
                      <a:pt x="1075731" y="1205210"/>
                      <a:pt x="692999" y="1205210"/>
                    </a:cubicBezTo>
                    <a:cubicBezTo>
                      <a:pt x="310266" y="1205210"/>
                      <a:pt x="0" y="935414"/>
                      <a:pt x="0" y="602605"/>
                    </a:cubicBezTo>
                    <a:cubicBezTo>
                      <a:pt x="-1" y="602600"/>
                      <a:pt x="0" y="602595"/>
                      <a:pt x="0" y="602591"/>
                    </a:cubicBezTo>
                    <a:lnTo>
                      <a:pt x="692999" y="602605"/>
                    </a:lnTo>
                    <a:lnTo>
                      <a:pt x="1385998" y="60260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7" name="Pie 21"/>
              <p:cNvSpPr>
                <a:spLocks/>
              </p:cNvSpPr>
              <p:nvPr userDrawn="1"/>
            </p:nvSpPr>
            <p:spPr bwMode="auto">
              <a:xfrm>
                <a:off x="5445500" y="262940"/>
                <a:ext cx="1599593" cy="686210"/>
              </a:xfrm>
              <a:custGeom>
                <a:avLst/>
                <a:gdLst>
                  <a:gd name="T0" fmla="*/ 1598859 w 1600327"/>
                  <a:gd name="T1" fmla="*/ 343227 h 685969"/>
                  <a:gd name="T2" fmla="*/ 1598859 w 1600327"/>
                  <a:gd name="T3" fmla="*/ 343227 h 685969"/>
                  <a:gd name="T4" fmla="*/ 799429 w 1600327"/>
                  <a:gd name="T5" fmla="*/ 686452 h 685969"/>
                  <a:gd name="T6" fmla="*/ -1 w 1600327"/>
                  <a:gd name="T7" fmla="*/ 343227 h 685969"/>
                  <a:gd name="T8" fmla="*/ -1 w 1600327"/>
                  <a:gd name="T9" fmla="*/ 343210 h 685969"/>
                  <a:gd name="T10" fmla="*/ 799430 w 1600327"/>
                  <a:gd name="T11" fmla="*/ 343227 h 6859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34363 w 1600327"/>
                  <a:gd name="T19" fmla="*/ 100458 h 685969"/>
                  <a:gd name="T20" fmla="*/ 1365964 w 1600327"/>
                  <a:gd name="T21" fmla="*/ 585511 h 6859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0327" h="685969">
                    <a:moveTo>
                      <a:pt x="1600327" y="342985"/>
                    </a:moveTo>
                    <a:lnTo>
                      <a:pt x="1600327" y="342985"/>
                    </a:lnTo>
                    <a:cubicBezTo>
                      <a:pt x="1600327" y="532410"/>
                      <a:pt x="1242081" y="685970"/>
                      <a:pt x="800163" y="685970"/>
                    </a:cubicBezTo>
                    <a:cubicBezTo>
                      <a:pt x="358244" y="685970"/>
                      <a:pt x="-1" y="532410"/>
                      <a:pt x="-1" y="342985"/>
                    </a:cubicBezTo>
                    <a:cubicBezTo>
                      <a:pt x="-2" y="342979"/>
                      <a:pt x="-1" y="342974"/>
                      <a:pt x="-1" y="342969"/>
                    </a:cubicBezTo>
                    <a:lnTo>
                      <a:pt x="800164" y="342985"/>
                    </a:lnTo>
                    <a:lnTo>
                      <a:pt x="1600327" y="34298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8" name="Oval 22"/>
              <p:cNvSpPr>
                <a:spLocks noChangeArrowheads="1"/>
              </p:cNvSpPr>
              <p:nvPr userDrawn="1"/>
            </p:nvSpPr>
            <p:spPr bwMode="auto">
              <a:xfrm>
                <a:off x="5991431" y="670178"/>
                <a:ext cx="685995" cy="53389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9" name="Pie 23"/>
              <p:cNvSpPr>
                <a:spLocks/>
              </p:cNvSpPr>
              <p:nvPr userDrawn="1"/>
            </p:nvSpPr>
            <p:spPr bwMode="auto">
              <a:xfrm>
                <a:off x="6398889" y="349518"/>
                <a:ext cx="838792" cy="527485"/>
              </a:xfrm>
              <a:custGeom>
                <a:avLst/>
                <a:gdLst>
                  <a:gd name="T0" fmla="*/ 839317 w 838267"/>
                  <a:gd name="T1" fmla="*/ 263896 h 527180"/>
                  <a:gd name="T2" fmla="*/ 839317 w 838267"/>
                  <a:gd name="T3" fmla="*/ 263896 h 527180"/>
                  <a:gd name="T4" fmla="*/ 419658 w 838267"/>
                  <a:gd name="T5" fmla="*/ 527790 h 527180"/>
                  <a:gd name="T6" fmla="*/ -1 w 838267"/>
                  <a:gd name="T7" fmla="*/ 263896 h 527180"/>
                  <a:gd name="T8" fmla="*/ -1 w 838267"/>
                  <a:gd name="T9" fmla="*/ 263887 h 527180"/>
                  <a:gd name="T10" fmla="*/ 419660 w 838267"/>
                  <a:gd name="T11" fmla="*/ 263896 h 5271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22761 w 838267"/>
                  <a:gd name="T19" fmla="*/ 77204 h 527180"/>
                  <a:gd name="T20" fmla="*/ 715506 w 838267"/>
                  <a:gd name="T21" fmla="*/ 449976 h 5271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8267" h="527180">
                    <a:moveTo>
                      <a:pt x="838267" y="263590"/>
                    </a:moveTo>
                    <a:lnTo>
                      <a:pt x="838267" y="263590"/>
                    </a:lnTo>
                    <a:cubicBezTo>
                      <a:pt x="838267" y="409166"/>
                      <a:pt x="650614" y="527180"/>
                      <a:pt x="419133" y="527180"/>
                    </a:cubicBezTo>
                    <a:cubicBezTo>
                      <a:pt x="187651" y="527180"/>
                      <a:pt x="-1" y="409166"/>
                      <a:pt x="-1" y="263590"/>
                    </a:cubicBezTo>
                    <a:cubicBezTo>
                      <a:pt x="-2" y="263587"/>
                      <a:pt x="-1" y="263584"/>
                      <a:pt x="-1" y="263582"/>
                    </a:cubicBezTo>
                    <a:lnTo>
                      <a:pt x="419134" y="263590"/>
                    </a:lnTo>
                    <a:lnTo>
                      <a:pt x="838267" y="26359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0" name="Oval 24"/>
              <p:cNvSpPr>
                <a:spLocks noChangeArrowheads="1"/>
              </p:cNvSpPr>
              <p:nvPr userDrawn="1"/>
            </p:nvSpPr>
            <p:spPr bwMode="auto">
              <a:xfrm rot="4368687">
                <a:off x="3927345" y="461071"/>
                <a:ext cx="583600" cy="908823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51" name="Pie 25"/>
              <p:cNvSpPr>
                <a:spLocks/>
              </p:cNvSpPr>
              <p:nvPr userDrawn="1"/>
            </p:nvSpPr>
            <p:spPr bwMode="auto">
              <a:xfrm>
                <a:off x="4648090" y="460145"/>
                <a:ext cx="300820" cy="299817"/>
              </a:xfrm>
              <a:custGeom>
                <a:avLst/>
                <a:gdLst>
                  <a:gd name="T0" fmla="*/ 301580 w 300062"/>
                  <a:gd name="T1" fmla="*/ 149762 h 300112"/>
                  <a:gd name="T2" fmla="*/ 301580 w 300062"/>
                  <a:gd name="T3" fmla="*/ 149762 h 300112"/>
                  <a:gd name="T4" fmla="*/ 150790 w 300062"/>
                  <a:gd name="T5" fmla="*/ 299522 h 300112"/>
                  <a:gd name="T6" fmla="*/ 3 w 300062"/>
                  <a:gd name="T7" fmla="*/ 150759 h 300112"/>
                  <a:gd name="T8" fmla="*/ 150790 w 300062"/>
                  <a:gd name="T9" fmla="*/ 149762 h 300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3943 w 300062"/>
                  <a:gd name="T16" fmla="*/ 43950 h 300112"/>
                  <a:gd name="T17" fmla="*/ 256119 w 300062"/>
                  <a:gd name="T18" fmla="*/ 256162 h 300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0062" h="300112">
                    <a:moveTo>
                      <a:pt x="300062" y="150056"/>
                    </a:moveTo>
                    <a:lnTo>
                      <a:pt x="300062" y="150056"/>
                    </a:lnTo>
                    <a:cubicBezTo>
                      <a:pt x="300062" y="232929"/>
                      <a:pt x="232890" y="300112"/>
                      <a:pt x="150031" y="300112"/>
                    </a:cubicBezTo>
                    <a:cubicBezTo>
                      <a:pt x="67561" y="300112"/>
                      <a:pt x="552" y="233537"/>
                      <a:pt x="3" y="151055"/>
                    </a:cubicBezTo>
                    <a:lnTo>
                      <a:pt x="150031" y="150056"/>
                    </a:lnTo>
                    <a:lnTo>
                      <a:pt x="300062" y="150056"/>
                    </a:ln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" name="Pie 26"/>
              <p:cNvSpPr>
                <a:spLocks/>
              </p:cNvSpPr>
              <p:nvPr userDrawn="1"/>
            </p:nvSpPr>
            <p:spPr bwMode="auto">
              <a:xfrm>
                <a:off x="5020533" y="487402"/>
                <a:ext cx="181446" cy="229272"/>
              </a:xfrm>
              <a:custGeom>
                <a:avLst/>
                <a:gdLst>
                  <a:gd name="T0" fmla="*/ 180321 w 182578"/>
                  <a:gd name="T1" fmla="*/ 114945 h 228657"/>
                  <a:gd name="T2" fmla="*/ 180321 w 182578"/>
                  <a:gd name="T3" fmla="*/ 114945 h 228657"/>
                  <a:gd name="T4" fmla="*/ 90161 w 182578"/>
                  <a:gd name="T5" fmla="*/ 229890 h 228657"/>
                  <a:gd name="T6" fmla="*/ 1 w 182578"/>
                  <a:gd name="T7" fmla="*/ 115556 h 228657"/>
                  <a:gd name="T8" fmla="*/ 90161 w 182578"/>
                  <a:gd name="T9" fmla="*/ 114945 h 2286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26738 w 182578"/>
                  <a:gd name="T16" fmla="*/ 33486 h 228657"/>
                  <a:gd name="T17" fmla="*/ 155840 w 182578"/>
                  <a:gd name="T18" fmla="*/ 195171 h 2286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578" h="228657">
                    <a:moveTo>
                      <a:pt x="182578" y="114329"/>
                    </a:moveTo>
                    <a:lnTo>
                      <a:pt x="182578" y="114329"/>
                    </a:lnTo>
                    <a:cubicBezTo>
                      <a:pt x="182578" y="177471"/>
                      <a:pt x="141706" y="228658"/>
                      <a:pt x="91289" y="228658"/>
                    </a:cubicBezTo>
                    <a:cubicBezTo>
                      <a:pt x="41061" y="228658"/>
                      <a:pt x="268" y="177841"/>
                      <a:pt x="1" y="114937"/>
                    </a:cubicBezTo>
                    <a:lnTo>
                      <a:pt x="91289" y="114329"/>
                    </a:lnTo>
                    <a:lnTo>
                      <a:pt x="182578" y="11432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" name="Pie 27"/>
              <p:cNvSpPr>
                <a:spLocks/>
              </p:cNvSpPr>
              <p:nvPr userDrawn="1"/>
            </p:nvSpPr>
            <p:spPr bwMode="auto">
              <a:xfrm>
                <a:off x="5292703" y="492211"/>
                <a:ext cx="229196" cy="229272"/>
              </a:xfrm>
              <a:custGeom>
                <a:avLst/>
                <a:gdLst>
                  <a:gd name="T0" fmla="*/ 229775 w 228618"/>
                  <a:gd name="T1" fmla="*/ 114945 h 228656"/>
                  <a:gd name="T2" fmla="*/ 229775 w 228618"/>
                  <a:gd name="T3" fmla="*/ 114945 h 228656"/>
                  <a:gd name="T4" fmla="*/ 114888 w 228618"/>
                  <a:gd name="T5" fmla="*/ 229890 h 228656"/>
                  <a:gd name="T6" fmla="*/ 2 w 228618"/>
                  <a:gd name="T7" fmla="*/ 115711 h 228656"/>
                  <a:gd name="T8" fmla="*/ 114888 w 228618"/>
                  <a:gd name="T9" fmla="*/ 114945 h 2286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33480 w 228618"/>
                  <a:gd name="T16" fmla="*/ 33486 h 228656"/>
                  <a:gd name="T17" fmla="*/ 195138 w 228618"/>
                  <a:gd name="T18" fmla="*/ 195170 h 2286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8618" h="228656">
                    <a:moveTo>
                      <a:pt x="228618" y="114328"/>
                    </a:moveTo>
                    <a:lnTo>
                      <a:pt x="228618" y="114328"/>
                    </a:lnTo>
                    <a:cubicBezTo>
                      <a:pt x="228618" y="177469"/>
                      <a:pt x="177440" y="228656"/>
                      <a:pt x="114309" y="228656"/>
                    </a:cubicBezTo>
                    <a:cubicBezTo>
                      <a:pt x="51475" y="228656"/>
                      <a:pt x="421" y="177932"/>
                      <a:pt x="2" y="115090"/>
                    </a:cubicBezTo>
                    <a:lnTo>
                      <a:pt x="114309" y="114328"/>
                    </a:lnTo>
                    <a:lnTo>
                      <a:pt x="228618" y="1143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" name="Oval 28"/>
              <p:cNvSpPr>
                <a:spLocks noChangeArrowheads="1"/>
              </p:cNvSpPr>
              <p:nvPr userDrawn="1"/>
            </p:nvSpPr>
            <p:spPr bwMode="auto">
              <a:xfrm>
                <a:off x="2666504" y="606046"/>
                <a:ext cx="665304" cy="66536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55" name="Pie 29"/>
              <p:cNvSpPr>
                <a:spLocks/>
              </p:cNvSpPr>
              <p:nvPr userDrawn="1"/>
            </p:nvSpPr>
            <p:spPr bwMode="auto">
              <a:xfrm>
                <a:off x="3274509" y="307833"/>
                <a:ext cx="838791" cy="609252"/>
              </a:xfrm>
              <a:custGeom>
                <a:avLst/>
                <a:gdLst>
                  <a:gd name="T0" fmla="*/ 839315 w 838267"/>
                  <a:gd name="T1" fmla="*/ 304377 h 609750"/>
                  <a:gd name="T2" fmla="*/ 839315 w 838267"/>
                  <a:gd name="T3" fmla="*/ 304377 h 609750"/>
                  <a:gd name="T4" fmla="*/ 419657 w 838267"/>
                  <a:gd name="T5" fmla="*/ 608754 h 609750"/>
                  <a:gd name="T6" fmla="*/ -1 w 838267"/>
                  <a:gd name="T7" fmla="*/ 304377 h 609750"/>
                  <a:gd name="T8" fmla="*/ -1 w 838267"/>
                  <a:gd name="T9" fmla="*/ 304369 h 609750"/>
                  <a:gd name="T10" fmla="*/ 419658 w 838267"/>
                  <a:gd name="T11" fmla="*/ 304377 h 6097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22761 w 838267"/>
                  <a:gd name="T19" fmla="*/ 89296 h 609750"/>
                  <a:gd name="T20" fmla="*/ 715506 w 838267"/>
                  <a:gd name="T21" fmla="*/ 520454 h 6097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8267" h="609750">
                    <a:moveTo>
                      <a:pt x="838267" y="304875"/>
                    </a:moveTo>
                    <a:lnTo>
                      <a:pt x="838267" y="304875"/>
                    </a:lnTo>
                    <a:cubicBezTo>
                      <a:pt x="838267" y="473252"/>
                      <a:pt x="650614" y="609750"/>
                      <a:pt x="419133" y="609750"/>
                    </a:cubicBezTo>
                    <a:cubicBezTo>
                      <a:pt x="187651" y="609750"/>
                      <a:pt x="-1" y="473252"/>
                      <a:pt x="-1" y="304875"/>
                    </a:cubicBezTo>
                    <a:cubicBezTo>
                      <a:pt x="-2" y="304872"/>
                      <a:pt x="-1" y="304869"/>
                      <a:pt x="-1" y="304867"/>
                    </a:cubicBezTo>
                    <a:lnTo>
                      <a:pt x="419134" y="304875"/>
                    </a:lnTo>
                    <a:lnTo>
                      <a:pt x="838267" y="30487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035" name="Pie 9"/>
            <p:cNvSpPr>
              <a:spLocks/>
            </p:cNvSpPr>
            <p:nvPr userDrawn="1"/>
          </p:nvSpPr>
          <p:spPr bwMode="auto">
            <a:xfrm rot="-5400000">
              <a:off x="142539" y="527639"/>
              <a:ext cx="851350" cy="1136429"/>
            </a:xfrm>
            <a:custGeom>
              <a:avLst/>
              <a:gdLst>
                <a:gd name="T0" fmla="*/ 851590 w 851110"/>
                <a:gd name="T1" fmla="*/ 568059 h 1136741"/>
                <a:gd name="T2" fmla="*/ 851590 w 851110"/>
                <a:gd name="T3" fmla="*/ 568059 h 1136741"/>
                <a:gd name="T4" fmla="*/ 425795 w 851110"/>
                <a:gd name="T5" fmla="*/ 1136118 h 1136741"/>
                <a:gd name="T6" fmla="*/ 0 w 851110"/>
                <a:gd name="T7" fmla="*/ 568059 h 1136741"/>
                <a:gd name="T8" fmla="*/ 0 w 851110"/>
                <a:gd name="T9" fmla="*/ 568051 h 1136741"/>
                <a:gd name="T10" fmla="*/ 425795 w 851110"/>
                <a:gd name="T11" fmla="*/ 568059 h 11367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24642 w 851110"/>
                <a:gd name="T19" fmla="*/ 166472 h 1136741"/>
                <a:gd name="T20" fmla="*/ 726468 w 851110"/>
                <a:gd name="T21" fmla="*/ 970269 h 11367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51110" h="1136741">
                  <a:moveTo>
                    <a:pt x="851110" y="568371"/>
                  </a:moveTo>
                  <a:lnTo>
                    <a:pt x="851110" y="568371"/>
                  </a:lnTo>
                  <a:cubicBezTo>
                    <a:pt x="851110" y="882273"/>
                    <a:pt x="660582" y="1136742"/>
                    <a:pt x="425555" y="1136742"/>
                  </a:cubicBezTo>
                  <a:cubicBezTo>
                    <a:pt x="190527" y="1136742"/>
                    <a:pt x="0" y="882273"/>
                    <a:pt x="0" y="568371"/>
                  </a:cubicBezTo>
                  <a:cubicBezTo>
                    <a:pt x="-1" y="568368"/>
                    <a:pt x="0" y="568365"/>
                    <a:pt x="0" y="568363"/>
                  </a:cubicBezTo>
                  <a:lnTo>
                    <a:pt x="425555" y="568371"/>
                  </a:lnTo>
                  <a:lnTo>
                    <a:pt x="851110" y="56837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712788" y="1371600"/>
            <a:ext cx="77168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Mastertitelformat bearbeiten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3011488"/>
            <a:ext cx="7716837" cy="338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Mastertextformat bearbeiten</a:t>
            </a:r>
          </a:p>
          <a:p>
            <a:pPr lvl="1"/>
            <a:r>
              <a:rPr lang="en-US" altLang="zh-CN"/>
              <a:t>Zweite Ebene</a:t>
            </a:r>
          </a:p>
          <a:p>
            <a:pPr lvl="2"/>
            <a:r>
              <a:rPr lang="en-US" altLang="zh-CN"/>
              <a:t>Dritte Ebene</a:t>
            </a:r>
          </a:p>
          <a:p>
            <a:pPr lvl="3"/>
            <a:r>
              <a:rPr lang="en-US" altLang="zh-CN"/>
              <a:t>Vierte Ebene</a:t>
            </a:r>
          </a:p>
          <a:p>
            <a:pPr lvl="4"/>
            <a:r>
              <a:rPr lang="en-US" altLang="zh-CN"/>
              <a:t>Fünfte Ebene</a:t>
            </a:r>
          </a:p>
        </p:txBody>
      </p:sp>
      <p:sp>
        <p:nvSpPr>
          <p:cNvPr id="105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788" y="300038"/>
            <a:ext cx="274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buFont typeface="Arial" pitchFamily="34" charset="0"/>
              <a:buNone/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115888"/>
            <a:ext cx="274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buFont typeface="Arial" pitchFamily="34" charset="0"/>
              <a:buNone/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04838"/>
            <a:ext cx="1385888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6464C6-C4FD-420D-8654-308F212AE39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altLang="de-DE">
              <a:solidFill>
                <a:srgbClr val="FFFFFF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32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2pPr>
      <a:lvl3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3pPr>
      <a:lvl4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4pPr>
      <a:lvl5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5pPr>
      <a:lvl6pPr marL="4572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6pPr>
      <a:lvl7pPr marL="9144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7pPr>
      <a:lvl8pPr marL="13716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8pPr>
      <a:lvl9pPr marL="18288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2000"/>
        </a:spcAft>
        <a:buBlip>
          <a:blip r:embed="rId5"/>
        </a:buBlip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31825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 sz="2200">
          <a:solidFill>
            <a:schemeClr val="bg1"/>
          </a:solidFill>
          <a:latin typeface="+mn-lt"/>
          <a:ea typeface="+mn-ea"/>
        </a:defRPr>
      </a:lvl2pPr>
      <a:lvl3pPr marL="914400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 sz="2000">
          <a:solidFill>
            <a:schemeClr val="bg1"/>
          </a:solidFill>
          <a:latin typeface="+mn-lt"/>
          <a:ea typeface="+mn-ea"/>
        </a:defRPr>
      </a:lvl3pPr>
      <a:lvl4pPr marL="1196975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4pPr>
      <a:lvl5pPr marL="14922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5pPr>
      <a:lvl6pPr marL="19494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6pPr>
      <a:lvl7pPr marL="24066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7pPr>
      <a:lvl8pPr marL="28638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8pPr>
      <a:lvl9pPr marL="33210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extSlideOverla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-554038" y="-587375"/>
            <a:ext cx="7543801" cy="1963738"/>
            <a:chOff x="0" y="0"/>
            <a:chExt cx="7563453" cy="1983277"/>
          </a:xfrm>
        </p:grpSpPr>
        <p:grpSp>
          <p:nvGrpSpPr>
            <p:cNvPr id="1034" name="Group 32"/>
            <p:cNvGrpSpPr>
              <a:grpSpLocks/>
            </p:cNvGrpSpPr>
            <p:nvPr userDrawn="1"/>
          </p:nvGrpSpPr>
          <p:grpSpPr bwMode="auto">
            <a:xfrm>
              <a:off x="309855" y="0"/>
              <a:ext cx="7253598" cy="1983277"/>
              <a:chOff x="0" y="0"/>
              <a:chExt cx="7253598" cy="1983277"/>
            </a:xfrm>
          </p:grpSpPr>
          <p:sp>
            <p:nvSpPr>
              <p:cNvPr id="1036" name="Oval 10"/>
              <p:cNvSpPr>
                <a:spLocks noChangeArrowheads="1"/>
              </p:cNvSpPr>
              <p:nvPr userDrawn="1"/>
            </p:nvSpPr>
            <p:spPr bwMode="auto">
              <a:xfrm rot="4368687">
                <a:off x="3104480" y="564853"/>
                <a:ext cx="580393" cy="791043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37" name="Oval 11"/>
              <p:cNvSpPr>
                <a:spLocks noChangeArrowheads="1"/>
              </p:cNvSpPr>
              <p:nvPr userDrawn="1"/>
            </p:nvSpPr>
            <p:spPr bwMode="auto">
              <a:xfrm>
                <a:off x="598969" y="618872"/>
                <a:ext cx="1188952" cy="101328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38" name="Arc 12"/>
              <p:cNvSpPr>
                <a:spLocks/>
              </p:cNvSpPr>
              <p:nvPr userDrawn="1"/>
            </p:nvSpPr>
            <p:spPr bwMode="auto">
              <a:xfrm rot="6387309">
                <a:off x="6102000" y="58890"/>
                <a:ext cx="1107878" cy="1195319"/>
              </a:xfrm>
              <a:custGeom>
                <a:avLst/>
                <a:gdLst>
                  <a:gd name="T0" fmla="*/ 380575 w 1106761"/>
                  <a:gd name="T1" fmla="*/ 30157 h 1195483"/>
                  <a:gd name="T2" fmla="*/ 380574 w 1106761"/>
                  <a:gd name="T3" fmla="*/ 30156 h 1195483"/>
                  <a:gd name="T4" fmla="*/ 554499 w 1106761"/>
                  <a:gd name="T5" fmla="*/ 0 h 1195483"/>
                  <a:gd name="T6" fmla="*/ 1108997 w 1106761"/>
                  <a:gd name="T7" fmla="*/ 597578 h 1195483"/>
                  <a:gd name="T8" fmla="*/ 717233 w 1106761"/>
                  <a:gd name="T9" fmla="*/ 1168841 h 1195483"/>
                  <a:gd name="T10" fmla="*/ 554499 w 1106761"/>
                  <a:gd name="T11" fmla="*/ 597578 h 1195483"/>
                  <a:gd name="T12" fmla="*/ 380575 w 1106761"/>
                  <a:gd name="T13" fmla="*/ 30157 h 1195483"/>
                  <a:gd name="T14" fmla="*/ 380574 w 1106761"/>
                  <a:gd name="T15" fmla="*/ 30156 h 1195483"/>
                  <a:gd name="T16" fmla="*/ 554499 w 1106761"/>
                  <a:gd name="T17" fmla="*/ 0 h 1195483"/>
                  <a:gd name="T18" fmla="*/ 1108997 w 1106761"/>
                  <a:gd name="T19" fmla="*/ 597578 h 1195483"/>
                  <a:gd name="T20" fmla="*/ 717233 w 1106761"/>
                  <a:gd name="T21" fmla="*/ 1168841 h 119548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379808 w 1106761"/>
                  <a:gd name="T34" fmla="*/ 0 h 1195483"/>
                  <a:gd name="T35" fmla="*/ 1106761 w 1106761"/>
                  <a:gd name="T36" fmla="*/ 1169161 h 119548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06761" h="1195483" stroke="0">
                    <a:moveTo>
                      <a:pt x="379808" y="30165"/>
                    </a:moveTo>
                    <a:lnTo>
                      <a:pt x="379807" y="30164"/>
                    </a:lnTo>
                    <a:cubicBezTo>
                      <a:pt x="435807" y="10183"/>
                      <a:pt x="494404" y="-1"/>
                      <a:pt x="553381" y="0"/>
                    </a:cubicBezTo>
                    <a:cubicBezTo>
                      <a:pt x="859004" y="0"/>
                      <a:pt x="1106762" y="267618"/>
                      <a:pt x="1106762" y="597742"/>
                    </a:cubicBezTo>
                    <a:cubicBezTo>
                      <a:pt x="1106762" y="860292"/>
                      <a:pt x="948151" y="1092107"/>
                      <a:pt x="715788" y="1169161"/>
                    </a:cubicBezTo>
                    <a:lnTo>
                      <a:pt x="553381" y="597742"/>
                    </a:lnTo>
                    <a:lnTo>
                      <a:pt x="379808" y="30165"/>
                    </a:lnTo>
                    <a:close/>
                  </a:path>
                  <a:path w="1106761" h="1195483" fill="none">
                    <a:moveTo>
                      <a:pt x="379808" y="30165"/>
                    </a:moveTo>
                    <a:lnTo>
                      <a:pt x="379807" y="30164"/>
                    </a:lnTo>
                    <a:cubicBezTo>
                      <a:pt x="435807" y="10183"/>
                      <a:pt x="494404" y="-1"/>
                      <a:pt x="553381" y="0"/>
                    </a:cubicBezTo>
                    <a:cubicBezTo>
                      <a:pt x="859004" y="0"/>
                      <a:pt x="1106762" y="267618"/>
                      <a:pt x="1106762" y="597742"/>
                    </a:cubicBezTo>
                    <a:cubicBezTo>
                      <a:pt x="1106762" y="860292"/>
                      <a:pt x="948151" y="1092107"/>
                      <a:pt x="715788" y="1169161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39" name="Oval 13"/>
              <p:cNvSpPr>
                <a:spLocks noChangeArrowheads="1"/>
              </p:cNvSpPr>
              <p:nvPr userDrawn="1"/>
            </p:nvSpPr>
            <p:spPr bwMode="auto">
              <a:xfrm>
                <a:off x="5735178" y="670178"/>
                <a:ext cx="609596" cy="49060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0" name="Pie 14"/>
              <p:cNvSpPr>
                <a:spLocks/>
              </p:cNvSpPr>
              <p:nvPr userDrawn="1"/>
            </p:nvSpPr>
            <p:spPr bwMode="auto">
              <a:xfrm>
                <a:off x="255176" y="0"/>
                <a:ext cx="1386315" cy="1205678"/>
              </a:xfrm>
              <a:custGeom>
                <a:avLst/>
                <a:gdLst>
                  <a:gd name="T0" fmla="*/ 1386632 w 1385998"/>
                  <a:gd name="T1" fmla="*/ 603073 h 1205210"/>
                  <a:gd name="T2" fmla="*/ 1386632 w 1385998"/>
                  <a:gd name="T3" fmla="*/ 603073 h 1205210"/>
                  <a:gd name="T4" fmla="*/ 693317 w 1385998"/>
                  <a:gd name="T5" fmla="*/ 1206146 h 1205210"/>
                  <a:gd name="T6" fmla="*/ 0 w 1385998"/>
                  <a:gd name="T7" fmla="*/ 603073 h 1205210"/>
                  <a:gd name="T8" fmla="*/ 0 w 1385998"/>
                  <a:gd name="T9" fmla="*/ 603059 h 1205210"/>
                  <a:gd name="T10" fmla="*/ 693317 w 1385998"/>
                  <a:gd name="T11" fmla="*/ 603073 h 1205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02975 w 1385998"/>
                  <a:gd name="T19" fmla="*/ 176499 h 1205210"/>
                  <a:gd name="T20" fmla="*/ 1183023 w 1385998"/>
                  <a:gd name="T21" fmla="*/ 1028711 h 1205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5998" h="1205210">
                    <a:moveTo>
                      <a:pt x="1385998" y="602605"/>
                    </a:moveTo>
                    <a:lnTo>
                      <a:pt x="1385998" y="602605"/>
                    </a:lnTo>
                    <a:cubicBezTo>
                      <a:pt x="1385998" y="935414"/>
                      <a:pt x="1075731" y="1205210"/>
                      <a:pt x="692999" y="1205210"/>
                    </a:cubicBezTo>
                    <a:cubicBezTo>
                      <a:pt x="310266" y="1205210"/>
                      <a:pt x="0" y="935414"/>
                      <a:pt x="0" y="602605"/>
                    </a:cubicBezTo>
                    <a:cubicBezTo>
                      <a:pt x="-1" y="602600"/>
                      <a:pt x="0" y="602595"/>
                      <a:pt x="0" y="602591"/>
                    </a:cubicBezTo>
                    <a:lnTo>
                      <a:pt x="692999" y="602605"/>
                    </a:lnTo>
                    <a:lnTo>
                      <a:pt x="1385998" y="60260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1" name="Pie 15"/>
              <p:cNvSpPr>
                <a:spLocks/>
              </p:cNvSpPr>
              <p:nvPr userDrawn="1"/>
            </p:nvSpPr>
            <p:spPr bwMode="auto">
              <a:xfrm>
                <a:off x="2168322" y="205222"/>
                <a:ext cx="1601185" cy="800045"/>
              </a:xfrm>
              <a:custGeom>
                <a:avLst/>
                <a:gdLst>
                  <a:gd name="T0" fmla="*/ 1602043 w 1600327"/>
                  <a:gd name="T1" fmla="*/ 399897 h 800298"/>
                  <a:gd name="T2" fmla="*/ 1602043 w 1600327"/>
                  <a:gd name="T3" fmla="*/ 399897 h 800298"/>
                  <a:gd name="T4" fmla="*/ 801021 w 1600327"/>
                  <a:gd name="T5" fmla="*/ 799792 h 800298"/>
                  <a:gd name="T6" fmla="*/ -1 w 1600327"/>
                  <a:gd name="T7" fmla="*/ 399897 h 800298"/>
                  <a:gd name="T8" fmla="*/ -1 w 1600327"/>
                  <a:gd name="T9" fmla="*/ 399881 h 800298"/>
                  <a:gd name="T10" fmla="*/ 801022 w 1600327"/>
                  <a:gd name="T11" fmla="*/ 399897 h 8002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34363 w 1600327"/>
                  <a:gd name="T19" fmla="*/ 117201 h 800298"/>
                  <a:gd name="T20" fmla="*/ 1365964 w 1600327"/>
                  <a:gd name="T21" fmla="*/ 683097 h 8002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0327" h="800298">
                    <a:moveTo>
                      <a:pt x="1600327" y="400149"/>
                    </a:moveTo>
                    <a:lnTo>
                      <a:pt x="1600327" y="400149"/>
                    </a:lnTo>
                    <a:cubicBezTo>
                      <a:pt x="1600327" y="621145"/>
                      <a:pt x="1242081" y="800298"/>
                      <a:pt x="800163" y="800298"/>
                    </a:cubicBezTo>
                    <a:cubicBezTo>
                      <a:pt x="358244" y="800298"/>
                      <a:pt x="-1" y="621145"/>
                      <a:pt x="-1" y="400149"/>
                    </a:cubicBezTo>
                    <a:cubicBezTo>
                      <a:pt x="-2" y="400143"/>
                      <a:pt x="-1" y="400138"/>
                      <a:pt x="-1" y="400133"/>
                    </a:cubicBezTo>
                    <a:lnTo>
                      <a:pt x="800164" y="400149"/>
                    </a:lnTo>
                    <a:lnTo>
                      <a:pt x="1600327" y="40014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2" name="Oval 16"/>
              <p:cNvSpPr>
                <a:spLocks noChangeArrowheads="1"/>
              </p:cNvSpPr>
              <p:nvPr userDrawn="1"/>
            </p:nvSpPr>
            <p:spPr bwMode="auto">
              <a:xfrm>
                <a:off x="2894108" y="1369214"/>
                <a:ext cx="417009" cy="416857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3" name="Oval 17"/>
              <p:cNvSpPr>
                <a:spLocks noChangeArrowheads="1"/>
              </p:cNvSpPr>
              <p:nvPr userDrawn="1"/>
            </p:nvSpPr>
            <p:spPr bwMode="auto">
              <a:xfrm rot="2510439">
                <a:off x="433439" y="769582"/>
                <a:ext cx="779901" cy="982821"/>
              </a:xfrm>
              <a:prstGeom prst="ellipse">
                <a:avLst/>
              </a:prstGeom>
              <a:solidFill>
                <a:schemeClr val="bg2">
                  <a:alpha val="50195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4" name="Pie 18"/>
              <p:cNvSpPr>
                <a:spLocks/>
              </p:cNvSpPr>
              <p:nvPr userDrawn="1"/>
            </p:nvSpPr>
            <p:spPr bwMode="auto">
              <a:xfrm rot="-5400000">
                <a:off x="165" y="1449728"/>
                <a:ext cx="533898" cy="533198"/>
              </a:xfrm>
              <a:custGeom>
                <a:avLst/>
                <a:gdLst>
                  <a:gd name="T0" fmla="*/ 534264 w 533532"/>
                  <a:gd name="T1" fmla="*/ 266477 h 533442"/>
                  <a:gd name="T2" fmla="*/ 534264 w 533532"/>
                  <a:gd name="T3" fmla="*/ 266477 h 533442"/>
                  <a:gd name="T4" fmla="*/ 267132 w 533532"/>
                  <a:gd name="T5" fmla="*/ 532954 h 533442"/>
                  <a:gd name="T6" fmla="*/ 5 w 533532"/>
                  <a:gd name="T7" fmla="*/ 268253 h 533442"/>
                  <a:gd name="T8" fmla="*/ 267132 w 533532"/>
                  <a:gd name="T9" fmla="*/ 266477 h 533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78134 w 533532"/>
                  <a:gd name="T16" fmla="*/ 78121 h 533442"/>
                  <a:gd name="T17" fmla="*/ 455398 w 533532"/>
                  <a:gd name="T18" fmla="*/ 455321 h 533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3532" h="533442">
                    <a:moveTo>
                      <a:pt x="533532" y="266721"/>
                    </a:moveTo>
                    <a:lnTo>
                      <a:pt x="533532" y="266721"/>
                    </a:lnTo>
                    <a:cubicBezTo>
                      <a:pt x="533532" y="414026"/>
                      <a:pt x="414096" y="533442"/>
                      <a:pt x="266766" y="533442"/>
                    </a:cubicBezTo>
                    <a:cubicBezTo>
                      <a:pt x="120129" y="533442"/>
                      <a:pt x="983" y="415107"/>
                      <a:pt x="5" y="268499"/>
                    </a:cubicBezTo>
                    <a:lnTo>
                      <a:pt x="266766" y="266721"/>
                    </a:lnTo>
                    <a:lnTo>
                      <a:pt x="533532" y="266721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5" name="Oval 19"/>
              <p:cNvSpPr>
                <a:spLocks noChangeArrowheads="1"/>
              </p:cNvSpPr>
              <p:nvPr userDrawn="1"/>
            </p:nvSpPr>
            <p:spPr bwMode="auto">
              <a:xfrm>
                <a:off x="1822938" y="1098258"/>
                <a:ext cx="227603" cy="1939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6" name="Pie 20"/>
              <p:cNvSpPr>
                <a:spLocks/>
              </p:cNvSpPr>
              <p:nvPr userDrawn="1"/>
            </p:nvSpPr>
            <p:spPr bwMode="auto">
              <a:xfrm>
                <a:off x="1254723" y="3207"/>
                <a:ext cx="1386315" cy="1205678"/>
              </a:xfrm>
              <a:custGeom>
                <a:avLst/>
                <a:gdLst>
                  <a:gd name="T0" fmla="*/ 1386632 w 1385998"/>
                  <a:gd name="T1" fmla="*/ 603073 h 1205210"/>
                  <a:gd name="T2" fmla="*/ 1386632 w 1385998"/>
                  <a:gd name="T3" fmla="*/ 603073 h 1205210"/>
                  <a:gd name="T4" fmla="*/ 693317 w 1385998"/>
                  <a:gd name="T5" fmla="*/ 1206146 h 1205210"/>
                  <a:gd name="T6" fmla="*/ 0 w 1385998"/>
                  <a:gd name="T7" fmla="*/ 603073 h 1205210"/>
                  <a:gd name="T8" fmla="*/ 0 w 1385998"/>
                  <a:gd name="T9" fmla="*/ 603059 h 1205210"/>
                  <a:gd name="T10" fmla="*/ 693317 w 1385998"/>
                  <a:gd name="T11" fmla="*/ 603073 h 1205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02975 w 1385998"/>
                  <a:gd name="T19" fmla="*/ 176499 h 1205210"/>
                  <a:gd name="T20" fmla="*/ 1183023 w 1385998"/>
                  <a:gd name="T21" fmla="*/ 1028711 h 1205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5998" h="1205210">
                    <a:moveTo>
                      <a:pt x="1385998" y="602605"/>
                    </a:moveTo>
                    <a:lnTo>
                      <a:pt x="1385998" y="602605"/>
                    </a:lnTo>
                    <a:cubicBezTo>
                      <a:pt x="1385998" y="935414"/>
                      <a:pt x="1075731" y="1205210"/>
                      <a:pt x="692999" y="1205210"/>
                    </a:cubicBezTo>
                    <a:cubicBezTo>
                      <a:pt x="310266" y="1205210"/>
                      <a:pt x="0" y="935414"/>
                      <a:pt x="0" y="602605"/>
                    </a:cubicBezTo>
                    <a:cubicBezTo>
                      <a:pt x="-1" y="602600"/>
                      <a:pt x="0" y="602595"/>
                      <a:pt x="0" y="602591"/>
                    </a:cubicBezTo>
                    <a:lnTo>
                      <a:pt x="692999" y="602605"/>
                    </a:lnTo>
                    <a:lnTo>
                      <a:pt x="1385998" y="60260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7" name="Pie 21"/>
              <p:cNvSpPr>
                <a:spLocks/>
              </p:cNvSpPr>
              <p:nvPr userDrawn="1"/>
            </p:nvSpPr>
            <p:spPr bwMode="auto">
              <a:xfrm>
                <a:off x="5445500" y="262940"/>
                <a:ext cx="1599593" cy="686210"/>
              </a:xfrm>
              <a:custGeom>
                <a:avLst/>
                <a:gdLst>
                  <a:gd name="T0" fmla="*/ 1598859 w 1600327"/>
                  <a:gd name="T1" fmla="*/ 343227 h 685969"/>
                  <a:gd name="T2" fmla="*/ 1598859 w 1600327"/>
                  <a:gd name="T3" fmla="*/ 343227 h 685969"/>
                  <a:gd name="T4" fmla="*/ 799429 w 1600327"/>
                  <a:gd name="T5" fmla="*/ 686452 h 685969"/>
                  <a:gd name="T6" fmla="*/ -1 w 1600327"/>
                  <a:gd name="T7" fmla="*/ 343227 h 685969"/>
                  <a:gd name="T8" fmla="*/ -1 w 1600327"/>
                  <a:gd name="T9" fmla="*/ 343210 h 685969"/>
                  <a:gd name="T10" fmla="*/ 799430 w 1600327"/>
                  <a:gd name="T11" fmla="*/ 343227 h 6859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34363 w 1600327"/>
                  <a:gd name="T19" fmla="*/ 100458 h 685969"/>
                  <a:gd name="T20" fmla="*/ 1365964 w 1600327"/>
                  <a:gd name="T21" fmla="*/ 585511 h 6859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0327" h="685969">
                    <a:moveTo>
                      <a:pt x="1600327" y="342985"/>
                    </a:moveTo>
                    <a:lnTo>
                      <a:pt x="1600327" y="342985"/>
                    </a:lnTo>
                    <a:cubicBezTo>
                      <a:pt x="1600327" y="532410"/>
                      <a:pt x="1242081" y="685970"/>
                      <a:pt x="800163" y="685970"/>
                    </a:cubicBezTo>
                    <a:cubicBezTo>
                      <a:pt x="358244" y="685970"/>
                      <a:pt x="-1" y="532410"/>
                      <a:pt x="-1" y="342985"/>
                    </a:cubicBezTo>
                    <a:cubicBezTo>
                      <a:pt x="-2" y="342979"/>
                      <a:pt x="-1" y="342974"/>
                      <a:pt x="-1" y="342969"/>
                    </a:cubicBezTo>
                    <a:lnTo>
                      <a:pt x="800164" y="342985"/>
                    </a:lnTo>
                    <a:lnTo>
                      <a:pt x="1600327" y="34298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8" name="Oval 22"/>
              <p:cNvSpPr>
                <a:spLocks noChangeArrowheads="1"/>
              </p:cNvSpPr>
              <p:nvPr userDrawn="1"/>
            </p:nvSpPr>
            <p:spPr bwMode="auto">
              <a:xfrm>
                <a:off x="5991431" y="670178"/>
                <a:ext cx="685995" cy="53389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9" name="Pie 23"/>
              <p:cNvSpPr>
                <a:spLocks/>
              </p:cNvSpPr>
              <p:nvPr userDrawn="1"/>
            </p:nvSpPr>
            <p:spPr bwMode="auto">
              <a:xfrm>
                <a:off x="6398889" y="349518"/>
                <a:ext cx="838792" cy="527485"/>
              </a:xfrm>
              <a:custGeom>
                <a:avLst/>
                <a:gdLst>
                  <a:gd name="T0" fmla="*/ 839317 w 838267"/>
                  <a:gd name="T1" fmla="*/ 263896 h 527180"/>
                  <a:gd name="T2" fmla="*/ 839317 w 838267"/>
                  <a:gd name="T3" fmla="*/ 263896 h 527180"/>
                  <a:gd name="T4" fmla="*/ 419658 w 838267"/>
                  <a:gd name="T5" fmla="*/ 527790 h 527180"/>
                  <a:gd name="T6" fmla="*/ -1 w 838267"/>
                  <a:gd name="T7" fmla="*/ 263896 h 527180"/>
                  <a:gd name="T8" fmla="*/ -1 w 838267"/>
                  <a:gd name="T9" fmla="*/ 263887 h 527180"/>
                  <a:gd name="T10" fmla="*/ 419660 w 838267"/>
                  <a:gd name="T11" fmla="*/ 263896 h 5271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22761 w 838267"/>
                  <a:gd name="T19" fmla="*/ 77204 h 527180"/>
                  <a:gd name="T20" fmla="*/ 715506 w 838267"/>
                  <a:gd name="T21" fmla="*/ 449976 h 5271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8267" h="527180">
                    <a:moveTo>
                      <a:pt x="838267" y="263590"/>
                    </a:moveTo>
                    <a:lnTo>
                      <a:pt x="838267" y="263590"/>
                    </a:lnTo>
                    <a:cubicBezTo>
                      <a:pt x="838267" y="409166"/>
                      <a:pt x="650614" y="527180"/>
                      <a:pt x="419133" y="527180"/>
                    </a:cubicBezTo>
                    <a:cubicBezTo>
                      <a:pt x="187651" y="527180"/>
                      <a:pt x="-1" y="409166"/>
                      <a:pt x="-1" y="263590"/>
                    </a:cubicBezTo>
                    <a:cubicBezTo>
                      <a:pt x="-2" y="263587"/>
                      <a:pt x="-1" y="263584"/>
                      <a:pt x="-1" y="263582"/>
                    </a:cubicBezTo>
                    <a:lnTo>
                      <a:pt x="419134" y="263590"/>
                    </a:lnTo>
                    <a:lnTo>
                      <a:pt x="838267" y="26359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0" name="Oval 24"/>
              <p:cNvSpPr>
                <a:spLocks noChangeArrowheads="1"/>
              </p:cNvSpPr>
              <p:nvPr userDrawn="1"/>
            </p:nvSpPr>
            <p:spPr bwMode="auto">
              <a:xfrm rot="4368687">
                <a:off x="3927345" y="461071"/>
                <a:ext cx="583600" cy="908823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51" name="Pie 25"/>
              <p:cNvSpPr>
                <a:spLocks/>
              </p:cNvSpPr>
              <p:nvPr userDrawn="1"/>
            </p:nvSpPr>
            <p:spPr bwMode="auto">
              <a:xfrm>
                <a:off x="4648090" y="460145"/>
                <a:ext cx="300820" cy="299817"/>
              </a:xfrm>
              <a:custGeom>
                <a:avLst/>
                <a:gdLst>
                  <a:gd name="T0" fmla="*/ 301580 w 300062"/>
                  <a:gd name="T1" fmla="*/ 149762 h 300112"/>
                  <a:gd name="T2" fmla="*/ 301580 w 300062"/>
                  <a:gd name="T3" fmla="*/ 149762 h 300112"/>
                  <a:gd name="T4" fmla="*/ 150790 w 300062"/>
                  <a:gd name="T5" fmla="*/ 299522 h 300112"/>
                  <a:gd name="T6" fmla="*/ 3 w 300062"/>
                  <a:gd name="T7" fmla="*/ 150759 h 300112"/>
                  <a:gd name="T8" fmla="*/ 150790 w 300062"/>
                  <a:gd name="T9" fmla="*/ 149762 h 300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3943 w 300062"/>
                  <a:gd name="T16" fmla="*/ 43950 h 300112"/>
                  <a:gd name="T17" fmla="*/ 256119 w 300062"/>
                  <a:gd name="T18" fmla="*/ 256162 h 300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0062" h="300112">
                    <a:moveTo>
                      <a:pt x="300062" y="150056"/>
                    </a:moveTo>
                    <a:lnTo>
                      <a:pt x="300062" y="150056"/>
                    </a:lnTo>
                    <a:cubicBezTo>
                      <a:pt x="300062" y="232929"/>
                      <a:pt x="232890" y="300112"/>
                      <a:pt x="150031" y="300112"/>
                    </a:cubicBezTo>
                    <a:cubicBezTo>
                      <a:pt x="67561" y="300112"/>
                      <a:pt x="552" y="233537"/>
                      <a:pt x="3" y="151055"/>
                    </a:cubicBezTo>
                    <a:lnTo>
                      <a:pt x="150031" y="150056"/>
                    </a:lnTo>
                    <a:lnTo>
                      <a:pt x="300062" y="150056"/>
                    </a:ln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" name="Pie 26"/>
              <p:cNvSpPr>
                <a:spLocks/>
              </p:cNvSpPr>
              <p:nvPr userDrawn="1"/>
            </p:nvSpPr>
            <p:spPr bwMode="auto">
              <a:xfrm>
                <a:off x="5020533" y="487402"/>
                <a:ext cx="181446" cy="229272"/>
              </a:xfrm>
              <a:custGeom>
                <a:avLst/>
                <a:gdLst>
                  <a:gd name="T0" fmla="*/ 180321 w 182578"/>
                  <a:gd name="T1" fmla="*/ 114945 h 228657"/>
                  <a:gd name="T2" fmla="*/ 180321 w 182578"/>
                  <a:gd name="T3" fmla="*/ 114945 h 228657"/>
                  <a:gd name="T4" fmla="*/ 90161 w 182578"/>
                  <a:gd name="T5" fmla="*/ 229890 h 228657"/>
                  <a:gd name="T6" fmla="*/ 1 w 182578"/>
                  <a:gd name="T7" fmla="*/ 115556 h 228657"/>
                  <a:gd name="T8" fmla="*/ 90161 w 182578"/>
                  <a:gd name="T9" fmla="*/ 114945 h 2286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26738 w 182578"/>
                  <a:gd name="T16" fmla="*/ 33486 h 228657"/>
                  <a:gd name="T17" fmla="*/ 155840 w 182578"/>
                  <a:gd name="T18" fmla="*/ 195171 h 2286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578" h="228657">
                    <a:moveTo>
                      <a:pt x="182578" y="114329"/>
                    </a:moveTo>
                    <a:lnTo>
                      <a:pt x="182578" y="114329"/>
                    </a:lnTo>
                    <a:cubicBezTo>
                      <a:pt x="182578" y="177471"/>
                      <a:pt x="141706" y="228658"/>
                      <a:pt x="91289" y="228658"/>
                    </a:cubicBezTo>
                    <a:cubicBezTo>
                      <a:pt x="41061" y="228658"/>
                      <a:pt x="268" y="177841"/>
                      <a:pt x="1" y="114937"/>
                    </a:cubicBezTo>
                    <a:lnTo>
                      <a:pt x="91289" y="114329"/>
                    </a:lnTo>
                    <a:lnTo>
                      <a:pt x="182578" y="11432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" name="Pie 27"/>
              <p:cNvSpPr>
                <a:spLocks/>
              </p:cNvSpPr>
              <p:nvPr userDrawn="1"/>
            </p:nvSpPr>
            <p:spPr bwMode="auto">
              <a:xfrm>
                <a:off x="5292703" y="492211"/>
                <a:ext cx="229196" cy="229272"/>
              </a:xfrm>
              <a:custGeom>
                <a:avLst/>
                <a:gdLst>
                  <a:gd name="T0" fmla="*/ 229775 w 228618"/>
                  <a:gd name="T1" fmla="*/ 114945 h 228656"/>
                  <a:gd name="T2" fmla="*/ 229775 w 228618"/>
                  <a:gd name="T3" fmla="*/ 114945 h 228656"/>
                  <a:gd name="T4" fmla="*/ 114888 w 228618"/>
                  <a:gd name="T5" fmla="*/ 229890 h 228656"/>
                  <a:gd name="T6" fmla="*/ 2 w 228618"/>
                  <a:gd name="T7" fmla="*/ 115711 h 228656"/>
                  <a:gd name="T8" fmla="*/ 114888 w 228618"/>
                  <a:gd name="T9" fmla="*/ 114945 h 2286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33480 w 228618"/>
                  <a:gd name="T16" fmla="*/ 33486 h 228656"/>
                  <a:gd name="T17" fmla="*/ 195138 w 228618"/>
                  <a:gd name="T18" fmla="*/ 195170 h 2286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8618" h="228656">
                    <a:moveTo>
                      <a:pt x="228618" y="114328"/>
                    </a:moveTo>
                    <a:lnTo>
                      <a:pt x="228618" y="114328"/>
                    </a:lnTo>
                    <a:cubicBezTo>
                      <a:pt x="228618" y="177469"/>
                      <a:pt x="177440" y="228656"/>
                      <a:pt x="114309" y="228656"/>
                    </a:cubicBezTo>
                    <a:cubicBezTo>
                      <a:pt x="51475" y="228656"/>
                      <a:pt x="421" y="177932"/>
                      <a:pt x="2" y="115090"/>
                    </a:cubicBezTo>
                    <a:lnTo>
                      <a:pt x="114309" y="114328"/>
                    </a:lnTo>
                    <a:lnTo>
                      <a:pt x="228618" y="1143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" name="Oval 28"/>
              <p:cNvSpPr>
                <a:spLocks noChangeArrowheads="1"/>
              </p:cNvSpPr>
              <p:nvPr userDrawn="1"/>
            </p:nvSpPr>
            <p:spPr bwMode="auto">
              <a:xfrm>
                <a:off x="2666504" y="606046"/>
                <a:ext cx="665304" cy="66536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55" name="Pie 29"/>
              <p:cNvSpPr>
                <a:spLocks/>
              </p:cNvSpPr>
              <p:nvPr userDrawn="1"/>
            </p:nvSpPr>
            <p:spPr bwMode="auto">
              <a:xfrm>
                <a:off x="3274509" y="307833"/>
                <a:ext cx="838791" cy="609252"/>
              </a:xfrm>
              <a:custGeom>
                <a:avLst/>
                <a:gdLst>
                  <a:gd name="T0" fmla="*/ 839315 w 838267"/>
                  <a:gd name="T1" fmla="*/ 304377 h 609750"/>
                  <a:gd name="T2" fmla="*/ 839315 w 838267"/>
                  <a:gd name="T3" fmla="*/ 304377 h 609750"/>
                  <a:gd name="T4" fmla="*/ 419657 w 838267"/>
                  <a:gd name="T5" fmla="*/ 608754 h 609750"/>
                  <a:gd name="T6" fmla="*/ -1 w 838267"/>
                  <a:gd name="T7" fmla="*/ 304377 h 609750"/>
                  <a:gd name="T8" fmla="*/ -1 w 838267"/>
                  <a:gd name="T9" fmla="*/ 304369 h 609750"/>
                  <a:gd name="T10" fmla="*/ 419658 w 838267"/>
                  <a:gd name="T11" fmla="*/ 304377 h 6097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22761 w 838267"/>
                  <a:gd name="T19" fmla="*/ 89296 h 609750"/>
                  <a:gd name="T20" fmla="*/ 715506 w 838267"/>
                  <a:gd name="T21" fmla="*/ 520454 h 6097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8267" h="609750">
                    <a:moveTo>
                      <a:pt x="838267" y="304875"/>
                    </a:moveTo>
                    <a:lnTo>
                      <a:pt x="838267" y="304875"/>
                    </a:lnTo>
                    <a:cubicBezTo>
                      <a:pt x="838267" y="473252"/>
                      <a:pt x="650614" y="609750"/>
                      <a:pt x="419133" y="609750"/>
                    </a:cubicBezTo>
                    <a:cubicBezTo>
                      <a:pt x="187651" y="609750"/>
                      <a:pt x="-1" y="473252"/>
                      <a:pt x="-1" y="304875"/>
                    </a:cubicBezTo>
                    <a:cubicBezTo>
                      <a:pt x="-2" y="304872"/>
                      <a:pt x="-1" y="304869"/>
                      <a:pt x="-1" y="304867"/>
                    </a:cubicBezTo>
                    <a:lnTo>
                      <a:pt x="419134" y="304875"/>
                    </a:lnTo>
                    <a:lnTo>
                      <a:pt x="838267" y="30487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035" name="Pie 9"/>
            <p:cNvSpPr>
              <a:spLocks/>
            </p:cNvSpPr>
            <p:nvPr userDrawn="1"/>
          </p:nvSpPr>
          <p:spPr bwMode="auto">
            <a:xfrm rot="-5400000">
              <a:off x="142539" y="527639"/>
              <a:ext cx="851350" cy="1136429"/>
            </a:xfrm>
            <a:custGeom>
              <a:avLst/>
              <a:gdLst>
                <a:gd name="T0" fmla="*/ 851590 w 851110"/>
                <a:gd name="T1" fmla="*/ 568059 h 1136741"/>
                <a:gd name="T2" fmla="*/ 851590 w 851110"/>
                <a:gd name="T3" fmla="*/ 568059 h 1136741"/>
                <a:gd name="T4" fmla="*/ 425795 w 851110"/>
                <a:gd name="T5" fmla="*/ 1136118 h 1136741"/>
                <a:gd name="T6" fmla="*/ 0 w 851110"/>
                <a:gd name="T7" fmla="*/ 568059 h 1136741"/>
                <a:gd name="T8" fmla="*/ 0 w 851110"/>
                <a:gd name="T9" fmla="*/ 568051 h 1136741"/>
                <a:gd name="T10" fmla="*/ 425795 w 851110"/>
                <a:gd name="T11" fmla="*/ 568059 h 11367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24642 w 851110"/>
                <a:gd name="T19" fmla="*/ 166472 h 1136741"/>
                <a:gd name="T20" fmla="*/ 726468 w 851110"/>
                <a:gd name="T21" fmla="*/ 970269 h 11367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51110" h="1136741">
                  <a:moveTo>
                    <a:pt x="851110" y="568371"/>
                  </a:moveTo>
                  <a:lnTo>
                    <a:pt x="851110" y="568371"/>
                  </a:lnTo>
                  <a:cubicBezTo>
                    <a:pt x="851110" y="882273"/>
                    <a:pt x="660582" y="1136742"/>
                    <a:pt x="425555" y="1136742"/>
                  </a:cubicBezTo>
                  <a:cubicBezTo>
                    <a:pt x="190527" y="1136742"/>
                    <a:pt x="0" y="882273"/>
                    <a:pt x="0" y="568371"/>
                  </a:cubicBezTo>
                  <a:cubicBezTo>
                    <a:pt x="-1" y="568368"/>
                    <a:pt x="0" y="568365"/>
                    <a:pt x="0" y="568363"/>
                  </a:cubicBezTo>
                  <a:lnTo>
                    <a:pt x="425555" y="568371"/>
                  </a:lnTo>
                  <a:lnTo>
                    <a:pt x="851110" y="56837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712788" y="1371600"/>
            <a:ext cx="77168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Mastertitelformat bearbeiten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3011488"/>
            <a:ext cx="7716837" cy="338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Mastertextformat bearbeiten</a:t>
            </a:r>
          </a:p>
          <a:p>
            <a:pPr lvl="1"/>
            <a:r>
              <a:rPr lang="en-US" altLang="zh-CN"/>
              <a:t>Zweite Ebene</a:t>
            </a:r>
          </a:p>
          <a:p>
            <a:pPr lvl="2"/>
            <a:r>
              <a:rPr lang="en-US" altLang="zh-CN"/>
              <a:t>Dritte Ebene</a:t>
            </a:r>
          </a:p>
          <a:p>
            <a:pPr lvl="3"/>
            <a:r>
              <a:rPr lang="en-US" altLang="zh-CN"/>
              <a:t>Vierte Ebene</a:t>
            </a:r>
          </a:p>
          <a:p>
            <a:pPr lvl="4"/>
            <a:r>
              <a:rPr lang="en-US" altLang="zh-CN"/>
              <a:t>Fünfte Ebene</a:t>
            </a:r>
          </a:p>
        </p:txBody>
      </p:sp>
      <p:sp>
        <p:nvSpPr>
          <p:cNvPr id="105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788" y="300038"/>
            <a:ext cx="274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buFont typeface="Arial" pitchFamily="34" charset="0"/>
              <a:buNone/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115888"/>
            <a:ext cx="274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buFont typeface="Arial" pitchFamily="34" charset="0"/>
              <a:buNone/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04838"/>
            <a:ext cx="1385888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6464C6-C4FD-420D-8654-308F212AE39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altLang="de-DE">
              <a:solidFill>
                <a:srgbClr val="FFFFFF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1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2pPr>
      <a:lvl3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3pPr>
      <a:lvl4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4pPr>
      <a:lvl5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5pPr>
      <a:lvl6pPr marL="4572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6pPr>
      <a:lvl7pPr marL="9144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7pPr>
      <a:lvl8pPr marL="13716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8pPr>
      <a:lvl9pPr marL="18288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2000"/>
        </a:spcAft>
        <a:buBlip>
          <a:blip r:embed="rId5"/>
        </a:buBlip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31825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 sz="2200">
          <a:solidFill>
            <a:schemeClr val="bg1"/>
          </a:solidFill>
          <a:latin typeface="+mn-lt"/>
          <a:ea typeface="+mn-ea"/>
        </a:defRPr>
      </a:lvl2pPr>
      <a:lvl3pPr marL="914400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 sz="2000">
          <a:solidFill>
            <a:schemeClr val="bg1"/>
          </a:solidFill>
          <a:latin typeface="+mn-lt"/>
          <a:ea typeface="+mn-ea"/>
        </a:defRPr>
      </a:lvl3pPr>
      <a:lvl4pPr marL="1196975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4pPr>
      <a:lvl5pPr marL="14922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5pPr>
      <a:lvl6pPr marL="19494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6pPr>
      <a:lvl7pPr marL="24066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7pPr>
      <a:lvl8pPr marL="28638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8pPr>
      <a:lvl9pPr marL="33210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extSlideOverla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-554038" y="-587375"/>
            <a:ext cx="7543801" cy="1963738"/>
            <a:chOff x="0" y="0"/>
            <a:chExt cx="7563453" cy="1983277"/>
          </a:xfrm>
        </p:grpSpPr>
        <p:grpSp>
          <p:nvGrpSpPr>
            <p:cNvPr id="1034" name="Group 32"/>
            <p:cNvGrpSpPr>
              <a:grpSpLocks/>
            </p:cNvGrpSpPr>
            <p:nvPr userDrawn="1"/>
          </p:nvGrpSpPr>
          <p:grpSpPr bwMode="auto">
            <a:xfrm>
              <a:off x="309855" y="0"/>
              <a:ext cx="7253598" cy="1983277"/>
              <a:chOff x="0" y="0"/>
              <a:chExt cx="7253598" cy="1983277"/>
            </a:xfrm>
          </p:grpSpPr>
          <p:sp>
            <p:nvSpPr>
              <p:cNvPr id="1036" name="Oval 10"/>
              <p:cNvSpPr>
                <a:spLocks noChangeArrowheads="1"/>
              </p:cNvSpPr>
              <p:nvPr userDrawn="1"/>
            </p:nvSpPr>
            <p:spPr bwMode="auto">
              <a:xfrm rot="4368687">
                <a:off x="3104480" y="564853"/>
                <a:ext cx="580393" cy="791043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37" name="Oval 11"/>
              <p:cNvSpPr>
                <a:spLocks noChangeArrowheads="1"/>
              </p:cNvSpPr>
              <p:nvPr userDrawn="1"/>
            </p:nvSpPr>
            <p:spPr bwMode="auto">
              <a:xfrm>
                <a:off x="598969" y="618872"/>
                <a:ext cx="1188952" cy="101328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38" name="Arc 12"/>
              <p:cNvSpPr>
                <a:spLocks/>
              </p:cNvSpPr>
              <p:nvPr userDrawn="1"/>
            </p:nvSpPr>
            <p:spPr bwMode="auto">
              <a:xfrm rot="6387309">
                <a:off x="6102000" y="58890"/>
                <a:ext cx="1107878" cy="1195319"/>
              </a:xfrm>
              <a:custGeom>
                <a:avLst/>
                <a:gdLst>
                  <a:gd name="T0" fmla="*/ 380575 w 1106761"/>
                  <a:gd name="T1" fmla="*/ 30157 h 1195483"/>
                  <a:gd name="T2" fmla="*/ 380574 w 1106761"/>
                  <a:gd name="T3" fmla="*/ 30156 h 1195483"/>
                  <a:gd name="T4" fmla="*/ 554499 w 1106761"/>
                  <a:gd name="T5" fmla="*/ 0 h 1195483"/>
                  <a:gd name="T6" fmla="*/ 1108997 w 1106761"/>
                  <a:gd name="T7" fmla="*/ 597578 h 1195483"/>
                  <a:gd name="T8" fmla="*/ 717233 w 1106761"/>
                  <a:gd name="T9" fmla="*/ 1168841 h 1195483"/>
                  <a:gd name="T10" fmla="*/ 554499 w 1106761"/>
                  <a:gd name="T11" fmla="*/ 597578 h 1195483"/>
                  <a:gd name="T12" fmla="*/ 380575 w 1106761"/>
                  <a:gd name="T13" fmla="*/ 30157 h 1195483"/>
                  <a:gd name="T14" fmla="*/ 380574 w 1106761"/>
                  <a:gd name="T15" fmla="*/ 30156 h 1195483"/>
                  <a:gd name="T16" fmla="*/ 554499 w 1106761"/>
                  <a:gd name="T17" fmla="*/ 0 h 1195483"/>
                  <a:gd name="T18" fmla="*/ 1108997 w 1106761"/>
                  <a:gd name="T19" fmla="*/ 597578 h 1195483"/>
                  <a:gd name="T20" fmla="*/ 717233 w 1106761"/>
                  <a:gd name="T21" fmla="*/ 1168841 h 119548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379808 w 1106761"/>
                  <a:gd name="T34" fmla="*/ 0 h 1195483"/>
                  <a:gd name="T35" fmla="*/ 1106761 w 1106761"/>
                  <a:gd name="T36" fmla="*/ 1169161 h 119548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06761" h="1195483" stroke="0">
                    <a:moveTo>
                      <a:pt x="379808" y="30165"/>
                    </a:moveTo>
                    <a:lnTo>
                      <a:pt x="379807" y="30164"/>
                    </a:lnTo>
                    <a:cubicBezTo>
                      <a:pt x="435807" y="10183"/>
                      <a:pt x="494404" y="-1"/>
                      <a:pt x="553381" y="0"/>
                    </a:cubicBezTo>
                    <a:cubicBezTo>
                      <a:pt x="859004" y="0"/>
                      <a:pt x="1106762" y="267618"/>
                      <a:pt x="1106762" y="597742"/>
                    </a:cubicBezTo>
                    <a:cubicBezTo>
                      <a:pt x="1106762" y="860292"/>
                      <a:pt x="948151" y="1092107"/>
                      <a:pt x="715788" y="1169161"/>
                    </a:cubicBezTo>
                    <a:lnTo>
                      <a:pt x="553381" y="597742"/>
                    </a:lnTo>
                    <a:lnTo>
                      <a:pt x="379808" y="30165"/>
                    </a:lnTo>
                    <a:close/>
                  </a:path>
                  <a:path w="1106761" h="1195483" fill="none">
                    <a:moveTo>
                      <a:pt x="379808" y="30165"/>
                    </a:moveTo>
                    <a:lnTo>
                      <a:pt x="379807" y="30164"/>
                    </a:lnTo>
                    <a:cubicBezTo>
                      <a:pt x="435807" y="10183"/>
                      <a:pt x="494404" y="-1"/>
                      <a:pt x="553381" y="0"/>
                    </a:cubicBezTo>
                    <a:cubicBezTo>
                      <a:pt x="859004" y="0"/>
                      <a:pt x="1106762" y="267618"/>
                      <a:pt x="1106762" y="597742"/>
                    </a:cubicBezTo>
                    <a:cubicBezTo>
                      <a:pt x="1106762" y="860292"/>
                      <a:pt x="948151" y="1092107"/>
                      <a:pt x="715788" y="1169161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39" name="Oval 13"/>
              <p:cNvSpPr>
                <a:spLocks noChangeArrowheads="1"/>
              </p:cNvSpPr>
              <p:nvPr userDrawn="1"/>
            </p:nvSpPr>
            <p:spPr bwMode="auto">
              <a:xfrm>
                <a:off x="5735178" y="670178"/>
                <a:ext cx="609596" cy="49060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0" name="Pie 14"/>
              <p:cNvSpPr>
                <a:spLocks/>
              </p:cNvSpPr>
              <p:nvPr userDrawn="1"/>
            </p:nvSpPr>
            <p:spPr bwMode="auto">
              <a:xfrm>
                <a:off x="255176" y="0"/>
                <a:ext cx="1386315" cy="1205678"/>
              </a:xfrm>
              <a:custGeom>
                <a:avLst/>
                <a:gdLst>
                  <a:gd name="T0" fmla="*/ 1386632 w 1385998"/>
                  <a:gd name="T1" fmla="*/ 603073 h 1205210"/>
                  <a:gd name="T2" fmla="*/ 1386632 w 1385998"/>
                  <a:gd name="T3" fmla="*/ 603073 h 1205210"/>
                  <a:gd name="T4" fmla="*/ 693317 w 1385998"/>
                  <a:gd name="T5" fmla="*/ 1206146 h 1205210"/>
                  <a:gd name="T6" fmla="*/ 0 w 1385998"/>
                  <a:gd name="T7" fmla="*/ 603073 h 1205210"/>
                  <a:gd name="T8" fmla="*/ 0 w 1385998"/>
                  <a:gd name="T9" fmla="*/ 603059 h 1205210"/>
                  <a:gd name="T10" fmla="*/ 693317 w 1385998"/>
                  <a:gd name="T11" fmla="*/ 603073 h 1205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02975 w 1385998"/>
                  <a:gd name="T19" fmla="*/ 176499 h 1205210"/>
                  <a:gd name="T20" fmla="*/ 1183023 w 1385998"/>
                  <a:gd name="T21" fmla="*/ 1028711 h 1205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5998" h="1205210">
                    <a:moveTo>
                      <a:pt x="1385998" y="602605"/>
                    </a:moveTo>
                    <a:lnTo>
                      <a:pt x="1385998" y="602605"/>
                    </a:lnTo>
                    <a:cubicBezTo>
                      <a:pt x="1385998" y="935414"/>
                      <a:pt x="1075731" y="1205210"/>
                      <a:pt x="692999" y="1205210"/>
                    </a:cubicBezTo>
                    <a:cubicBezTo>
                      <a:pt x="310266" y="1205210"/>
                      <a:pt x="0" y="935414"/>
                      <a:pt x="0" y="602605"/>
                    </a:cubicBezTo>
                    <a:cubicBezTo>
                      <a:pt x="-1" y="602600"/>
                      <a:pt x="0" y="602595"/>
                      <a:pt x="0" y="602591"/>
                    </a:cubicBezTo>
                    <a:lnTo>
                      <a:pt x="692999" y="602605"/>
                    </a:lnTo>
                    <a:lnTo>
                      <a:pt x="1385998" y="60260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1" name="Pie 15"/>
              <p:cNvSpPr>
                <a:spLocks/>
              </p:cNvSpPr>
              <p:nvPr userDrawn="1"/>
            </p:nvSpPr>
            <p:spPr bwMode="auto">
              <a:xfrm>
                <a:off x="2168322" y="205222"/>
                <a:ext cx="1601185" cy="800045"/>
              </a:xfrm>
              <a:custGeom>
                <a:avLst/>
                <a:gdLst>
                  <a:gd name="T0" fmla="*/ 1602043 w 1600327"/>
                  <a:gd name="T1" fmla="*/ 399897 h 800298"/>
                  <a:gd name="T2" fmla="*/ 1602043 w 1600327"/>
                  <a:gd name="T3" fmla="*/ 399897 h 800298"/>
                  <a:gd name="T4" fmla="*/ 801021 w 1600327"/>
                  <a:gd name="T5" fmla="*/ 799792 h 800298"/>
                  <a:gd name="T6" fmla="*/ -1 w 1600327"/>
                  <a:gd name="T7" fmla="*/ 399897 h 800298"/>
                  <a:gd name="T8" fmla="*/ -1 w 1600327"/>
                  <a:gd name="T9" fmla="*/ 399881 h 800298"/>
                  <a:gd name="T10" fmla="*/ 801022 w 1600327"/>
                  <a:gd name="T11" fmla="*/ 399897 h 8002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34363 w 1600327"/>
                  <a:gd name="T19" fmla="*/ 117201 h 800298"/>
                  <a:gd name="T20" fmla="*/ 1365964 w 1600327"/>
                  <a:gd name="T21" fmla="*/ 683097 h 8002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0327" h="800298">
                    <a:moveTo>
                      <a:pt x="1600327" y="400149"/>
                    </a:moveTo>
                    <a:lnTo>
                      <a:pt x="1600327" y="400149"/>
                    </a:lnTo>
                    <a:cubicBezTo>
                      <a:pt x="1600327" y="621145"/>
                      <a:pt x="1242081" y="800298"/>
                      <a:pt x="800163" y="800298"/>
                    </a:cubicBezTo>
                    <a:cubicBezTo>
                      <a:pt x="358244" y="800298"/>
                      <a:pt x="-1" y="621145"/>
                      <a:pt x="-1" y="400149"/>
                    </a:cubicBezTo>
                    <a:cubicBezTo>
                      <a:pt x="-2" y="400143"/>
                      <a:pt x="-1" y="400138"/>
                      <a:pt x="-1" y="400133"/>
                    </a:cubicBezTo>
                    <a:lnTo>
                      <a:pt x="800164" y="400149"/>
                    </a:lnTo>
                    <a:lnTo>
                      <a:pt x="1600327" y="40014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2" name="Oval 16"/>
              <p:cNvSpPr>
                <a:spLocks noChangeArrowheads="1"/>
              </p:cNvSpPr>
              <p:nvPr userDrawn="1"/>
            </p:nvSpPr>
            <p:spPr bwMode="auto">
              <a:xfrm>
                <a:off x="2894108" y="1369214"/>
                <a:ext cx="417009" cy="416857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3" name="Oval 17"/>
              <p:cNvSpPr>
                <a:spLocks noChangeArrowheads="1"/>
              </p:cNvSpPr>
              <p:nvPr userDrawn="1"/>
            </p:nvSpPr>
            <p:spPr bwMode="auto">
              <a:xfrm rot="2510439">
                <a:off x="433439" y="769582"/>
                <a:ext cx="779901" cy="982821"/>
              </a:xfrm>
              <a:prstGeom prst="ellipse">
                <a:avLst/>
              </a:prstGeom>
              <a:solidFill>
                <a:schemeClr val="bg2">
                  <a:alpha val="50195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4" name="Pie 18"/>
              <p:cNvSpPr>
                <a:spLocks/>
              </p:cNvSpPr>
              <p:nvPr userDrawn="1"/>
            </p:nvSpPr>
            <p:spPr bwMode="auto">
              <a:xfrm rot="-5400000">
                <a:off x="165" y="1449728"/>
                <a:ext cx="533898" cy="533198"/>
              </a:xfrm>
              <a:custGeom>
                <a:avLst/>
                <a:gdLst>
                  <a:gd name="T0" fmla="*/ 534264 w 533532"/>
                  <a:gd name="T1" fmla="*/ 266477 h 533442"/>
                  <a:gd name="T2" fmla="*/ 534264 w 533532"/>
                  <a:gd name="T3" fmla="*/ 266477 h 533442"/>
                  <a:gd name="T4" fmla="*/ 267132 w 533532"/>
                  <a:gd name="T5" fmla="*/ 532954 h 533442"/>
                  <a:gd name="T6" fmla="*/ 5 w 533532"/>
                  <a:gd name="T7" fmla="*/ 268253 h 533442"/>
                  <a:gd name="T8" fmla="*/ 267132 w 533532"/>
                  <a:gd name="T9" fmla="*/ 266477 h 533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78134 w 533532"/>
                  <a:gd name="T16" fmla="*/ 78121 h 533442"/>
                  <a:gd name="T17" fmla="*/ 455398 w 533532"/>
                  <a:gd name="T18" fmla="*/ 455321 h 533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3532" h="533442">
                    <a:moveTo>
                      <a:pt x="533532" y="266721"/>
                    </a:moveTo>
                    <a:lnTo>
                      <a:pt x="533532" y="266721"/>
                    </a:lnTo>
                    <a:cubicBezTo>
                      <a:pt x="533532" y="414026"/>
                      <a:pt x="414096" y="533442"/>
                      <a:pt x="266766" y="533442"/>
                    </a:cubicBezTo>
                    <a:cubicBezTo>
                      <a:pt x="120129" y="533442"/>
                      <a:pt x="983" y="415107"/>
                      <a:pt x="5" y="268499"/>
                    </a:cubicBezTo>
                    <a:lnTo>
                      <a:pt x="266766" y="266721"/>
                    </a:lnTo>
                    <a:lnTo>
                      <a:pt x="533532" y="266721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5" name="Oval 19"/>
              <p:cNvSpPr>
                <a:spLocks noChangeArrowheads="1"/>
              </p:cNvSpPr>
              <p:nvPr userDrawn="1"/>
            </p:nvSpPr>
            <p:spPr bwMode="auto">
              <a:xfrm>
                <a:off x="1822938" y="1098258"/>
                <a:ext cx="227603" cy="1939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6" name="Pie 20"/>
              <p:cNvSpPr>
                <a:spLocks/>
              </p:cNvSpPr>
              <p:nvPr userDrawn="1"/>
            </p:nvSpPr>
            <p:spPr bwMode="auto">
              <a:xfrm>
                <a:off x="1254723" y="3207"/>
                <a:ext cx="1386315" cy="1205678"/>
              </a:xfrm>
              <a:custGeom>
                <a:avLst/>
                <a:gdLst>
                  <a:gd name="T0" fmla="*/ 1386632 w 1385998"/>
                  <a:gd name="T1" fmla="*/ 603073 h 1205210"/>
                  <a:gd name="T2" fmla="*/ 1386632 w 1385998"/>
                  <a:gd name="T3" fmla="*/ 603073 h 1205210"/>
                  <a:gd name="T4" fmla="*/ 693317 w 1385998"/>
                  <a:gd name="T5" fmla="*/ 1206146 h 1205210"/>
                  <a:gd name="T6" fmla="*/ 0 w 1385998"/>
                  <a:gd name="T7" fmla="*/ 603073 h 1205210"/>
                  <a:gd name="T8" fmla="*/ 0 w 1385998"/>
                  <a:gd name="T9" fmla="*/ 603059 h 1205210"/>
                  <a:gd name="T10" fmla="*/ 693317 w 1385998"/>
                  <a:gd name="T11" fmla="*/ 603073 h 1205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02975 w 1385998"/>
                  <a:gd name="T19" fmla="*/ 176499 h 1205210"/>
                  <a:gd name="T20" fmla="*/ 1183023 w 1385998"/>
                  <a:gd name="T21" fmla="*/ 1028711 h 1205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5998" h="1205210">
                    <a:moveTo>
                      <a:pt x="1385998" y="602605"/>
                    </a:moveTo>
                    <a:lnTo>
                      <a:pt x="1385998" y="602605"/>
                    </a:lnTo>
                    <a:cubicBezTo>
                      <a:pt x="1385998" y="935414"/>
                      <a:pt x="1075731" y="1205210"/>
                      <a:pt x="692999" y="1205210"/>
                    </a:cubicBezTo>
                    <a:cubicBezTo>
                      <a:pt x="310266" y="1205210"/>
                      <a:pt x="0" y="935414"/>
                      <a:pt x="0" y="602605"/>
                    </a:cubicBezTo>
                    <a:cubicBezTo>
                      <a:pt x="-1" y="602600"/>
                      <a:pt x="0" y="602595"/>
                      <a:pt x="0" y="602591"/>
                    </a:cubicBezTo>
                    <a:lnTo>
                      <a:pt x="692999" y="602605"/>
                    </a:lnTo>
                    <a:lnTo>
                      <a:pt x="1385998" y="60260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7" name="Pie 21"/>
              <p:cNvSpPr>
                <a:spLocks/>
              </p:cNvSpPr>
              <p:nvPr userDrawn="1"/>
            </p:nvSpPr>
            <p:spPr bwMode="auto">
              <a:xfrm>
                <a:off x="5445500" y="262940"/>
                <a:ext cx="1599593" cy="686210"/>
              </a:xfrm>
              <a:custGeom>
                <a:avLst/>
                <a:gdLst>
                  <a:gd name="T0" fmla="*/ 1598859 w 1600327"/>
                  <a:gd name="T1" fmla="*/ 343227 h 685969"/>
                  <a:gd name="T2" fmla="*/ 1598859 w 1600327"/>
                  <a:gd name="T3" fmla="*/ 343227 h 685969"/>
                  <a:gd name="T4" fmla="*/ 799429 w 1600327"/>
                  <a:gd name="T5" fmla="*/ 686452 h 685969"/>
                  <a:gd name="T6" fmla="*/ -1 w 1600327"/>
                  <a:gd name="T7" fmla="*/ 343227 h 685969"/>
                  <a:gd name="T8" fmla="*/ -1 w 1600327"/>
                  <a:gd name="T9" fmla="*/ 343210 h 685969"/>
                  <a:gd name="T10" fmla="*/ 799430 w 1600327"/>
                  <a:gd name="T11" fmla="*/ 343227 h 6859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34363 w 1600327"/>
                  <a:gd name="T19" fmla="*/ 100458 h 685969"/>
                  <a:gd name="T20" fmla="*/ 1365964 w 1600327"/>
                  <a:gd name="T21" fmla="*/ 585511 h 6859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0327" h="685969">
                    <a:moveTo>
                      <a:pt x="1600327" y="342985"/>
                    </a:moveTo>
                    <a:lnTo>
                      <a:pt x="1600327" y="342985"/>
                    </a:lnTo>
                    <a:cubicBezTo>
                      <a:pt x="1600327" y="532410"/>
                      <a:pt x="1242081" y="685970"/>
                      <a:pt x="800163" y="685970"/>
                    </a:cubicBezTo>
                    <a:cubicBezTo>
                      <a:pt x="358244" y="685970"/>
                      <a:pt x="-1" y="532410"/>
                      <a:pt x="-1" y="342985"/>
                    </a:cubicBezTo>
                    <a:cubicBezTo>
                      <a:pt x="-2" y="342979"/>
                      <a:pt x="-1" y="342974"/>
                      <a:pt x="-1" y="342969"/>
                    </a:cubicBezTo>
                    <a:lnTo>
                      <a:pt x="800164" y="342985"/>
                    </a:lnTo>
                    <a:lnTo>
                      <a:pt x="1600327" y="34298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8" name="Oval 22"/>
              <p:cNvSpPr>
                <a:spLocks noChangeArrowheads="1"/>
              </p:cNvSpPr>
              <p:nvPr userDrawn="1"/>
            </p:nvSpPr>
            <p:spPr bwMode="auto">
              <a:xfrm>
                <a:off x="5991431" y="670178"/>
                <a:ext cx="685995" cy="53389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9" name="Pie 23"/>
              <p:cNvSpPr>
                <a:spLocks/>
              </p:cNvSpPr>
              <p:nvPr userDrawn="1"/>
            </p:nvSpPr>
            <p:spPr bwMode="auto">
              <a:xfrm>
                <a:off x="6398889" y="349518"/>
                <a:ext cx="838792" cy="527485"/>
              </a:xfrm>
              <a:custGeom>
                <a:avLst/>
                <a:gdLst>
                  <a:gd name="T0" fmla="*/ 839317 w 838267"/>
                  <a:gd name="T1" fmla="*/ 263896 h 527180"/>
                  <a:gd name="T2" fmla="*/ 839317 w 838267"/>
                  <a:gd name="T3" fmla="*/ 263896 h 527180"/>
                  <a:gd name="T4" fmla="*/ 419658 w 838267"/>
                  <a:gd name="T5" fmla="*/ 527790 h 527180"/>
                  <a:gd name="T6" fmla="*/ -1 w 838267"/>
                  <a:gd name="T7" fmla="*/ 263896 h 527180"/>
                  <a:gd name="T8" fmla="*/ -1 w 838267"/>
                  <a:gd name="T9" fmla="*/ 263887 h 527180"/>
                  <a:gd name="T10" fmla="*/ 419660 w 838267"/>
                  <a:gd name="T11" fmla="*/ 263896 h 5271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22761 w 838267"/>
                  <a:gd name="T19" fmla="*/ 77204 h 527180"/>
                  <a:gd name="T20" fmla="*/ 715506 w 838267"/>
                  <a:gd name="T21" fmla="*/ 449976 h 5271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8267" h="527180">
                    <a:moveTo>
                      <a:pt x="838267" y="263590"/>
                    </a:moveTo>
                    <a:lnTo>
                      <a:pt x="838267" y="263590"/>
                    </a:lnTo>
                    <a:cubicBezTo>
                      <a:pt x="838267" y="409166"/>
                      <a:pt x="650614" y="527180"/>
                      <a:pt x="419133" y="527180"/>
                    </a:cubicBezTo>
                    <a:cubicBezTo>
                      <a:pt x="187651" y="527180"/>
                      <a:pt x="-1" y="409166"/>
                      <a:pt x="-1" y="263590"/>
                    </a:cubicBezTo>
                    <a:cubicBezTo>
                      <a:pt x="-2" y="263587"/>
                      <a:pt x="-1" y="263584"/>
                      <a:pt x="-1" y="263582"/>
                    </a:cubicBezTo>
                    <a:lnTo>
                      <a:pt x="419134" y="263590"/>
                    </a:lnTo>
                    <a:lnTo>
                      <a:pt x="838267" y="26359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0" name="Oval 24"/>
              <p:cNvSpPr>
                <a:spLocks noChangeArrowheads="1"/>
              </p:cNvSpPr>
              <p:nvPr userDrawn="1"/>
            </p:nvSpPr>
            <p:spPr bwMode="auto">
              <a:xfrm rot="4368687">
                <a:off x="3927345" y="461071"/>
                <a:ext cx="583600" cy="908823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51" name="Pie 25"/>
              <p:cNvSpPr>
                <a:spLocks/>
              </p:cNvSpPr>
              <p:nvPr userDrawn="1"/>
            </p:nvSpPr>
            <p:spPr bwMode="auto">
              <a:xfrm>
                <a:off x="4648090" y="460145"/>
                <a:ext cx="300820" cy="299817"/>
              </a:xfrm>
              <a:custGeom>
                <a:avLst/>
                <a:gdLst>
                  <a:gd name="T0" fmla="*/ 301580 w 300062"/>
                  <a:gd name="T1" fmla="*/ 149762 h 300112"/>
                  <a:gd name="T2" fmla="*/ 301580 w 300062"/>
                  <a:gd name="T3" fmla="*/ 149762 h 300112"/>
                  <a:gd name="T4" fmla="*/ 150790 w 300062"/>
                  <a:gd name="T5" fmla="*/ 299522 h 300112"/>
                  <a:gd name="T6" fmla="*/ 3 w 300062"/>
                  <a:gd name="T7" fmla="*/ 150759 h 300112"/>
                  <a:gd name="T8" fmla="*/ 150790 w 300062"/>
                  <a:gd name="T9" fmla="*/ 149762 h 300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3943 w 300062"/>
                  <a:gd name="T16" fmla="*/ 43950 h 300112"/>
                  <a:gd name="T17" fmla="*/ 256119 w 300062"/>
                  <a:gd name="T18" fmla="*/ 256162 h 300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0062" h="300112">
                    <a:moveTo>
                      <a:pt x="300062" y="150056"/>
                    </a:moveTo>
                    <a:lnTo>
                      <a:pt x="300062" y="150056"/>
                    </a:lnTo>
                    <a:cubicBezTo>
                      <a:pt x="300062" y="232929"/>
                      <a:pt x="232890" y="300112"/>
                      <a:pt x="150031" y="300112"/>
                    </a:cubicBezTo>
                    <a:cubicBezTo>
                      <a:pt x="67561" y="300112"/>
                      <a:pt x="552" y="233537"/>
                      <a:pt x="3" y="151055"/>
                    </a:cubicBezTo>
                    <a:lnTo>
                      <a:pt x="150031" y="150056"/>
                    </a:lnTo>
                    <a:lnTo>
                      <a:pt x="300062" y="150056"/>
                    </a:ln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" name="Pie 26"/>
              <p:cNvSpPr>
                <a:spLocks/>
              </p:cNvSpPr>
              <p:nvPr userDrawn="1"/>
            </p:nvSpPr>
            <p:spPr bwMode="auto">
              <a:xfrm>
                <a:off x="5020533" y="487402"/>
                <a:ext cx="181446" cy="229272"/>
              </a:xfrm>
              <a:custGeom>
                <a:avLst/>
                <a:gdLst>
                  <a:gd name="T0" fmla="*/ 180321 w 182578"/>
                  <a:gd name="T1" fmla="*/ 114945 h 228657"/>
                  <a:gd name="T2" fmla="*/ 180321 w 182578"/>
                  <a:gd name="T3" fmla="*/ 114945 h 228657"/>
                  <a:gd name="T4" fmla="*/ 90161 w 182578"/>
                  <a:gd name="T5" fmla="*/ 229890 h 228657"/>
                  <a:gd name="T6" fmla="*/ 1 w 182578"/>
                  <a:gd name="T7" fmla="*/ 115556 h 228657"/>
                  <a:gd name="T8" fmla="*/ 90161 w 182578"/>
                  <a:gd name="T9" fmla="*/ 114945 h 2286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26738 w 182578"/>
                  <a:gd name="T16" fmla="*/ 33486 h 228657"/>
                  <a:gd name="T17" fmla="*/ 155840 w 182578"/>
                  <a:gd name="T18" fmla="*/ 195171 h 2286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578" h="228657">
                    <a:moveTo>
                      <a:pt x="182578" y="114329"/>
                    </a:moveTo>
                    <a:lnTo>
                      <a:pt x="182578" y="114329"/>
                    </a:lnTo>
                    <a:cubicBezTo>
                      <a:pt x="182578" y="177471"/>
                      <a:pt x="141706" y="228658"/>
                      <a:pt x="91289" y="228658"/>
                    </a:cubicBezTo>
                    <a:cubicBezTo>
                      <a:pt x="41061" y="228658"/>
                      <a:pt x="268" y="177841"/>
                      <a:pt x="1" y="114937"/>
                    </a:cubicBezTo>
                    <a:lnTo>
                      <a:pt x="91289" y="114329"/>
                    </a:lnTo>
                    <a:lnTo>
                      <a:pt x="182578" y="11432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" name="Pie 27"/>
              <p:cNvSpPr>
                <a:spLocks/>
              </p:cNvSpPr>
              <p:nvPr userDrawn="1"/>
            </p:nvSpPr>
            <p:spPr bwMode="auto">
              <a:xfrm>
                <a:off x="5292703" y="492211"/>
                <a:ext cx="229196" cy="229272"/>
              </a:xfrm>
              <a:custGeom>
                <a:avLst/>
                <a:gdLst>
                  <a:gd name="T0" fmla="*/ 229775 w 228618"/>
                  <a:gd name="T1" fmla="*/ 114945 h 228656"/>
                  <a:gd name="T2" fmla="*/ 229775 w 228618"/>
                  <a:gd name="T3" fmla="*/ 114945 h 228656"/>
                  <a:gd name="T4" fmla="*/ 114888 w 228618"/>
                  <a:gd name="T5" fmla="*/ 229890 h 228656"/>
                  <a:gd name="T6" fmla="*/ 2 w 228618"/>
                  <a:gd name="T7" fmla="*/ 115711 h 228656"/>
                  <a:gd name="T8" fmla="*/ 114888 w 228618"/>
                  <a:gd name="T9" fmla="*/ 114945 h 2286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33480 w 228618"/>
                  <a:gd name="T16" fmla="*/ 33486 h 228656"/>
                  <a:gd name="T17" fmla="*/ 195138 w 228618"/>
                  <a:gd name="T18" fmla="*/ 195170 h 2286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8618" h="228656">
                    <a:moveTo>
                      <a:pt x="228618" y="114328"/>
                    </a:moveTo>
                    <a:lnTo>
                      <a:pt x="228618" y="114328"/>
                    </a:lnTo>
                    <a:cubicBezTo>
                      <a:pt x="228618" y="177469"/>
                      <a:pt x="177440" y="228656"/>
                      <a:pt x="114309" y="228656"/>
                    </a:cubicBezTo>
                    <a:cubicBezTo>
                      <a:pt x="51475" y="228656"/>
                      <a:pt x="421" y="177932"/>
                      <a:pt x="2" y="115090"/>
                    </a:cubicBezTo>
                    <a:lnTo>
                      <a:pt x="114309" y="114328"/>
                    </a:lnTo>
                    <a:lnTo>
                      <a:pt x="228618" y="1143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" name="Oval 28"/>
              <p:cNvSpPr>
                <a:spLocks noChangeArrowheads="1"/>
              </p:cNvSpPr>
              <p:nvPr userDrawn="1"/>
            </p:nvSpPr>
            <p:spPr bwMode="auto">
              <a:xfrm>
                <a:off x="2666504" y="606046"/>
                <a:ext cx="665304" cy="66536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55" name="Pie 29"/>
              <p:cNvSpPr>
                <a:spLocks/>
              </p:cNvSpPr>
              <p:nvPr userDrawn="1"/>
            </p:nvSpPr>
            <p:spPr bwMode="auto">
              <a:xfrm>
                <a:off x="3274509" y="307833"/>
                <a:ext cx="838791" cy="609252"/>
              </a:xfrm>
              <a:custGeom>
                <a:avLst/>
                <a:gdLst>
                  <a:gd name="T0" fmla="*/ 839315 w 838267"/>
                  <a:gd name="T1" fmla="*/ 304377 h 609750"/>
                  <a:gd name="T2" fmla="*/ 839315 w 838267"/>
                  <a:gd name="T3" fmla="*/ 304377 h 609750"/>
                  <a:gd name="T4" fmla="*/ 419657 w 838267"/>
                  <a:gd name="T5" fmla="*/ 608754 h 609750"/>
                  <a:gd name="T6" fmla="*/ -1 w 838267"/>
                  <a:gd name="T7" fmla="*/ 304377 h 609750"/>
                  <a:gd name="T8" fmla="*/ -1 w 838267"/>
                  <a:gd name="T9" fmla="*/ 304369 h 609750"/>
                  <a:gd name="T10" fmla="*/ 419658 w 838267"/>
                  <a:gd name="T11" fmla="*/ 304377 h 6097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22761 w 838267"/>
                  <a:gd name="T19" fmla="*/ 89296 h 609750"/>
                  <a:gd name="T20" fmla="*/ 715506 w 838267"/>
                  <a:gd name="T21" fmla="*/ 520454 h 6097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8267" h="609750">
                    <a:moveTo>
                      <a:pt x="838267" y="304875"/>
                    </a:moveTo>
                    <a:lnTo>
                      <a:pt x="838267" y="304875"/>
                    </a:lnTo>
                    <a:cubicBezTo>
                      <a:pt x="838267" y="473252"/>
                      <a:pt x="650614" y="609750"/>
                      <a:pt x="419133" y="609750"/>
                    </a:cubicBezTo>
                    <a:cubicBezTo>
                      <a:pt x="187651" y="609750"/>
                      <a:pt x="-1" y="473252"/>
                      <a:pt x="-1" y="304875"/>
                    </a:cubicBezTo>
                    <a:cubicBezTo>
                      <a:pt x="-2" y="304872"/>
                      <a:pt x="-1" y="304869"/>
                      <a:pt x="-1" y="304867"/>
                    </a:cubicBezTo>
                    <a:lnTo>
                      <a:pt x="419134" y="304875"/>
                    </a:lnTo>
                    <a:lnTo>
                      <a:pt x="838267" y="30487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035" name="Pie 9"/>
            <p:cNvSpPr>
              <a:spLocks/>
            </p:cNvSpPr>
            <p:nvPr userDrawn="1"/>
          </p:nvSpPr>
          <p:spPr bwMode="auto">
            <a:xfrm rot="-5400000">
              <a:off x="142539" y="527639"/>
              <a:ext cx="851350" cy="1136429"/>
            </a:xfrm>
            <a:custGeom>
              <a:avLst/>
              <a:gdLst>
                <a:gd name="T0" fmla="*/ 851590 w 851110"/>
                <a:gd name="T1" fmla="*/ 568059 h 1136741"/>
                <a:gd name="T2" fmla="*/ 851590 w 851110"/>
                <a:gd name="T3" fmla="*/ 568059 h 1136741"/>
                <a:gd name="T4" fmla="*/ 425795 w 851110"/>
                <a:gd name="T5" fmla="*/ 1136118 h 1136741"/>
                <a:gd name="T6" fmla="*/ 0 w 851110"/>
                <a:gd name="T7" fmla="*/ 568059 h 1136741"/>
                <a:gd name="T8" fmla="*/ 0 w 851110"/>
                <a:gd name="T9" fmla="*/ 568051 h 1136741"/>
                <a:gd name="T10" fmla="*/ 425795 w 851110"/>
                <a:gd name="T11" fmla="*/ 568059 h 11367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24642 w 851110"/>
                <a:gd name="T19" fmla="*/ 166472 h 1136741"/>
                <a:gd name="T20" fmla="*/ 726468 w 851110"/>
                <a:gd name="T21" fmla="*/ 970269 h 11367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51110" h="1136741">
                  <a:moveTo>
                    <a:pt x="851110" y="568371"/>
                  </a:moveTo>
                  <a:lnTo>
                    <a:pt x="851110" y="568371"/>
                  </a:lnTo>
                  <a:cubicBezTo>
                    <a:pt x="851110" y="882273"/>
                    <a:pt x="660582" y="1136742"/>
                    <a:pt x="425555" y="1136742"/>
                  </a:cubicBezTo>
                  <a:cubicBezTo>
                    <a:pt x="190527" y="1136742"/>
                    <a:pt x="0" y="882273"/>
                    <a:pt x="0" y="568371"/>
                  </a:cubicBezTo>
                  <a:cubicBezTo>
                    <a:pt x="-1" y="568368"/>
                    <a:pt x="0" y="568365"/>
                    <a:pt x="0" y="568363"/>
                  </a:cubicBezTo>
                  <a:lnTo>
                    <a:pt x="425555" y="568371"/>
                  </a:lnTo>
                  <a:lnTo>
                    <a:pt x="851110" y="56837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712788" y="1371600"/>
            <a:ext cx="77168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Mastertitelformat bearbeiten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3011488"/>
            <a:ext cx="7716837" cy="338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Mastertextformat bearbeiten</a:t>
            </a:r>
          </a:p>
          <a:p>
            <a:pPr lvl="1"/>
            <a:r>
              <a:rPr lang="en-US" altLang="zh-CN"/>
              <a:t>Zweite Ebene</a:t>
            </a:r>
          </a:p>
          <a:p>
            <a:pPr lvl="2"/>
            <a:r>
              <a:rPr lang="en-US" altLang="zh-CN"/>
              <a:t>Dritte Ebene</a:t>
            </a:r>
          </a:p>
          <a:p>
            <a:pPr lvl="3"/>
            <a:r>
              <a:rPr lang="en-US" altLang="zh-CN"/>
              <a:t>Vierte Ebene</a:t>
            </a:r>
          </a:p>
          <a:p>
            <a:pPr lvl="4"/>
            <a:r>
              <a:rPr lang="en-US" altLang="zh-CN"/>
              <a:t>Fünfte Ebene</a:t>
            </a:r>
          </a:p>
        </p:txBody>
      </p:sp>
      <p:sp>
        <p:nvSpPr>
          <p:cNvPr id="105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788" y="300038"/>
            <a:ext cx="274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buFont typeface="Arial" pitchFamily="34" charset="0"/>
              <a:buNone/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115888"/>
            <a:ext cx="274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buFont typeface="Arial" pitchFamily="34" charset="0"/>
              <a:buNone/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04838"/>
            <a:ext cx="1385888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6464C6-C4FD-420D-8654-308F212AE39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altLang="de-DE">
              <a:solidFill>
                <a:srgbClr val="FFFFFF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55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2pPr>
      <a:lvl3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3pPr>
      <a:lvl4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4pPr>
      <a:lvl5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5pPr>
      <a:lvl6pPr marL="4572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6pPr>
      <a:lvl7pPr marL="9144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7pPr>
      <a:lvl8pPr marL="13716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8pPr>
      <a:lvl9pPr marL="18288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2000"/>
        </a:spcAft>
        <a:buBlip>
          <a:blip r:embed="rId5"/>
        </a:buBlip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31825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 sz="2200">
          <a:solidFill>
            <a:schemeClr val="bg1"/>
          </a:solidFill>
          <a:latin typeface="+mn-lt"/>
          <a:ea typeface="+mn-ea"/>
        </a:defRPr>
      </a:lvl2pPr>
      <a:lvl3pPr marL="914400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 sz="2000">
          <a:solidFill>
            <a:schemeClr val="bg1"/>
          </a:solidFill>
          <a:latin typeface="+mn-lt"/>
          <a:ea typeface="+mn-ea"/>
        </a:defRPr>
      </a:lvl3pPr>
      <a:lvl4pPr marL="1196975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4pPr>
      <a:lvl5pPr marL="14922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5pPr>
      <a:lvl6pPr marL="19494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6pPr>
      <a:lvl7pPr marL="24066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7pPr>
      <a:lvl8pPr marL="28638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8pPr>
      <a:lvl9pPr marL="33210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extSlideOverla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-554038" y="-587375"/>
            <a:ext cx="7543801" cy="1963738"/>
            <a:chOff x="0" y="0"/>
            <a:chExt cx="7563453" cy="1983277"/>
          </a:xfrm>
        </p:grpSpPr>
        <p:grpSp>
          <p:nvGrpSpPr>
            <p:cNvPr id="1034" name="Group 32"/>
            <p:cNvGrpSpPr>
              <a:grpSpLocks/>
            </p:cNvGrpSpPr>
            <p:nvPr userDrawn="1"/>
          </p:nvGrpSpPr>
          <p:grpSpPr bwMode="auto">
            <a:xfrm>
              <a:off x="309855" y="0"/>
              <a:ext cx="7253598" cy="1983277"/>
              <a:chOff x="0" y="0"/>
              <a:chExt cx="7253598" cy="1983277"/>
            </a:xfrm>
          </p:grpSpPr>
          <p:sp>
            <p:nvSpPr>
              <p:cNvPr id="1036" name="Oval 10"/>
              <p:cNvSpPr>
                <a:spLocks noChangeArrowheads="1"/>
              </p:cNvSpPr>
              <p:nvPr userDrawn="1"/>
            </p:nvSpPr>
            <p:spPr bwMode="auto">
              <a:xfrm rot="4368687">
                <a:off x="3104480" y="564853"/>
                <a:ext cx="580393" cy="791043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37" name="Oval 11"/>
              <p:cNvSpPr>
                <a:spLocks noChangeArrowheads="1"/>
              </p:cNvSpPr>
              <p:nvPr userDrawn="1"/>
            </p:nvSpPr>
            <p:spPr bwMode="auto">
              <a:xfrm>
                <a:off x="598969" y="618872"/>
                <a:ext cx="1188952" cy="101328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38" name="Arc 12"/>
              <p:cNvSpPr>
                <a:spLocks/>
              </p:cNvSpPr>
              <p:nvPr userDrawn="1"/>
            </p:nvSpPr>
            <p:spPr bwMode="auto">
              <a:xfrm rot="6387309">
                <a:off x="6102000" y="58890"/>
                <a:ext cx="1107878" cy="1195319"/>
              </a:xfrm>
              <a:custGeom>
                <a:avLst/>
                <a:gdLst>
                  <a:gd name="T0" fmla="*/ 380575 w 1106761"/>
                  <a:gd name="T1" fmla="*/ 30157 h 1195483"/>
                  <a:gd name="T2" fmla="*/ 380574 w 1106761"/>
                  <a:gd name="T3" fmla="*/ 30156 h 1195483"/>
                  <a:gd name="T4" fmla="*/ 554499 w 1106761"/>
                  <a:gd name="T5" fmla="*/ 0 h 1195483"/>
                  <a:gd name="T6" fmla="*/ 1108997 w 1106761"/>
                  <a:gd name="T7" fmla="*/ 597578 h 1195483"/>
                  <a:gd name="T8" fmla="*/ 717233 w 1106761"/>
                  <a:gd name="T9" fmla="*/ 1168841 h 1195483"/>
                  <a:gd name="T10" fmla="*/ 554499 w 1106761"/>
                  <a:gd name="T11" fmla="*/ 597578 h 1195483"/>
                  <a:gd name="T12" fmla="*/ 380575 w 1106761"/>
                  <a:gd name="T13" fmla="*/ 30157 h 1195483"/>
                  <a:gd name="T14" fmla="*/ 380574 w 1106761"/>
                  <a:gd name="T15" fmla="*/ 30156 h 1195483"/>
                  <a:gd name="T16" fmla="*/ 554499 w 1106761"/>
                  <a:gd name="T17" fmla="*/ 0 h 1195483"/>
                  <a:gd name="T18" fmla="*/ 1108997 w 1106761"/>
                  <a:gd name="T19" fmla="*/ 597578 h 1195483"/>
                  <a:gd name="T20" fmla="*/ 717233 w 1106761"/>
                  <a:gd name="T21" fmla="*/ 1168841 h 119548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379808 w 1106761"/>
                  <a:gd name="T34" fmla="*/ 0 h 1195483"/>
                  <a:gd name="T35" fmla="*/ 1106761 w 1106761"/>
                  <a:gd name="T36" fmla="*/ 1169161 h 119548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06761" h="1195483" stroke="0">
                    <a:moveTo>
                      <a:pt x="379808" y="30165"/>
                    </a:moveTo>
                    <a:lnTo>
                      <a:pt x="379807" y="30164"/>
                    </a:lnTo>
                    <a:cubicBezTo>
                      <a:pt x="435807" y="10183"/>
                      <a:pt x="494404" y="-1"/>
                      <a:pt x="553381" y="0"/>
                    </a:cubicBezTo>
                    <a:cubicBezTo>
                      <a:pt x="859004" y="0"/>
                      <a:pt x="1106762" y="267618"/>
                      <a:pt x="1106762" y="597742"/>
                    </a:cubicBezTo>
                    <a:cubicBezTo>
                      <a:pt x="1106762" y="860292"/>
                      <a:pt x="948151" y="1092107"/>
                      <a:pt x="715788" y="1169161"/>
                    </a:cubicBezTo>
                    <a:lnTo>
                      <a:pt x="553381" y="597742"/>
                    </a:lnTo>
                    <a:lnTo>
                      <a:pt x="379808" y="30165"/>
                    </a:lnTo>
                    <a:close/>
                  </a:path>
                  <a:path w="1106761" h="1195483" fill="none">
                    <a:moveTo>
                      <a:pt x="379808" y="30165"/>
                    </a:moveTo>
                    <a:lnTo>
                      <a:pt x="379807" y="30164"/>
                    </a:lnTo>
                    <a:cubicBezTo>
                      <a:pt x="435807" y="10183"/>
                      <a:pt x="494404" y="-1"/>
                      <a:pt x="553381" y="0"/>
                    </a:cubicBezTo>
                    <a:cubicBezTo>
                      <a:pt x="859004" y="0"/>
                      <a:pt x="1106762" y="267618"/>
                      <a:pt x="1106762" y="597742"/>
                    </a:cubicBezTo>
                    <a:cubicBezTo>
                      <a:pt x="1106762" y="860292"/>
                      <a:pt x="948151" y="1092107"/>
                      <a:pt x="715788" y="1169161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39" name="Oval 13"/>
              <p:cNvSpPr>
                <a:spLocks noChangeArrowheads="1"/>
              </p:cNvSpPr>
              <p:nvPr userDrawn="1"/>
            </p:nvSpPr>
            <p:spPr bwMode="auto">
              <a:xfrm>
                <a:off x="5735178" y="670178"/>
                <a:ext cx="609596" cy="49060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0" name="Pie 14"/>
              <p:cNvSpPr>
                <a:spLocks/>
              </p:cNvSpPr>
              <p:nvPr userDrawn="1"/>
            </p:nvSpPr>
            <p:spPr bwMode="auto">
              <a:xfrm>
                <a:off x="255176" y="0"/>
                <a:ext cx="1386315" cy="1205678"/>
              </a:xfrm>
              <a:custGeom>
                <a:avLst/>
                <a:gdLst>
                  <a:gd name="T0" fmla="*/ 1386632 w 1385998"/>
                  <a:gd name="T1" fmla="*/ 603073 h 1205210"/>
                  <a:gd name="T2" fmla="*/ 1386632 w 1385998"/>
                  <a:gd name="T3" fmla="*/ 603073 h 1205210"/>
                  <a:gd name="T4" fmla="*/ 693317 w 1385998"/>
                  <a:gd name="T5" fmla="*/ 1206146 h 1205210"/>
                  <a:gd name="T6" fmla="*/ 0 w 1385998"/>
                  <a:gd name="T7" fmla="*/ 603073 h 1205210"/>
                  <a:gd name="T8" fmla="*/ 0 w 1385998"/>
                  <a:gd name="T9" fmla="*/ 603059 h 1205210"/>
                  <a:gd name="T10" fmla="*/ 693317 w 1385998"/>
                  <a:gd name="T11" fmla="*/ 603073 h 1205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02975 w 1385998"/>
                  <a:gd name="T19" fmla="*/ 176499 h 1205210"/>
                  <a:gd name="T20" fmla="*/ 1183023 w 1385998"/>
                  <a:gd name="T21" fmla="*/ 1028711 h 1205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5998" h="1205210">
                    <a:moveTo>
                      <a:pt x="1385998" y="602605"/>
                    </a:moveTo>
                    <a:lnTo>
                      <a:pt x="1385998" y="602605"/>
                    </a:lnTo>
                    <a:cubicBezTo>
                      <a:pt x="1385998" y="935414"/>
                      <a:pt x="1075731" y="1205210"/>
                      <a:pt x="692999" y="1205210"/>
                    </a:cubicBezTo>
                    <a:cubicBezTo>
                      <a:pt x="310266" y="1205210"/>
                      <a:pt x="0" y="935414"/>
                      <a:pt x="0" y="602605"/>
                    </a:cubicBezTo>
                    <a:cubicBezTo>
                      <a:pt x="-1" y="602600"/>
                      <a:pt x="0" y="602595"/>
                      <a:pt x="0" y="602591"/>
                    </a:cubicBezTo>
                    <a:lnTo>
                      <a:pt x="692999" y="602605"/>
                    </a:lnTo>
                    <a:lnTo>
                      <a:pt x="1385998" y="60260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1" name="Pie 15"/>
              <p:cNvSpPr>
                <a:spLocks/>
              </p:cNvSpPr>
              <p:nvPr userDrawn="1"/>
            </p:nvSpPr>
            <p:spPr bwMode="auto">
              <a:xfrm>
                <a:off x="2168322" y="205222"/>
                <a:ext cx="1601185" cy="800045"/>
              </a:xfrm>
              <a:custGeom>
                <a:avLst/>
                <a:gdLst>
                  <a:gd name="T0" fmla="*/ 1602043 w 1600327"/>
                  <a:gd name="T1" fmla="*/ 399897 h 800298"/>
                  <a:gd name="T2" fmla="*/ 1602043 w 1600327"/>
                  <a:gd name="T3" fmla="*/ 399897 h 800298"/>
                  <a:gd name="T4" fmla="*/ 801021 w 1600327"/>
                  <a:gd name="T5" fmla="*/ 799792 h 800298"/>
                  <a:gd name="T6" fmla="*/ -1 w 1600327"/>
                  <a:gd name="T7" fmla="*/ 399897 h 800298"/>
                  <a:gd name="T8" fmla="*/ -1 w 1600327"/>
                  <a:gd name="T9" fmla="*/ 399881 h 800298"/>
                  <a:gd name="T10" fmla="*/ 801022 w 1600327"/>
                  <a:gd name="T11" fmla="*/ 399897 h 8002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34363 w 1600327"/>
                  <a:gd name="T19" fmla="*/ 117201 h 800298"/>
                  <a:gd name="T20" fmla="*/ 1365964 w 1600327"/>
                  <a:gd name="T21" fmla="*/ 683097 h 8002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0327" h="800298">
                    <a:moveTo>
                      <a:pt x="1600327" y="400149"/>
                    </a:moveTo>
                    <a:lnTo>
                      <a:pt x="1600327" y="400149"/>
                    </a:lnTo>
                    <a:cubicBezTo>
                      <a:pt x="1600327" y="621145"/>
                      <a:pt x="1242081" y="800298"/>
                      <a:pt x="800163" y="800298"/>
                    </a:cubicBezTo>
                    <a:cubicBezTo>
                      <a:pt x="358244" y="800298"/>
                      <a:pt x="-1" y="621145"/>
                      <a:pt x="-1" y="400149"/>
                    </a:cubicBezTo>
                    <a:cubicBezTo>
                      <a:pt x="-2" y="400143"/>
                      <a:pt x="-1" y="400138"/>
                      <a:pt x="-1" y="400133"/>
                    </a:cubicBezTo>
                    <a:lnTo>
                      <a:pt x="800164" y="400149"/>
                    </a:lnTo>
                    <a:lnTo>
                      <a:pt x="1600327" y="40014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2" name="Oval 16"/>
              <p:cNvSpPr>
                <a:spLocks noChangeArrowheads="1"/>
              </p:cNvSpPr>
              <p:nvPr userDrawn="1"/>
            </p:nvSpPr>
            <p:spPr bwMode="auto">
              <a:xfrm>
                <a:off x="2894108" y="1369214"/>
                <a:ext cx="417009" cy="416857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3" name="Oval 17"/>
              <p:cNvSpPr>
                <a:spLocks noChangeArrowheads="1"/>
              </p:cNvSpPr>
              <p:nvPr userDrawn="1"/>
            </p:nvSpPr>
            <p:spPr bwMode="auto">
              <a:xfrm rot="2510439">
                <a:off x="433439" y="769582"/>
                <a:ext cx="779901" cy="982821"/>
              </a:xfrm>
              <a:prstGeom prst="ellipse">
                <a:avLst/>
              </a:prstGeom>
              <a:solidFill>
                <a:schemeClr val="bg2">
                  <a:alpha val="50195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4" name="Pie 18"/>
              <p:cNvSpPr>
                <a:spLocks/>
              </p:cNvSpPr>
              <p:nvPr userDrawn="1"/>
            </p:nvSpPr>
            <p:spPr bwMode="auto">
              <a:xfrm rot="-5400000">
                <a:off x="165" y="1449728"/>
                <a:ext cx="533898" cy="533198"/>
              </a:xfrm>
              <a:custGeom>
                <a:avLst/>
                <a:gdLst>
                  <a:gd name="T0" fmla="*/ 534264 w 533532"/>
                  <a:gd name="T1" fmla="*/ 266477 h 533442"/>
                  <a:gd name="T2" fmla="*/ 534264 w 533532"/>
                  <a:gd name="T3" fmla="*/ 266477 h 533442"/>
                  <a:gd name="T4" fmla="*/ 267132 w 533532"/>
                  <a:gd name="T5" fmla="*/ 532954 h 533442"/>
                  <a:gd name="T6" fmla="*/ 5 w 533532"/>
                  <a:gd name="T7" fmla="*/ 268253 h 533442"/>
                  <a:gd name="T8" fmla="*/ 267132 w 533532"/>
                  <a:gd name="T9" fmla="*/ 266477 h 533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78134 w 533532"/>
                  <a:gd name="T16" fmla="*/ 78121 h 533442"/>
                  <a:gd name="T17" fmla="*/ 455398 w 533532"/>
                  <a:gd name="T18" fmla="*/ 455321 h 533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3532" h="533442">
                    <a:moveTo>
                      <a:pt x="533532" y="266721"/>
                    </a:moveTo>
                    <a:lnTo>
                      <a:pt x="533532" y="266721"/>
                    </a:lnTo>
                    <a:cubicBezTo>
                      <a:pt x="533532" y="414026"/>
                      <a:pt x="414096" y="533442"/>
                      <a:pt x="266766" y="533442"/>
                    </a:cubicBezTo>
                    <a:cubicBezTo>
                      <a:pt x="120129" y="533442"/>
                      <a:pt x="983" y="415107"/>
                      <a:pt x="5" y="268499"/>
                    </a:cubicBezTo>
                    <a:lnTo>
                      <a:pt x="266766" y="266721"/>
                    </a:lnTo>
                    <a:lnTo>
                      <a:pt x="533532" y="266721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5" name="Oval 19"/>
              <p:cNvSpPr>
                <a:spLocks noChangeArrowheads="1"/>
              </p:cNvSpPr>
              <p:nvPr userDrawn="1"/>
            </p:nvSpPr>
            <p:spPr bwMode="auto">
              <a:xfrm>
                <a:off x="1822938" y="1098258"/>
                <a:ext cx="227603" cy="1939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6" name="Pie 20"/>
              <p:cNvSpPr>
                <a:spLocks/>
              </p:cNvSpPr>
              <p:nvPr userDrawn="1"/>
            </p:nvSpPr>
            <p:spPr bwMode="auto">
              <a:xfrm>
                <a:off x="1254723" y="3207"/>
                <a:ext cx="1386315" cy="1205678"/>
              </a:xfrm>
              <a:custGeom>
                <a:avLst/>
                <a:gdLst>
                  <a:gd name="T0" fmla="*/ 1386632 w 1385998"/>
                  <a:gd name="T1" fmla="*/ 603073 h 1205210"/>
                  <a:gd name="T2" fmla="*/ 1386632 w 1385998"/>
                  <a:gd name="T3" fmla="*/ 603073 h 1205210"/>
                  <a:gd name="T4" fmla="*/ 693317 w 1385998"/>
                  <a:gd name="T5" fmla="*/ 1206146 h 1205210"/>
                  <a:gd name="T6" fmla="*/ 0 w 1385998"/>
                  <a:gd name="T7" fmla="*/ 603073 h 1205210"/>
                  <a:gd name="T8" fmla="*/ 0 w 1385998"/>
                  <a:gd name="T9" fmla="*/ 603059 h 1205210"/>
                  <a:gd name="T10" fmla="*/ 693317 w 1385998"/>
                  <a:gd name="T11" fmla="*/ 603073 h 1205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02975 w 1385998"/>
                  <a:gd name="T19" fmla="*/ 176499 h 1205210"/>
                  <a:gd name="T20" fmla="*/ 1183023 w 1385998"/>
                  <a:gd name="T21" fmla="*/ 1028711 h 1205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5998" h="1205210">
                    <a:moveTo>
                      <a:pt x="1385998" y="602605"/>
                    </a:moveTo>
                    <a:lnTo>
                      <a:pt x="1385998" y="602605"/>
                    </a:lnTo>
                    <a:cubicBezTo>
                      <a:pt x="1385998" y="935414"/>
                      <a:pt x="1075731" y="1205210"/>
                      <a:pt x="692999" y="1205210"/>
                    </a:cubicBezTo>
                    <a:cubicBezTo>
                      <a:pt x="310266" y="1205210"/>
                      <a:pt x="0" y="935414"/>
                      <a:pt x="0" y="602605"/>
                    </a:cubicBezTo>
                    <a:cubicBezTo>
                      <a:pt x="-1" y="602600"/>
                      <a:pt x="0" y="602595"/>
                      <a:pt x="0" y="602591"/>
                    </a:cubicBezTo>
                    <a:lnTo>
                      <a:pt x="692999" y="602605"/>
                    </a:lnTo>
                    <a:lnTo>
                      <a:pt x="1385998" y="60260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7" name="Pie 21"/>
              <p:cNvSpPr>
                <a:spLocks/>
              </p:cNvSpPr>
              <p:nvPr userDrawn="1"/>
            </p:nvSpPr>
            <p:spPr bwMode="auto">
              <a:xfrm>
                <a:off x="5445500" y="262940"/>
                <a:ext cx="1599593" cy="686210"/>
              </a:xfrm>
              <a:custGeom>
                <a:avLst/>
                <a:gdLst>
                  <a:gd name="T0" fmla="*/ 1598859 w 1600327"/>
                  <a:gd name="T1" fmla="*/ 343227 h 685969"/>
                  <a:gd name="T2" fmla="*/ 1598859 w 1600327"/>
                  <a:gd name="T3" fmla="*/ 343227 h 685969"/>
                  <a:gd name="T4" fmla="*/ 799429 w 1600327"/>
                  <a:gd name="T5" fmla="*/ 686452 h 685969"/>
                  <a:gd name="T6" fmla="*/ -1 w 1600327"/>
                  <a:gd name="T7" fmla="*/ 343227 h 685969"/>
                  <a:gd name="T8" fmla="*/ -1 w 1600327"/>
                  <a:gd name="T9" fmla="*/ 343210 h 685969"/>
                  <a:gd name="T10" fmla="*/ 799430 w 1600327"/>
                  <a:gd name="T11" fmla="*/ 343227 h 6859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34363 w 1600327"/>
                  <a:gd name="T19" fmla="*/ 100458 h 685969"/>
                  <a:gd name="T20" fmla="*/ 1365964 w 1600327"/>
                  <a:gd name="T21" fmla="*/ 585511 h 6859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0327" h="685969">
                    <a:moveTo>
                      <a:pt x="1600327" y="342985"/>
                    </a:moveTo>
                    <a:lnTo>
                      <a:pt x="1600327" y="342985"/>
                    </a:lnTo>
                    <a:cubicBezTo>
                      <a:pt x="1600327" y="532410"/>
                      <a:pt x="1242081" y="685970"/>
                      <a:pt x="800163" y="685970"/>
                    </a:cubicBezTo>
                    <a:cubicBezTo>
                      <a:pt x="358244" y="685970"/>
                      <a:pt x="-1" y="532410"/>
                      <a:pt x="-1" y="342985"/>
                    </a:cubicBezTo>
                    <a:cubicBezTo>
                      <a:pt x="-2" y="342979"/>
                      <a:pt x="-1" y="342974"/>
                      <a:pt x="-1" y="342969"/>
                    </a:cubicBezTo>
                    <a:lnTo>
                      <a:pt x="800164" y="342985"/>
                    </a:lnTo>
                    <a:lnTo>
                      <a:pt x="1600327" y="34298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8" name="Oval 22"/>
              <p:cNvSpPr>
                <a:spLocks noChangeArrowheads="1"/>
              </p:cNvSpPr>
              <p:nvPr userDrawn="1"/>
            </p:nvSpPr>
            <p:spPr bwMode="auto">
              <a:xfrm>
                <a:off x="5991431" y="670178"/>
                <a:ext cx="685995" cy="53389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9" name="Pie 23"/>
              <p:cNvSpPr>
                <a:spLocks/>
              </p:cNvSpPr>
              <p:nvPr userDrawn="1"/>
            </p:nvSpPr>
            <p:spPr bwMode="auto">
              <a:xfrm>
                <a:off x="6398889" y="349518"/>
                <a:ext cx="838792" cy="527485"/>
              </a:xfrm>
              <a:custGeom>
                <a:avLst/>
                <a:gdLst>
                  <a:gd name="T0" fmla="*/ 839317 w 838267"/>
                  <a:gd name="T1" fmla="*/ 263896 h 527180"/>
                  <a:gd name="T2" fmla="*/ 839317 w 838267"/>
                  <a:gd name="T3" fmla="*/ 263896 h 527180"/>
                  <a:gd name="T4" fmla="*/ 419658 w 838267"/>
                  <a:gd name="T5" fmla="*/ 527790 h 527180"/>
                  <a:gd name="T6" fmla="*/ -1 w 838267"/>
                  <a:gd name="T7" fmla="*/ 263896 h 527180"/>
                  <a:gd name="T8" fmla="*/ -1 w 838267"/>
                  <a:gd name="T9" fmla="*/ 263887 h 527180"/>
                  <a:gd name="T10" fmla="*/ 419660 w 838267"/>
                  <a:gd name="T11" fmla="*/ 263896 h 5271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22761 w 838267"/>
                  <a:gd name="T19" fmla="*/ 77204 h 527180"/>
                  <a:gd name="T20" fmla="*/ 715506 w 838267"/>
                  <a:gd name="T21" fmla="*/ 449976 h 5271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8267" h="527180">
                    <a:moveTo>
                      <a:pt x="838267" y="263590"/>
                    </a:moveTo>
                    <a:lnTo>
                      <a:pt x="838267" y="263590"/>
                    </a:lnTo>
                    <a:cubicBezTo>
                      <a:pt x="838267" y="409166"/>
                      <a:pt x="650614" y="527180"/>
                      <a:pt x="419133" y="527180"/>
                    </a:cubicBezTo>
                    <a:cubicBezTo>
                      <a:pt x="187651" y="527180"/>
                      <a:pt x="-1" y="409166"/>
                      <a:pt x="-1" y="263590"/>
                    </a:cubicBezTo>
                    <a:cubicBezTo>
                      <a:pt x="-2" y="263587"/>
                      <a:pt x="-1" y="263584"/>
                      <a:pt x="-1" y="263582"/>
                    </a:cubicBezTo>
                    <a:lnTo>
                      <a:pt x="419134" y="263590"/>
                    </a:lnTo>
                    <a:lnTo>
                      <a:pt x="838267" y="26359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0" name="Oval 24"/>
              <p:cNvSpPr>
                <a:spLocks noChangeArrowheads="1"/>
              </p:cNvSpPr>
              <p:nvPr userDrawn="1"/>
            </p:nvSpPr>
            <p:spPr bwMode="auto">
              <a:xfrm rot="4368687">
                <a:off x="3927345" y="461071"/>
                <a:ext cx="583600" cy="908823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51" name="Pie 25"/>
              <p:cNvSpPr>
                <a:spLocks/>
              </p:cNvSpPr>
              <p:nvPr userDrawn="1"/>
            </p:nvSpPr>
            <p:spPr bwMode="auto">
              <a:xfrm>
                <a:off x="4648090" y="460145"/>
                <a:ext cx="300820" cy="299817"/>
              </a:xfrm>
              <a:custGeom>
                <a:avLst/>
                <a:gdLst>
                  <a:gd name="T0" fmla="*/ 301580 w 300062"/>
                  <a:gd name="T1" fmla="*/ 149762 h 300112"/>
                  <a:gd name="T2" fmla="*/ 301580 w 300062"/>
                  <a:gd name="T3" fmla="*/ 149762 h 300112"/>
                  <a:gd name="T4" fmla="*/ 150790 w 300062"/>
                  <a:gd name="T5" fmla="*/ 299522 h 300112"/>
                  <a:gd name="T6" fmla="*/ 3 w 300062"/>
                  <a:gd name="T7" fmla="*/ 150759 h 300112"/>
                  <a:gd name="T8" fmla="*/ 150790 w 300062"/>
                  <a:gd name="T9" fmla="*/ 149762 h 300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3943 w 300062"/>
                  <a:gd name="T16" fmla="*/ 43950 h 300112"/>
                  <a:gd name="T17" fmla="*/ 256119 w 300062"/>
                  <a:gd name="T18" fmla="*/ 256162 h 300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0062" h="300112">
                    <a:moveTo>
                      <a:pt x="300062" y="150056"/>
                    </a:moveTo>
                    <a:lnTo>
                      <a:pt x="300062" y="150056"/>
                    </a:lnTo>
                    <a:cubicBezTo>
                      <a:pt x="300062" y="232929"/>
                      <a:pt x="232890" y="300112"/>
                      <a:pt x="150031" y="300112"/>
                    </a:cubicBezTo>
                    <a:cubicBezTo>
                      <a:pt x="67561" y="300112"/>
                      <a:pt x="552" y="233537"/>
                      <a:pt x="3" y="151055"/>
                    </a:cubicBezTo>
                    <a:lnTo>
                      <a:pt x="150031" y="150056"/>
                    </a:lnTo>
                    <a:lnTo>
                      <a:pt x="300062" y="150056"/>
                    </a:ln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" name="Pie 26"/>
              <p:cNvSpPr>
                <a:spLocks/>
              </p:cNvSpPr>
              <p:nvPr userDrawn="1"/>
            </p:nvSpPr>
            <p:spPr bwMode="auto">
              <a:xfrm>
                <a:off x="5020533" y="487402"/>
                <a:ext cx="181446" cy="229272"/>
              </a:xfrm>
              <a:custGeom>
                <a:avLst/>
                <a:gdLst>
                  <a:gd name="T0" fmla="*/ 180321 w 182578"/>
                  <a:gd name="T1" fmla="*/ 114945 h 228657"/>
                  <a:gd name="T2" fmla="*/ 180321 w 182578"/>
                  <a:gd name="T3" fmla="*/ 114945 h 228657"/>
                  <a:gd name="T4" fmla="*/ 90161 w 182578"/>
                  <a:gd name="T5" fmla="*/ 229890 h 228657"/>
                  <a:gd name="T6" fmla="*/ 1 w 182578"/>
                  <a:gd name="T7" fmla="*/ 115556 h 228657"/>
                  <a:gd name="T8" fmla="*/ 90161 w 182578"/>
                  <a:gd name="T9" fmla="*/ 114945 h 2286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26738 w 182578"/>
                  <a:gd name="T16" fmla="*/ 33486 h 228657"/>
                  <a:gd name="T17" fmla="*/ 155840 w 182578"/>
                  <a:gd name="T18" fmla="*/ 195171 h 2286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578" h="228657">
                    <a:moveTo>
                      <a:pt x="182578" y="114329"/>
                    </a:moveTo>
                    <a:lnTo>
                      <a:pt x="182578" y="114329"/>
                    </a:lnTo>
                    <a:cubicBezTo>
                      <a:pt x="182578" y="177471"/>
                      <a:pt x="141706" y="228658"/>
                      <a:pt x="91289" y="228658"/>
                    </a:cubicBezTo>
                    <a:cubicBezTo>
                      <a:pt x="41061" y="228658"/>
                      <a:pt x="268" y="177841"/>
                      <a:pt x="1" y="114937"/>
                    </a:cubicBezTo>
                    <a:lnTo>
                      <a:pt x="91289" y="114329"/>
                    </a:lnTo>
                    <a:lnTo>
                      <a:pt x="182578" y="11432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" name="Pie 27"/>
              <p:cNvSpPr>
                <a:spLocks/>
              </p:cNvSpPr>
              <p:nvPr userDrawn="1"/>
            </p:nvSpPr>
            <p:spPr bwMode="auto">
              <a:xfrm>
                <a:off x="5292703" y="492211"/>
                <a:ext cx="229196" cy="229272"/>
              </a:xfrm>
              <a:custGeom>
                <a:avLst/>
                <a:gdLst>
                  <a:gd name="T0" fmla="*/ 229775 w 228618"/>
                  <a:gd name="T1" fmla="*/ 114945 h 228656"/>
                  <a:gd name="T2" fmla="*/ 229775 w 228618"/>
                  <a:gd name="T3" fmla="*/ 114945 h 228656"/>
                  <a:gd name="T4" fmla="*/ 114888 w 228618"/>
                  <a:gd name="T5" fmla="*/ 229890 h 228656"/>
                  <a:gd name="T6" fmla="*/ 2 w 228618"/>
                  <a:gd name="T7" fmla="*/ 115711 h 228656"/>
                  <a:gd name="T8" fmla="*/ 114888 w 228618"/>
                  <a:gd name="T9" fmla="*/ 114945 h 2286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33480 w 228618"/>
                  <a:gd name="T16" fmla="*/ 33486 h 228656"/>
                  <a:gd name="T17" fmla="*/ 195138 w 228618"/>
                  <a:gd name="T18" fmla="*/ 195170 h 2286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8618" h="228656">
                    <a:moveTo>
                      <a:pt x="228618" y="114328"/>
                    </a:moveTo>
                    <a:lnTo>
                      <a:pt x="228618" y="114328"/>
                    </a:lnTo>
                    <a:cubicBezTo>
                      <a:pt x="228618" y="177469"/>
                      <a:pt x="177440" y="228656"/>
                      <a:pt x="114309" y="228656"/>
                    </a:cubicBezTo>
                    <a:cubicBezTo>
                      <a:pt x="51475" y="228656"/>
                      <a:pt x="421" y="177932"/>
                      <a:pt x="2" y="115090"/>
                    </a:cubicBezTo>
                    <a:lnTo>
                      <a:pt x="114309" y="114328"/>
                    </a:lnTo>
                    <a:lnTo>
                      <a:pt x="228618" y="1143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" name="Oval 28"/>
              <p:cNvSpPr>
                <a:spLocks noChangeArrowheads="1"/>
              </p:cNvSpPr>
              <p:nvPr userDrawn="1"/>
            </p:nvSpPr>
            <p:spPr bwMode="auto">
              <a:xfrm>
                <a:off x="2666504" y="606046"/>
                <a:ext cx="665304" cy="66536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55" name="Pie 29"/>
              <p:cNvSpPr>
                <a:spLocks/>
              </p:cNvSpPr>
              <p:nvPr userDrawn="1"/>
            </p:nvSpPr>
            <p:spPr bwMode="auto">
              <a:xfrm>
                <a:off x="3274509" y="307833"/>
                <a:ext cx="838791" cy="609252"/>
              </a:xfrm>
              <a:custGeom>
                <a:avLst/>
                <a:gdLst>
                  <a:gd name="T0" fmla="*/ 839315 w 838267"/>
                  <a:gd name="T1" fmla="*/ 304377 h 609750"/>
                  <a:gd name="T2" fmla="*/ 839315 w 838267"/>
                  <a:gd name="T3" fmla="*/ 304377 h 609750"/>
                  <a:gd name="T4" fmla="*/ 419657 w 838267"/>
                  <a:gd name="T5" fmla="*/ 608754 h 609750"/>
                  <a:gd name="T6" fmla="*/ -1 w 838267"/>
                  <a:gd name="T7" fmla="*/ 304377 h 609750"/>
                  <a:gd name="T8" fmla="*/ -1 w 838267"/>
                  <a:gd name="T9" fmla="*/ 304369 h 609750"/>
                  <a:gd name="T10" fmla="*/ 419658 w 838267"/>
                  <a:gd name="T11" fmla="*/ 304377 h 6097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22761 w 838267"/>
                  <a:gd name="T19" fmla="*/ 89296 h 609750"/>
                  <a:gd name="T20" fmla="*/ 715506 w 838267"/>
                  <a:gd name="T21" fmla="*/ 520454 h 6097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8267" h="609750">
                    <a:moveTo>
                      <a:pt x="838267" y="304875"/>
                    </a:moveTo>
                    <a:lnTo>
                      <a:pt x="838267" y="304875"/>
                    </a:lnTo>
                    <a:cubicBezTo>
                      <a:pt x="838267" y="473252"/>
                      <a:pt x="650614" y="609750"/>
                      <a:pt x="419133" y="609750"/>
                    </a:cubicBezTo>
                    <a:cubicBezTo>
                      <a:pt x="187651" y="609750"/>
                      <a:pt x="-1" y="473252"/>
                      <a:pt x="-1" y="304875"/>
                    </a:cubicBezTo>
                    <a:cubicBezTo>
                      <a:pt x="-2" y="304872"/>
                      <a:pt x="-1" y="304869"/>
                      <a:pt x="-1" y="304867"/>
                    </a:cubicBezTo>
                    <a:lnTo>
                      <a:pt x="419134" y="304875"/>
                    </a:lnTo>
                    <a:lnTo>
                      <a:pt x="838267" y="30487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035" name="Pie 9"/>
            <p:cNvSpPr>
              <a:spLocks/>
            </p:cNvSpPr>
            <p:nvPr userDrawn="1"/>
          </p:nvSpPr>
          <p:spPr bwMode="auto">
            <a:xfrm rot="-5400000">
              <a:off x="142539" y="527639"/>
              <a:ext cx="851350" cy="1136429"/>
            </a:xfrm>
            <a:custGeom>
              <a:avLst/>
              <a:gdLst>
                <a:gd name="T0" fmla="*/ 851590 w 851110"/>
                <a:gd name="T1" fmla="*/ 568059 h 1136741"/>
                <a:gd name="T2" fmla="*/ 851590 w 851110"/>
                <a:gd name="T3" fmla="*/ 568059 h 1136741"/>
                <a:gd name="T4" fmla="*/ 425795 w 851110"/>
                <a:gd name="T5" fmla="*/ 1136118 h 1136741"/>
                <a:gd name="T6" fmla="*/ 0 w 851110"/>
                <a:gd name="T7" fmla="*/ 568059 h 1136741"/>
                <a:gd name="T8" fmla="*/ 0 w 851110"/>
                <a:gd name="T9" fmla="*/ 568051 h 1136741"/>
                <a:gd name="T10" fmla="*/ 425795 w 851110"/>
                <a:gd name="T11" fmla="*/ 568059 h 11367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24642 w 851110"/>
                <a:gd name="T19" fmla="*/ 166472 h 1136741"/>
                <a:gd name="T20" fmla="*/ 726468 w 851110"/>
                <a:gd name="T21" fmla="*/ 970269 h 11367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51110" h="1136741">
                  <a:moveTo>
                    <a:pt x="851110" y="568371"/>
                  </a:moveTo>
                  <a:lnTo>
                    <a:pt x="851110" y="568371"/>
                  </a:lnTo>
                  <a:cubicBezTo>
                    <a:pt x="851110" y="882273"/>
                    <a:pt x="660582" y="1136742"/>
                    <a:pt x="425555" y="1136742"/>
                  </a:cubicBezTo>
                  <a:cubicBezTo>
                    <a:pt x="190527" y="1136742"/>
                    <a:pt x="0" y="882273"/>
                    <a:pt x="0" y="568371"/>
                  </a:cubicBezTo>
                  <a:cubicBezTo>
                    <a:pt x="-1" y="568368"/>
                    <a:pt x="0" y="568365"/>
                    <a:pt x="0" y="568363"/>
                  </a:cubicBezTo>
                  <a:lnTo>
                    <a:pt x="425555" y="568371"/>
                  </a:lnTo>
                  <a:lnTo>
                    <a:pt x="851110" y="56837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712788" y="1371600"/>
            <a:ext cx="77168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Mastertitelformat bearbeiten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3011488"/>
            <a:ext cx="7716837" cy="338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Mastertextformat bearbeiten</a:t>
            </a:r>
          </a:p>
          <a:p>
            <a:pPr lvl="1"/>
            <a:r>
              <a:rPr lang="en-US" altLang="zh-CN"/>
              <a:t>Zweite Ebene</a:t>
            </a:r>
          </a:p>
          <a:p>
            <a:pPr lvl="2"/>
            <a:r>
              <a:rPr lang="en-US" altLang="zh-CN"/>
              <a:t>Dritte Ebene</a:t>
            </a:r>
          </a:p>
          <a:p>
            <a:pPr lvl="3"/>
            <a:r>
              <a:rPr lang="en-US" altLang="zh-CN"/>
              <a:t>Vierte Ebene</a:t>
            </a:r>
          </a:p>
          <a:p>
            <a:pPr lvl="4"/>
            <a:r>
              <a:rPr lang="en-US" altLang="zh-CN"/>
              <a:t>Fünfte Ebene</a:t>
            </a:r>
          </a:p>
        </p:txBody>
      </p:sp>
      <p:sp>
        <p:nvSpPr>
          <p:cNvPr id="105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788" y="300038"/>
            <a:ext cx="274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buFont typeface="Arial" pitchFamily="34" charset="0"/>
              <a:buNone/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115888"/>
            <a:ext cx="274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buFont typeface="Arial" pitchFamily="34" charset="0"/>
              <a:buNone/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04838"/>
            <a:ext cx="1385888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6464C6-C4FD-420D-8654-308F212AE39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altLang="de-DE">
              <a:solidFill>
                <a:srgbClr val="FFFFFF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01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2pPr>
      <a:lvl3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3pPr>
      <a:lvl4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4pPr>
      <a:lvl5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5pPr>
      <a:lvl6pPr marL="4572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6pPr>
      <a:lvl7pPr marL="9144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7pPr>
      <a:lvl8pPr marL="13716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8pPr>
      <a:lvl9pPr marL="18288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2000"/>
        </a:spcAft>
        <a:buBlip>
          <a:blip r:embed="rId5"/>
        </a:buBlip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31825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 sz="2200">
          <a:solidFill>
            <a:schemeClr val="bg1"/>
          </a:solidFill>
          <a:latin typeface="+mn-lt"/>
          <a:ea typeface="+mn-ea"/>
        </a:defRPr>
      </a:lvl2pPr>
      <a:lvl3pPr marL="914400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 sz="2000">
          <a:solidFill>
            <a:schemeClr val="bg1"/>
          </a:solidFill>
          <a:latin typeface="+mn-lt"/>
          <a:ea typeface="+mn-ea"/>
        </a:defRPr>
      </a:lvl3pPr>
      <a:lvl4pPr marL="1196975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4pPr>
      <a:lvl5pPr marL="14922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5pPr>
      <a:lvl6pPr marL="19494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6pPr>
      <a:lvl7pPr marL="24066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7pPr>
      <a:lvl8pPr marL="28638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8pPr>
      <a:lvl9pPr marL="33210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extSlideOverla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-554038" y="-587375"/>
            <a:ext cx="7543801" cy="1963738"/>
            <a:chOff x="0" y="0"/>
            <a:chExt cx="7563453" cy="1983277"/>
          </a:xfrm>
        </p:grpSpPr>
        <p:grpSp>
          <p:nvGrpSpPr>
            <p:cNvPr id="1034" name="Group 32"/>
            <p:cNvGrpSpPr>
              <a:grpSpLocks/>
            </p:cNvGrpSpPr>
            <p:nvPr userDrawn="1"/>
          </p:nvGrpSpPr>
          <p:grpSpPr bwMode="auto">
            <a:xfrm>
              <a:off x="309855" y="0"/>
              <a:ext cx="7253598" cy="1983277"/>
              <a:chOff x="0" y="0"/>
              <a:chExt cx="7253598" cy="1983277"/>
            </a:xfrm>
          </p:grpSpPr>
          <p:sp>
            <p:nvSpPr>
              <p:cNvPr id="1036" name="Oval 10"/>
              <p:cNvSpPr>
                <a:spLocks noChangeArrowheads="1"/>
              </p:cNvSpPr>
              <p:nvPr userDrawn="1"/>
            </p:nvSpPr>
            <p:spPr bwMode="auto">
              <a:xfrm rot="4368687">
                <a:off x="3104480" y="564853"/>
                <a:ext cx="580393" cy="791043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37" name="Oval 11"/>
              <p:cNvSpPr>
                <a:spLocks noChangeArrowheads="1"/>
              </p:cNvSpPr>
              <p:nvPr userDrawn="1"/>
            </p:nvSpPr>
            <p:spPr bwMode="auto">
              <a:xfrm>
                <a:off x="598969" y="618872"/>
                <a:ext cx="1188952" cy="101328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38" name="Arc 12"/>
              <p:cNvSpPr>
                <a:spLocks/>
              </p:cNvSpPr>
              <p:nvPr userDrawn="1"/>
            </p:nvSpPr>
            <p:spPr bwMode="auto">
              <a:xfrm rot="6387309">
                <a:off x="6102000" y="58890"/>
                <a:ext cx="1107878" cy="1195319"/>
              </a:xfrm>
              <a:custGeom>
                <a:avLst/>
                <a:gdLst>
                  <a:gd name="T0" fmla="*/ 380575 w 1106761"/>
                  <a:gd name="T1" fmla="*/ 30157 h 1195483"/>
                  <a:gd name="T2" fmla="*/ 380574 w 1106761"/>
                  <a:gd name="T3" fmla="*/ 30156 h 1195483"/>
                  <a:gd name="T4" fmla="*/ 554499 w 1106761"/>
                  <a:gd name="T5" fmla="*/ 0 h 1195483"/>
                  <a:gd name="T6" fmla="*/ 1108997 w 1106761"/>
                  <a:gd name="T7" fmla="*/ 597578 h 1195483"/>
                  <a:gd name="T8" fmla="*/ 717233 w 1106761"/>
                  <a:gd name="T9" fmla="*/ 1168841 h 1195483"/>
                  <a:gd name="T10" fmla="*/ 554499 w 1106761"/>
                  <a:gd name="T11" fmla="*/ 597578 h 1195483"/>
                  <a:gd name="T12" fmla="*/ 380575 w 1106761"/>
                  <a:gd name="T13" fmla="*/ 30157 h 1195483"/>
                  <a:gd name="T14" fmla="*/ 380574 w 1106761"/>
                  <a:gd name="T15" fmla="*/ 30156 h 1195483"/>
                  <a:gd name="T16" fmla="*/ 554499 w 1106761"/>
                  <a:gd name="T17" fmla="*/ 0 h 1195483"/>
                  <a:gd name="T18" fmla="*/ 1108997 w 1106761"/>
                  <a:gd name="T19" fmla="*/ 597578 h 1195483"/>
                  <a:gd name="T20" fmla="*/ 717233 w 1106761"/>
                  <a:gd name="T21" fmla="*/ 1168841 h 119548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379808 w 1106761"/>
                  <a:gd name="T34" fmla="*/ 0 h 1195483"/>
                  <a:gd name="T35" fmla="*/ 1106761 w 1106761"/>
                  <a:gd name="T36" fmla="*/ 1169161 h 119548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06761" h="1195483" stroke="0">
                    <a:moveTo>
                      <a:pt x="379808" y="30165"/>
                    </a:moveTo>
                    <a:lnTo>
                      <a:pt x="379807" y="30164"/>
                    </a:lnTo>
                    <a:cubicBezTo>
                      <a:pt x="435807" y="10183"/>
                      <a:pt x="494404" y="-1"/>
                      <a:pt x="553381" y="0"/>
                    </a:cubicBezTo>
                    <a:cubicBezTo>
                      <a:pt x="859004" y="0"/>
                      <a:pt x="1106762" y="267618"/>
                      <a:pt x="1106762" y="597742"/>
                    </a:cubicBezTo>
                    <a:cubicBezTo>
                      <a:pt x="1106762" y="860292"/>
                      <a:pt x="948151" y="1092107"/>
                      <a:pt x="715788" y="1169161"/>
                    </a:cubicBezTo>
                    <a:lnTo>
                      <a:pt x="553381" y="597742"/>
                    </a:lnTo>
                    <a:lnTo>
                      <a:pt x="379808" y="30165"/>
                    </a:lnTo>
                    <a:close/>
                  </a:path>
                  <a:path w="1106761" h="1195483" fill="none">
                    <a:moveTo>
                      <a:pt x="379808" y="30165"/>
                    </a:moveTo>
                    <a:lnTo>
                      <a:pt x="379807" y="30164"/>
                    </a:lnTo>
                    <a:cubicBezTo>
                      <a:pt x="435807" y="10183"/>
                      <a:pt x="494404" y="-1"/>
                      <a:pt x="553381" y="0"/>
                    </a:cubicBezTo>
                    <a:cubicBezTo>
                      <a:pt x="859004" y="0"/>
                      <a:pt x="1106762" y="267618"/>
                      <a:pt x="1106762" y="597742"/>
                    </a:cubicBezTo>
                    <a:cubicBezTo>
                      <a:pt x="1106762" y="860292"/>
                      <a:pt x="948151" y="1092107"/>
                      <a:pt x="715788" y="1169161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39" name="Oval 13"/>
              <p:cNvSpPr>
                <a:spLocks noChangeArrowheads="1"/>
              </p:cNvSpPr>
              <p:nvPr userDrawn="1"/>
            </p:nvSpPr>
            <p:spPr bwMode="auto">
              <a:xfrm>
                <a:off x="5735178" y="670178"/>
                <a:ext cx="609596" cy="49060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0" name="Pie 14"/>
              <p:cNvSpPr>
                <a:spLocks/>
              </p:cNvSpPr>
              <p:nvPr userDrawn="1"/>
            </p:nvSpPr>
            <p:spPr bwMode="auto">
              <a:xfrm>
                <a:off x="255176" y="0"/>
                <a:ext cx="1386315" cy="1205678"/>
              </a:xfrm>
              <a:custGeom>
                <a:avLst/>
                <a:gdLst>
                  <a:gd name="T0" fmla="*/ 1386632 w 1385998"/>
                  <a:gd name="T1" fmla="*/ 603073 h 1205210"/>
                  <a:gd name="T2" fmla="*/ 1386632 w 1385998"/>
                  <a:gd name="T3" fmla="*/ 603073 h 1205210"/>
                  <a:gd name="T4" fmla="*/ 693317 w 1385998"/>
                  <a:gd name="T5" fmla="*/ 1206146 h 1205210"/>
                  <a:gd name="T6" fmla="*/ 0 w 1385998"/>
                  <a:gd name="T7" fmla="*/ 603073 h 1205210"/>
                  <a:gd name="T8" fmla="*/ 0 w 1385998"/>
                  <a:gd name="T9" fmla="*/ 603059 h 1205210"/>
                  <a:gd name="T10" fmla="*/ 693317 w 1385998"/>
                  <a:gd name="T11" fmla="*/ 603073 h 1205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02975 w 1385998"/>
                  <a:gd name="T19" fmla="*/ 176499 h 1205210"/>
                  <a:gd name="T20" fmla="*/ 1183023 w 1385998"/>
                  <a:gd name="T21" fmla="*/ 1028711 h 1205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5998" h="1205210">
                    <a:moveTo>
                      <a:pt x="1385998" y="602605"/>
                    </a:moveTo>
                    <a:lnTo>
                      <a:pt x="1385998" y="602605"/>
                    </a:lnTo>
                    <a:cubicBezTo>
                      <a:pt x="1385998" y="935414"/>
                      <a:pt x="1075731" y="1205210"/>
                      <a:pt x="692999" y="1205210"/>
                    </a:cubicBezTo>
                    <a:cubicBezTo>
                      <a:pt x="310266" y="1205210"/>
                      <a:pt x="0" y="935414"/>
                      <a:pt x="0" y="602605"/>
                    </a:cubicBezTo>
                    <a:cubicBezTo>
                      <a:pt x="-1" y="602600"/>
                      <a:pt x="0" y="602595"/>
                      <a:pt x="0" y="602591"/>
                    </a:cubicBezTo>
                    <a:lnTo>
                      <a:pt x="692999" y="602605"/>
                    </a:lnTo>
                    <a:lnTo>
                      <a:pt x="1385998" y="60260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1" name="Pie 15"/>
              <p:cNvSpPr>
                <a:spLocks/>
              </p:cNvSpPr>
              <p:nvPr userDrawn="1"/>
            </p:nvSpPr>
            <p:spPr bwMode="auto">
              <a:xfrm>
                <a:off x="2168322" y="205222"/>
                <a:ext cx="1601185" cy="800045"/>
              </a:xfrm>
              <a:custGeom>
                <a:avLst/>
                <a:gdLst>
                  <a:gd name="T0" fmla="*/ 1602043 w 1600327"/>
                  <a:gd name="T1" fmla="*/ 399897 h 800298"/>
                  <a:gd name="T2" fmla="*/ 1602043 w 1600327"/>
                  <a:gd name="T3" fmla="*/ 399897 h 800298"/>
                  <a:gd name="T4" fmla="*/ 801021 w 1600327"/>
                  <a:gd name="T5" fmla="*/ 799792 h 800298"/>
                  <a:gd name="T6" fmla="*/ -1 w 1600327"/>
                  <a:gd name="T7" fmla="*/ 399897 h 800298"/>
                  <a:gd name="T8" fmla="*/ -1 w 1600327"/>
                  <a:gd name="T9" fmla="*/ 399881 h 800298"/>
                  <a:gd name="T10" fmla="*/ 801022 w 1600327"/>
                  <a:gd name="T11" fmla="*/ 399897 h 8002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34363 w 1600327"/>
                  <a:gd name="T19" fmla="*/ 117201 h 800298"/>
                  <a:gd name="T20" fmla="*/ 1365964 w 1600327"/>
                  <a:gd name="T21" fmla="*/ 683097 h 8002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0327" h="800298">
                    <a:moveTo>
                      <a:pt x="1600327" y="400149"/>
                    </a:moveTo>
                    <a:lnTo>
                      <a:pt x="1600327" y="400149"/>
                    </a:lnTo>
                    <a:cubicBezTo>
                      <a:pt x="1600327" y="621145"/>
                      <a:pt x="1242081" y="800298"/>
                      <a:pt x="800163" y="800298"/>
                    </a:cubicBezTo>
                    <a:cubicBezTo>
                      <a:pt x="358244" y="800298"/>
                      <a:pt x="-1" y="621145"/>
                      <a:pt x="-1" y="400149"/>
                    </a:cubicBezTo>
                    <a:cubicBezTo>
                      <a:pt x="-2" y="400143"/>
                      <a:pt x="-1" y="400138"/>
                      <a:pt x="-1" y="400133"/>
                    </a:cubicBezTo>
                    <a:lnTo>
                      <a:pt x="800164" y="400149"/>
                    </a:lnTo>
                    <a:lnTo>
                      <a:pt x="1600327" y="40014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2" name="Oval 16"/>
              <p:cNvSpPr>
                <a:spLocks noChangeArrowheads="1"/>
              </p:cNvSpPr>
              <p:nvPr userDrawn="1"/>
            </p:nvSpPr>
            <p:spPr bwMode="auto">
              <a:xfrm>
                <a:off x="2894108" y="1369214"/>
                <a:ext cx="417009" cy="416857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3" name="Oval 17"/>
              <p:cNvSpPr>
                <a:spLocks noChangeArrowheads="1"/>
              </p:cNvSpPr>
              <p:nvPr userDrawn="1"/>
            </p:nvSpPr>
            <p:spPr bwMode="auto">
              <a:xfrm rot="2510439">
                <a:off x="433439" y="769582"/>
                <a:ext cx="779901" cy="982821"/>
              </a:xfrm>
              <a:prstGeom prst="ellipse">
                <a:avLst/>
              </a:prstGeom>
              <a:solidFill>
                <a:schemeClr val="bg2">
                  <a:alpha val="50195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4" name="Pie 18"/>
              <p:cNvSpPr>
                <a:spLocks/>
              </p:cNvSpPr>
              <p:nvPr userDrawn="1"/>
            </p:nvSpPr>
            <p:spPr bwMode="auto">
              <a:xfrm rot="-5400000">
                <a:off x="165" y="1449728"/>
                <a:ext cx="533898" cy="533198"/>
              </a:xfrm>
              <a:custGeom>
                <a:avLst/>
                <a:gdLst>
                  <a:gd name="T0" fmla="*/ 534264 w 533532"/>
                  <a:gd name="T1" fmla="*/ 266477 h 533442"/>
                  <a:gd name="T2" fmla="*/ 534264 w 533532"/>
                  <a:gd name="T3" fmla="*/ 266477 h 533442"/>
                  <a:gd name="T4" fmla="*/ 267132 w 533532"/>
                  <a:gd name="T5" fmla="*/ 532954 h 533442"/>
                  <a:gd name="T6" fmla="*/ 5 w 533532"/>
                  <a:gd name="T7" fmla="*/ 268253 h 533442"/>
                  <a:gd name="T8" fmla="*/ 267132 w 533532"/>
                  <a:gd name="T9" fmla="*/ 266477 h 533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78134 w 533532"/>
                  <a:gd name="T16" fmla="*/ 78121 h 533442"/>
                  <a:gd name="T17" fmla="*/ 455398 w 533532"/>
                  <a:gd name="T18" fmla="*/ 455321 h 533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3532" h="533442">
                    <a:moveTo>
                      <a:pt x="533532" y="266721"/>
                    </a:moveTo>
                    <a:lnTo>
                      <a:pt x="533532" y="266721"/>
                    </a:lnTo>
                    <a:cubicBezTo>
                      <a:pt x="533532" y="414026"/>
                      <a:pt x="414096" y="533442"/>
                      <a:pt x="266766" y="533442"/>
                    </a:cubicBezTo>
                    <a:cubicBezTo>
                      <a:pt x="120129" y="533442"/>
                      <a:pt x="983" y="415107"/>
                      <a:pt x="5" y="268499"/>
                    </a:cubicBezTo>
                    <a:lnTo>
                      <a:pt x="266766" y="266721"/>
                    </a:lnTo>
                    <a:lnTo>
                      <a:pt x="533532" y="266721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5" name="Oval 19"/>
              <p:cNvSpPr>
                <a:spLocks noChangeArrowheads="1"/>
              </p:cNvSpPr>
              <p:nvPr userDrawn="1"/>
            </p:nvSpPr>
            <p:spPr bwMode="auto">
              <a:xfrm>
                <a:off x="1822938" y="1098258"/>
                <a:ext cx="227603" cy="1939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6" name="Pie 20"/>
              <p:cNvSpPr>
                <a:spLocks/>
              </p:cNvSpPr>
              <p:nvPr userDrawn="1"/>
            </p:nvSpPr>
            <p:spPr bwMode="auto">
              <a:xfrm>
                <a:off x="1254723" y="3207"/>
                <a:ext cx="1386315" cy="1205678"/>
              </a:xfrm>
              <a:custGeom>
                <a:avLst/>
                <a:gdLst>
                  <a:gd name="T0" fmla="*/ 1386632 w 1385998"/>
                  <a:gd name="T1" fmla="*/ 603073 h 1205210"/>
                  <a:gd name="T2" fmla="*/ 1386632 w 1385998"/>
                  <a:gd name="T3" fmla="*/ 603073 h 1205210"/>
                  <a:gd name="T4" fmla="*/ 693317 w 1385998"/>
                  <a:gd name="T5" fmla="*/ 1206146 h 1205210"/>
                  <a:gd name="T6" fmla="*/ 0 w 1385998"/>
                  <a:gd name="T7" fmla="*/ 603073 h 1205210"/>
                  <a:gd name="T8" fmla="*/ 0 w 1385998"/>
                  <a:gd name="T9" fmla="*/ 603059 h 1205210"/>
                  <a:gd name="T10" fmla="*/ 693317 w 1385998"/>
                  <a:gd name="T11" fmla="*/ 603073 h 1205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02975 w 1385998"/>
                  <a:gd name="T19" fmla="*/ 176499 h 1205210"/>
                  <a:gd name="T20" fmla="*/ 1183023 w 1385998"/>
                  <a:gd name="T21" fmla="*/ 1028711 h 1205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5998" h="1205210">
                    <a:moveTo>
                      <a:pt x="1385998" y="602605"/>
                    </a:moveTo>
                    <a:lnTo>
                      <a:pt x="1385998" y="602605"/>
                    </a:lnTo>
                    <a:cubicBezTo>
                      <a:pt x="1385998" y="935414"/>
                      <a:pt x="1075731" y="1205210"/>
                      <a:pt x="692999" y="1205210"/>
                    </a:cubicBezTo>
                    <a:cubicBezTo>
                      <a:pt x="310266" y="1205210"/>
                      <a:pt x="0" y="935414"/>
                      <a:pt x="0" y="602605"/>
                    </a:cubicBezTo>
                    <a:cubicBezTo>
                      <a:pt x="-1" y="602600"/>
                      <a:pt x="0" y="602595"/>
                      <a:pt x="0" y="602591"/>
                    </a:cubicBezTo>
                    <a:lnTo>
                      <a:pt x="692999" y="602605"/>
                    </a:lnTo>
                    <a:lnTo>
                      <a:pt x="1385998" y="60260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7" name="Pie 21"/>
              <p:cNvSpPr>
                <a:spLocks/>
              </p:cNvSpPr>
              <p:nvPr userDrawn="1"/>
            </p:nvSpPr>
            <p:spPr bwMode="auto">
              <a:xfrm>
                <a:off x="5445500" y="262940"/>
                <a:ext cx="1599593" cy="686210"/>
              </a:xfrm>
              <a:custGeom>
                <a:avLst/>
                <a:gdLst>
                  <a:gd name="T0" fmla="*/ 1598859 w 1600327"/>
                  <a:gd name="T1" fmla="*/ 343227 h 685969"/>
                  <a:gd name="T2" fmla="*/ 1598859 w 1600327"/>
                  <a:gd name="T3" fmla="*/ 343227 h 685969"/>
                  <a:gd name="T4" fmla="*/ 799429 w 1600327"/>
                  <a:gd name="T5" fmla="*/ 686452 h 685969"/>
                  <a:gd name="T6" fmla="*/ -1 w 1600327"/>
                  <a:gd name="T7" fmla="*/ 343227 h 685969"/>
                  <a:gd name="T8" fmla="*/ -1 w 1600327"/>
                  <a:gd name="T9" fmla="*/ 343210 h 685969"/>
                  <a:gd name="T10" fmla="*/ 799430 w 1600327"/>
                  <a:gd name="T11" fmla="*/ 343227 h 6859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34363 w 1600327"/>
                  <a:gd name="T19" fmla="*/ 100458 h 685969"/>
                  <a:gd name="T20" fmla="*/ 1365964 w 1600327"/>
                  <a:gd name="T21" fmla="*/ 585511 h 6859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0327" h="685969">
                    <a:moveTo>
                      <a:pt x="1600327" y="342985"/>
                    </a:moveTo>
                    <a:lnTo>
                      <a:pt x="1600327" y="342985"/>
                    </a:lnTo>
                    <a:cubicBezTo>
                      <a:pt x="1600327" y="532410"/>
                      <a:pt x="1242081" y="685970"/>
                      <a:pt x="800163" y="685970"/>
                    </a:cubicBezTo>
                    <a:cubicBezTo>
                      <a:pt x="358244" y="685970"/>
                      <a:pt x="-1" y="532410"/>
                      <a:pt x="-1" y="342985"/>
                    </a:cubicBezTo>
                    <a:cubicBezTo>
                      <a:pt x="-2" y="342979"/>
                      <a:pt x="-1" y="342974"/>
                      <a:pt x="-1" y="342969"/>
                    </a:cubicBezTo>
                    <a:lnTo>
                      <a:pt x="800164" y="342985"/>
                    </a:lnTo>
                    <a:lnTo>
                      <a:pt x="1600327" y="34298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8" name="Oval 22"/>
              <p:cNvSpPr>
                <a:spLocks noChangeArrowheads="1"/>
              </p:cNvSpPr>
              <p:nvPr userDrawn="1"/>
            </p:nvSpPr>
            <p:spPr bwMode="auto">
              <a:xfrm>
                <a:off x="5991431" y="670178"/>
                <a:ext cx="685995" cy="53389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9" name="Pie 23"/>
              <p:cNvSpPr>
                <a:spLocks/>
              </p:cNvSpPr>
              <p:nvPr userDrawn="1"/>
            </p:nvSpPr>
            <p:spPr bwMode="auto">
              <a:xfrm>
                <a:off x="6398889" y="349518"/>
                <a:ext cx="838792" cy="527485"/>
              </a:xfrm>
              <a:custGeom>
                <a:avLst/>
                <a:gdLst>
                  <a:gd name="T0" fmla="*/ 839317 w 838267"/>
                  <a:gd name="T1" fmla="*/ 263896 h 527180"/>
                  <a:gd name="T2" fmla="*/ 839317 w 838267"/>
                  <a:gd name="T3" fmla="*/ 263896 h 527180"/>
                  <a:gd name="T4" fmla="*/ 419658 w 838267"/>
                  <a:gd name="T5" fmla="*/ 527790 h 527180"/>
                  <a:gd name="T6" fmla="*/ -1 w 838267"/>
                  <a:gd name="T7" fmla="*/ 263896 h 527180"/>
                  <a:gd name="T8" fmla="*/ -1 w 838267"/>
                  <a:gd name="T9" fmla="*/ 263887 h 527180"/>
                  <a:gd name="T10" fmla="*/ 419660 w 838267"/>
                  <a:gd name="T11" fmla="*/ 263896 h 5271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22761 w 838267"/>
                  <a:gd name="T19" fmla="*/ 77204 h 527180"/>
                  <a:gd name="T20" fmla="*/ 715506 w 838267"/>
                  <a:gd name="T21" fmla="*/ 449976 h 5271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8267" h="527180">
                    <a:moveTo>
                      <a:pt x="838267" y="263590"/>
                    </a:moveTo>
                    <a:lnTo>
                      <a:pt x="838267" y="263590"/>
                    </a:lnTo>
                    <a:cubicBezTo>
                      <a:pt x="838267" y="409166"/>
                      <a:pt x="650614" y="527180"/>
                      <a:pt x="419133" y="527180"/>
                    </a:cubicBezTo>
                    <a:cubicBezTo>
                      <a:pt x="187651" y="527180"/>
                      <a:pt x="-1" y="409166"/>
                      <a:pt x="-1" y="263590"/>
                    </a:cubicBezTo>
                    <a:cubicBezTo>
                      <a:pt x="-2" y="263587"/>
                      <a:pt x="-1" y="263584"/>
                      <a:pt x="-1" y="263582"/>
                    </a:cubicBezTo>
                    <a:lnTo>
                      <a:pt x="419134" y="263590"/>
                    </a:lnTo>
                    <a:lnTo>
                      <a:pt x="838267" y="26359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0" name="Oval 24"/>
              <p:cNvSpPr>
                <a:spLocks noChangeArrowheads="1"/>
              </p:cNvSpPr>
              <p:nvPr userDrawn="1"/>
            </p:nvSpPr>
            <p:spPr bwMode="auto">
              <a:xfrm rot="4368687">
                <a:off x="3927345" y="461071"/>
                <a:ext cx="583600" cy="908823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51" name="Pie 25"/>
              <p:cNvSpPr>
                <a:spLocks/>
              </p:cNvSpPr>
              <p:nvPr userDrawn="1"/>
            </p:nvSpPr>
            <p:spPr bwMode="auto">
              <a:xfrm>
                <a:off x="4648090" y="460145"/>
                <a:ext cx="300820" cy="299817"/>
              </a:xfrm>
              <a:custGeom>
                <a:avLst/>
                <a:gdLst>
                  <a:gd name="T0" fmla="*/ 301580 w 300062"/>
                  <a:gd name="T1" fmla="*/ 149762 h 300112"/>
                  <a:gd name="T2" fmla="*/ 301580 w 300062"/>
                  <a:gd name="T3" fmla="*/ 149762 h 300112"/>
                  <a:gd name="T4" fmla="*/ 150790 w 300062"/>
                  <a:gd name="T5" fmla="*/ 299522 h 300112"/>
                  <a:gd name="T6" fmla="*/ 3 w 300062"/>
                  <a:gd name="T7" fmla="*/ 150759 h 300112"/>
                  <a:gd name="T8" fmla="*/ 150790 w 300062"/>
                  <a:gd name="T9" fmla="*/ 149762 h 300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3943 w 300062"/>
                  <a:gd name="T16" fmla="*/ 43950 h 300112"/>
                  <a:gd name="T17" fmla="*/ 256119 w 300062"/>
                  <a:gd name="T18" fmla="*/ 256162 h 300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0062" h="300112">
                    <a:moveTo>
                      <a:pt x="300062" y="150056"/>
                    </a:moveTo>
                    <a:lnTo>
                      <a:pt x="300062" y="150056"/>
                    </a:lnTo>
                    <a:cubicBezTo>
                      <a:pt x="300062" y="232929"/>
                      <a:pt x="232890" y="300112"/>
                      <a:pt x="150031" y="300112"/>
                    </a:cubicBezTo>
                    <a:cubicBezTo>
                      <a:pt x="67561" y="300112"/>
                      <a:pt x="552" y="233537"/>
                      <a:pt x="3" y="151055"/>
                    </a:cubicBezTo>
                    <a:lnTo>
                      <a:pt x="150031" y="150056"/>
                    </a:lnTo>
                    <a:lnTo>
                      <a:pt x="300062" y="150056"/>
                    </a:ln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" name="Pie 26"/>
              <p:cNvSpPr>
                <a:spLocks/>
              </p:cNvSpPr>
              <p:nvPr userDrawn="1"/>
            </p:nvSpPr>
            <p:spPr bwMode="auto">
              <a:xfrm>
                <a:off x="5020533" y="487402"/>
                <a:ext cx="181446" cy="229272"/>
              </a:xfrm>
              <a:custGeom>
                <a:avLst/>
                <a:gdLst>
                  <a:gd name="T0" fmla="*/ 180321 w 182578"/>
                  <a:gd name="T1" fmla="*/ 114945 h 228657"/>
                  <a:gd name="T2" fmla="*/ 180321 w 182578"/>
                  <a:gd name="T3" fmla="*/ 114945 h 228657"/>
                  <a:gd name="T4" fmla="*/ 90161 w 182578"/>
                  <a:gd name="T5" fmla="*/ 229890 h 228657"/>
                  <a:gd name="T6" fmla="*/ 1 w 182578"/>
                  <a:gd name="T7" fmla="*/ 115556 h 228657"/>
                  <a:gd name="T8" fmla="*/ 90161 w 182578"/>
                  <a:gd name="T9" fmla="*/ 114945 h 2286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26738 w 182578"/>
                  <a:gd name="T16" fmla="*/ 33486 h 228657"/>
                  <a:gd name="T17" fmla="*/ 155840 w 182578"/>
                  <a:gd name="T18" fmla="*/ 195171 h 2286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578" h="228657">
                    <a:moveTo>
                      <a:pt x="182578" y="114329"/>
                    </a:moveTo>
                    <a:lnTo>
                      <a:pt x="182578" y="114329"/>
                    </a:lnTo>
                    <a:cubicBezTo>
                      <a:pt x="182578" y="177471"/>
                      <a:pt x="141706" y="228658"/>
                      <a:pt x="91289" y="228658"/>
                    </a:cubicBezTo>
                    <a:cubicBezTo>
                      <a:pt x="41061" y="228658"/>
                      <a:pt x="268" y="177841"/>
                      <a:pt x="1" y="114937"/>
                    </a:cubicBezTo>
                    <a:lnTo>
                      <a:pt x="91289" y="114329"/>
                    </a:lnTo>
                    <a:lnTo>
                      <a:pt x="182578" y="11432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" name="Pie 27"/>
              <p:cNvSpPr>
                <a:spLocks/>
              </p:cNvSpPr>
              <p:nvPr userDrawn="1"/>
            </p:nvSpPr>
            <p:spPr bwMode="auto">
              <a:xfrm>
                <a:off x="5292703" y="492211"/>
                <a:ext cx="229196" cy="229272"/>
              </a:xfrm>
              <a:custGeom>
                <a:avLst/>
                <a:gdLst>
                  <a:gd name="T0" fmla="*/ 229775 w 228618"/>
                  <a:gd name="T1" fmla="*/ 114945 h 228656"/>
                  <a:gd name="T2" fmla="*/ 229775 w 228618"/>
                  <a:gd name="T3" fmla="*/ 114945 h 228656"/>
                  <a:gd name="T4" fmla="*/ 114888 w 228618"/>
                  <a:gd name="T5" fmla="*/ 229890 h 228656"/>
                  <a:gd name="T6" fmla="*/ 2 w 228618"/>
                  <a:gd name="T7" fmla="*/ 115711 h 228656"/>
                  <a:gd name="T8" fmla="*/ 114888 w 228618"/>
                  <a:gd name="T9" fmla="*/ 114945 h 2286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33480 w 228618"/>
                  <a:gd name="T16" fmla="*/ 33486 h 228656"/>
                  <a:gd name="T17" fmla="*/ 195138 w 228618"/>
                  <a:gd name="T18" fmla="*/ 195170 h 2286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8618" h="228656">
                    <a:moveTo>
                      <a:pt x="228618" y="114328"/>
                    </a:moveTo>
                    <a:lnTo>
                      <a:pt x="228618" y="114328"/>
                    </a:lnTo>
                    <a:cubicBezTo>
                      <a:pt x="228618" y="177469"/>
                      <a:pt x="177440" y="228656"/>
                      <a:pt x="114309" y="228656"/>
                    </a:cubicBezTo>
                    <a:cubicBezTo>
                      <a:pt x="51475" y="228656"/>
                      <a:pt x="421" y="177932"/>
                      <a:pt x="2" y="115090"/>
                    </a:cubicBezTo>
                    <a:lnTo>
                      <a:pt x="114309" y="114328"/>
                    </a:lnTo>
                    <a:lnTo>
                      <a:pt x="228618" y="1143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" name="Oval 28"/>
              <p:cNvSpPr>
                <a:spLocks noChangeArrowheads="1"/>
              </p:cNvSpPr>
              <p:nvPr userDrawn="1"/>
            </p:nvSpPr>
            <p:spPr bwMode="auto">
              <a:xfrm>
                <a:off x="2666504" y="606046"/>
                <a:ext cx="665304" cy="66536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55" name="Pie 29"/>
              <p:cNvSpPr>
                <a:spLocks/>
              </p:cNvSpPr>
              <p:nvPr userDrawn="1"/>
            </p:nvSpPr>
            <p:spPr bwMode="auto">
              <a:xfrm>
                <a:off x="3274509" y="307833"/>
                <a:ext cx="838791" cy="609252"/>
              </a:xfrm>
              <a:custGeom>
                <a:avLst/>
                <a:gdLst>
                  <a:gd name="T0" fmla="*/ 839315 w 838267"/>
                  <a:gd name="T1" fmla="*/ 304377 h 609750"/>
                  <a:gd name="T2" fmla="*/ 839315 w 838267"/>
                  <a:gd name="T3" fmla="*/ 304377 h 609750"/>
                  <a:gd name="T4" fmla="*/ 419657 w 838267"/>
                  <a:gd name="T5" fmla="*/ 608754 h 609750"/>
                  <a:gd name="T6" fmla="*/ -1 w 838267"/>
                  <a:gd name="T7" fmla="*/ 304377 h 609750"/>
                  <a:gd name="T8" fmla="*/ -1 w 838267"/>
                  <a:gd name="T9" fmla="*/ 304369 h 609750"/>
                  <a:gd name="T10" fmla="*/ 419658 w 838267"/>
                  <a:gd name="T11" fmla="*/ 304377 h 6097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22761 w 838267"/>
                  <a:gd name="T19" fmla="*/ 89296 h 609750"/>
                  <a:gd name="T20" fmla="*/ 715506 w 838267"/>
                  <a:gd name="T21" fmla="*/ 520454 h 6097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8267" h="609750">
                    <a:moveTo>
                      <a:pt x="838267" y="304875"/>
                    </a:moveTo>
                    <a:lnTo>
                      <a:pt x="838267" y="304875"/>
                    </a:lnTo>
                    <a:cubicBezTo>
                      <a:pt x="838267" y="473252"/>
                      <a:pt x="650614" y="609750"/>
                      <a:pt x="419133" y="609750"/>
                    </a:cubicBezTo>
                    <a:cubicBezTo>
                      <a:pt x="187651" y="609750"/>
                      <a:pt x="-1" y="473252"/>
                      <a:pt x="-1" y="304875"/>
                    </a:cubicBezTo>
                    <a:cubicBezTo>
                      <a:pt x="-2" y="304872"/>
                      <a:pt x="-1" y="304869"/>
                      <a:pt x="-1" y="304867"/>
                    </a:cubicBezTo>
                    <a:lnTo>
                      <a:pt x="419134" y="304875"/>
                    </a:lnTo>
                    <a:lnTo>
                      <a:pt x="838267" y="30487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035" name="Pie 9"/>
            <p:cNvSpPr>
              <a:spLocks/>
            </p:cNvSpPr>
            <p:nvPr userDrawn="1"/>
          </p:nvSpPr>
          <p:spPr bwMode="auto">
            <a:xfrm rot="-5400000">
              <a:off x="142539" y="527639"/>
              <a:ext cx="851350" cy="1136429"/>
            </a:xfrm>
            <a:custGeom>
              <a:avLst/>
              <a:gdLst>
                <a:gd name="T0" fmla="*/ 851590 w 851110"/>
                <a:gd name="T1" fmla="*/ 568059 h 1136741"/>
                <a:gd name="T2" fmla="*/ 851590 w 851110"/>
                <a:gd name="T3" fmla="*/ 568059 h 1136741"/>
                <a:gd name="T4" fmla="*/ 425795 w 851110"/>
                <a:gd name="T5" fmla="*/ 1136118 h 1136741"/>
                <a:gd name="T6" fmla="*/ 0 w 851110"/>
                <a:gd name="T7" fmla="*/ 568059 h 1136741"/>
                <a:gd name="T8" fmla="*/ 0 w 851110"/>
                <a:gd name="T9" fmla="*/ 568051 h 1136741"/>
                <a:gd name="T10" fmla="*/ 425795 w 851110"/>
                <a:gd name="T11" fmla="*/ 568059 h 11367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24642 w 851110"/>
                <a:gd name="T19" fmla="*/ 166472 h 1136741"/>
                <a:gd name="T20" fmla="*/ 726468 w 851110"/>
                <a:gd name="T21" fmla="*/ 970269 h 11367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51110" h="1136741">
                  <a:moveTo>
                    <a:pt x="851110" y="568371"/>
                  </a:moveTo>
                  <a:lnTo>
                    <a:pt x="851110" y="568371"/>
                  </a:lnTo>
                  <a:cubicBezTo>
                    <a:pt x="851110" y="882273"/>
                    <a:pt x="660582" y="1136742"/>
                    <a:pt x="425555" y="1136742"/>
                  </a:cubicBezTo>
                  <a:cubicBezTo>
                    <a:pt x="190527" y="1136742"/>
                    <a:pt x="0" y="882273"/>
                    <a:pt x="0" y="568371"/>
                  </a:cubicBezTo>
                  <a:cubicBezTo>
                    <a:pt x="-1" y="568368"/>
                    <a:pt x="0" y="568365"/>
                    <a:pt x="0" y="568363"/>
                  </a:cubicBezTo>
                  <a:lnTo>
                    <a:pt x="425555" y="568371"/>
                  </a:lnTo>
                  <a:lnTo>
                    <a:pt x="851110" y="56837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712788" y="1371600"/>
            <a:ext cx="77168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Mastertitelformat bearbeiten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3011488"/>
            <a:ext cx="7716837" cy="338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Mastertextformat bearbeiten</a:t>
            </a:r>
          </a:p>
          <a:p>
            <a:pPr lvl="1"/>
            <a:r>
              <a:rPr lang="en-US" altLang="zh-CN"/>
              <a:t>Zweite Ebene</a:t>
            </a:r>
          </a:p>
          <a:p>
            <a:pPr lvl="2"/>
            <a:r>
              <a:rPr lang="en-US" altLang="zh-CN"/>
              <a:t>Dritte Ebene</a:t>
            </a:r>
          </a:p>
          <a:p>
            <a:pPr lvl="3"/>
            <a:r>
              <a:rPr lang="en-US" altLang="zh-CN"/>
              <a:t>Vierte Ebene</a:t>
            </a:r>
          </a:p>
          <a:p>
            <a:pPr lvl="4"/>
            <a:r>
              <a:rPr lang="en-US" altLang="zh-CN"/>
              <a:t>Fünfte Ebene</a:t>
            </a:r>
          </a:p>
        </p:txBody>
      </p:sp>
      <p:sp>
        <p:nvSpPr>
          <p:cNvPr id="105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788" y="300038"/>
            <a:ext cx="274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buFont typeface="Arial" pitchFamily="34" charset="0"/>
              <a:buNone/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115888"/>
            <a:ext cx="274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buFont typeface="Arial" pitchFamily="34" charset="0"/>
              <a:buNone/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04838"/>
            <a:ext cx="1385888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6464C6-C4FD-420D-8654-308F212AE39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altLang="de-DE">
              <a:solidFill>
                <a:srgbClr val="FFFFFF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40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2pPr>
      <a:lvl3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3pPr>
      <a:lvl4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4pPr>
      <a:lvl5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5pPr>
      <a:lvl6pPr marL="4572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6pPr>
      <a:lvl7pPr marL="9144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7pPr>
      <a:lvl8pPr marL="13716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8pPr>
      <a:lvl9pPr marL="18288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2000"/>
        </a:spcAft>
        <a:buBlip>
          <a:blip r:embed="rId5"/>
        </a:buBlip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31825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 sz="2200">
          <a:solidFill>
            <a:schemeClr val="bg1"/>
          </a:solidFill>
          <a:latin typeface="+mn-lt"/>
          <a:ea typeface="+mn-ea"/>
        </a:defRPr>
      </a:lvl2pPr>
      <a:lvl3pPr marL="914400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 sz="2000">
          <a:solidFill>
            <a:schemeClr val="bg1"/>
          </a:solidFill>
          <a:latin typeface="+mn-lt"/>
          <a:ea typeface="+mn-ea"/>
        </a:defRPr>
      </a:lvl3pPr>
      <a:lvl4pPr marL="1196975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4pPr>
      <a:lvl5pPr marL="14922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5pPr>
      <a:lvl6pPr marL="19494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6pPr>
      <a:lvl7pPr marL="24066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7pPr>
      <a:lvl8pPr marL="28638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8pPr>
      <a:lvl9pPr marL="33210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extSlideOverla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-554038" y="-587375"/>
            <a:ext cx="7543801" cy="1963738"/>
            <a:chOff x="0" y="0"/>
            <a:chExt cx="7563453" cy="1983277"/>
          </a:xfrm>
        </p:grpSpPr>
        <p:grpSp>
          <p:nvGrpSpPr>
            <p:cNvPr id="1034" name="Group 32"/>
            <p:cNvGrpSpPr>
              <a:grpSpLocks/>
            </p:cNvGrpSpPr>
            <p:nvPr userDrawn="1"/>
          </p:nvGrpSpPr>
          <p:grpSpPr bwMode="auto">
            <a:xfrm>
              <a:off x="309855" y="0"/>
              <a:ext cx="7253598" cy="1983277"/>
              <a:chOff x="0" y="0"/>
              <a:chExt cx="7253598" cy="1983277"/>
            </a:xfrm>
          </p:grpSpPr>
          <p:sp>
            <p:nvSpPr>
              <p:cNvPr id="1036" name="Oval 10"/>
              <p:cNvSpPr>
                <a:spLocks noChangeArrowheads="1"/>
              </p:cNvSpPr>
              <p:nvPr userDrawn="1"/>
            </p:nvSpPr>
            <p:spPr bwMode="auto">
              <a:xfrm rot="4368687">
                <a:off x="3104480" y="564853"/>
                <a:ext cx="580393" cy="791043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37" name="Oval 11"/>
              <p:cNvSpPr>
                <a:spLocks noChangeArrowheads="1"/>
              </p:cNvSpPr>
              <p:nvPr userDrawn="1"/>
            </p:nvSpPr>
            <p:spPr bwMode="auto">
              <a:xfrm>
                <a:off x="598969" y="618872"/>
                <a:ext cx="1188952" cy="101328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38" name="Arc 12"/>
              <p:cNvSpPr>
                <a:spLocks/>
              </p:cNvSpPr>
              <p:nvPr userDrawn="1"/>
            </p:nvSpPr>
            <p:spPr bwMode="auto">
              <a:xfrm rot="6387309">
                <a:off x="6102000" y="58890"/>
                <a:ext cx="1107878" cy="1195319"/>
              </a:xfrm>
              <a:custGeom>
                <a:avLst/>
                <a:gdLst>
                  <a:gd name="T0" fmla="*/ 380575 w 1106761"/>
                  <a:gd name="T1" fmla="*/ 30157 h 1195483"/>
                  <a:gd name="T2" fmla="*/ 380574 w 1106761"/>
                  <a:gd name="T3" fmla="*/ 30156 h 1195483"/>
                  <a:gd name="T4" fmla="*/ 554499 w 1106761"/>
                  <a:gd name="T5" fmla="*/ 0 h 1195483"/>
                  <a:gd name="T6" fmla="*/ 1108997 w 1106761"/>
                  <a:gd name="T7" fmla="*/ 597578 h 1195483"/>
                  <a:gd name="T8" fmla="*/ 717233 w 1106761"/>
                  <a:gd name="T9" fmla="*/ 1168841 h 1195483"/>
                  <a:gd name="T10" fmla="*/ 554499 w 1106761"/>
                  <a:gd name="T11" fmla="*/ 597578 h 1195483"/>
                  <a:gd name="T12" fmla="*/ 380575 w 1106761"/>
                  <a:gd name="T13" fmla="*/ 30157 h 1195483"/>
                  <a:gd name="T14" fmla="*/ 380574 w 1106761"/>
                  <a:gd name="T15" fmla="*/ 30156 h 1195483"/>
                  <a:gd name="T16" fmla="*/ 554499 w 1106761"/>
                  <a:gd name="T17" fmla="*/ 0 h 1195483"/>
                  <a:gd name="T18" fmla="*/ 1108997 w 1106761"/>
                  <a:gd name="T19" fmla="*/ 597578 h 1195483"/>
                  <a:gd name="T20" fmla="*/ 717233 w 1106761"/>
                  <a:gd name="T21" fmla="*/ 1168841 h 119548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379808 w 1106761"/>
                  <a:gd name="T34" fmla="*/ 0 h 1195483"/>
                  <a:gd name="T35" fmla="*/ 1106761 w 1106761"/>
                  <a:gd name="T36" fmla="*/ 1169161 h 119548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06761" h="1195483" stroke="0">
                    <a:moveTo>
                      <a:pt x="379808" y="30165"/>
                    </a:moveTo>
                    <a:lnTo>
                      <a:pt x="379807" y="30164"/>
                    </a:lnTo>
                    <a:cubicBezTo>
                      <a:pt x="435807" y="10183"/>
                      <a:pt x="494404" y="-1"/>
                      <a:pt x="553381" y="0"/>
                    </a:cubicBezTo>
                    <a:cubicBezTo>
                      <a:pt x="859004" y="0"/>
                      <a:pt x="1106762" y="267618"/>
                      <a:pt x="1106762" y="597742"/>
                    </a:cubicBezTo>
                    <a:cubicBezTo>
                      <a:pt x="1106762" y="860292"/>
                      <a:pt x="948151" y="1092107"/>
                      <a:pt x="715788" y="1169161"/>
                    </a:cubicBezTo>
                    <a:lnTo>
                      <a:pt x="553381" y="597742"/>
                    </a:lnTo>
                    <a:lnTo>
                      <a:pt x="379808" y="30165"/>
                    </a:lnTo>
                    <a:close/>
                  </a:path>
                  <a:path w="1106761" h="1195483" fill="none">
                    <a:moveTo>
                      <a:pt x="379808" y="30165"/>
                    </a:moveTo>
                    <a:lnTo>
                      <a:pt x="379807" y="30164"/>
                    </a:lnTo>
                    <a:cubicBezTo>
                      <a:pt x="435807" y="10183"/>
                      <a:pt x="494404" y="-1"/>
                      <a:pt x="553381" y="0"/>
                    </a:cubicBezTo>
                    <a:cubicBezTo>
                      <a:pt x="859004" y="0"/>
                      <a:pt x="1106762" y="267618"/>
                      <a:pt x="1106762" y="597742"/>
                    </a:cubicBezTo>
                    <a:cubicBezTo>
                      <a:pt x="1106762" y="860292"/>
                      <a:pt x="948151" y="1092107"/>
                      <a:pt x="715788" y="1169161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39" name="Oval 13"/>
              <p:cNvSpPr>
                <a:spLocks noChangeArrowheads="1"/>
              </p:cNvSpPr>
              <p:nvPr userDrawn="1"/>
            </p:nvSpPr>
            <p:spPr bwMode="auto">
              <a:xfrm>
                <a:off x="5735178" y="670178"/>
                <a:ext cx="609596" cy="49060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0" name="Pie 14"/>
              <p:cNvSpPr>
                <a:spLocks/>
              </p:cNvSpPr>
              <p:nvPr userDrawn="1"/>
            </p:nvSpPr>
            <p:spPr bwMode="auto">
              <a:xfrm>
                <a:off x="255176" y="0"/>
                <a:ext cx="1386315" cy="1205678"/>
              </a:xfrm>
              <a:custGeom>
                <a:avLst/>
                <a:gdLst>
                  <a:gd name="T0" fmla="*/ 1386632 w 1385998"/>
                  <a:gd name="T1" fmla="*/ 603073 h 1205210"/>
                  <a:gd name="T2" fmla="*/ 1386632 w 1385998"/>
                  <a:gd name="T3" fmla="*/ 603073 h 1205210"/>
                  <a:gd name="T4" fmla="*/ 693317 w 1385998"/>
                  <a:gd name="T5" fmla="*/ 1206146 h 1205210"/>
                  <a:gd name="T6" fmla="*/ 0 w 1385998"/>
                  <a:gd name="T7" fmla="*/ 603073 h 1205210"/>
                  <a:gd name="T8" fmla="*/ 0 w 1385998"/>
                  <a:gd name="T9" fmla="*/ 603059 h 1205210"/>
                  <a:gd name="T10" fmla="*/ 693317 w 1385998"/>
                  <a:gd name="T11" fmla="*/ 603073 h 1205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02975 w 1385998"/>
                  <a:gd name="T19" fmla="*/ 176499 h 1205210"/>
                  <a:gd name="T20" fmla="*/ 1183023 w 1385998"/>
                  <a:gd name="T21" fmla="*/ 1028711 h 1205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5998" h="1205210">
                    <a:moveTo>
                      <a:pt x="1385998" y="602605"/>
                    </a:moveTo>
                    <a:lnTo>
                      <a:pt x="1385998" y="602605"/>
                    </a:lnTo>
                    <a:cubicBezTo>
                      <a:pt x="1385998" y="935414"/>
                      <a:pt x="1075731" y="1205210"/>
                      <a:pt x="692999" y="1205210"/>
                    </a:cubicBezTo>
                    <a:cubicBezTo>
                      <a:pt x="310266" y="1205210"/>
                      <a:pt x="0" y="935414"/>
                      <a:pt x="0" y="602605"/>
                    </a:cubicBezTo>
                    <a:cubicBezTo>
                      <a:pt x="-1" y="602600"/>
                      <a:pt x="0" y="602595"/>
                      <a:pt x="0" y="602591"/>
                    </a:cubicBezTo>
                    <a:lnTo>
                      <a:pt x="692999" y="602605"/>
                    </a:lnTo>
                    <a:lnTo>
                      <a:pt x="1385998" y="60260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1" name="Pie 15"/>
              <p:cNvSpPr>
                <a:spLocks/>
              </p:cNvSpPr>
              <p:nvPr userDrawn="1"/>
            </p:nvSpPr>
            <p:spPr bwMode="auto">
              <a:xfrm>
                <a:off x="2168322" y="205222"/>
                <a:ext cx="1601185" cy="800045"/>
              </a:xfrm>
              <a:custGeom>
                <a:avLst/>
                <a:gdLst>
                  <a:gd name="T0" fmla="*/ 1602043 w 1600327"/>
                  <a:gd name="T1" fmla="*/ 399897 h 800298"/>
                  <a:gd name="T2" fmla="*/ 1602043 w 1600327"/>
                  <a:gd name="T3" fmla="*/ 399897 h 800298"/>
                  <a:gd name="T4" fmla="*/ 801021 w 1600327"/>
                  <a:gd name="T5" fmla="*/ 799792 h 800298"/>
                  <a:gd name="T6" fmla="*/ -1 w 1600327"/>
                  <a:gd name="T7" fmla="*/ 399897 h 800298"/>
                  <a:gd name="T8" fmla="*/ -1 w 1600327"/>
                  <a:gd name="T9" fmla="*/ 399881 h 800298"/>
                  <a:gd name="T10" fmla="*/ 801022 w 1600327"/>
                  <a:gd name="T11" fmla="*/ 399897 h 8002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34363 w 1600327"/>
                  <a:gd name="T19" fmla="*/ 117201 h 800298"/>
                  <a:gd name="T20" fmla="*/ 1365964 w 1600327"/>
                  <a:gd name="T21" fmla="*/ 683097 h 8002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0327" h="800298">
                    <a:moveTo>
                      <a:pt x="1600327" y="400149"/>
                    </a:moveTo>
                    <a:lnTo>
                      <a:pt x="1600327" y="400149"/>
                    </a:lnTo>
                    <a:cubicBezTo>
                      <a:pt x="1600327" y="621145"/>
                      <a:pt x="1242081" y="800298"/>
                      <a:pt x="800163" y="800298"/>
                    </a:cubicBezTo>
                    <a:cubicBezTo>
                      <a:pt x="358244" y="800298"/>
                      <a:pt x="-1" y="621145"/>
                      <a:pt x="-1" y="400149"/>
                    </a:cubicBezTo>
                    <a:cubicBezTo>
                      <a:pt x="-2" y="400143"/>
                      <a:pt x="-1" y="400138"/>
                      <a:pt x="-1" y="400133"/>
                    </a:cubicBezTo>
                    <a:lnTo>
                      <a:pt x="800164" y="400149"/>
                    </a:lnTo>
                    <a:lnTo>
                      <a:pt x="1600327" y="40014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2" name="Oval 16"/>
              <p:cNvSpPr>
                <a:spLocks noChangeArrowheads="1"/>
              </p:cNvSpPr>
              <p:nvPr userDrawn="1"/>
            </p:nvSpPr>
            <p:spPr bwMode="auto">
              <a:xfrm>
                <a:off x="2894108" y="1369214"/>
                <a:ext cx="417009" cy="416857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3" name="Oval 17"/>
              <p:cNvSpPr>
                <a:spLocks noChangeArrowheads="1"/>
              </p:cNvSpPr>
              <p:nvPr userDrawn="1"/>
            </p:nvSpPr>
            <p:spPr bwMode="auto">
              <a:xfrm rot="2510439">
                <a:off x="433439" y="769582"/>
                <a:ext cx="779901" cy="982821"/>
              </a:xfrm>
              <a:prstGeom prst="ellipse">
                <a:avLst/>
              </a:prstGeom>
              <a:solidFill>
                <a:schemeClr val="bg2">
                  <a:alpha val="50195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4" name="Pie 18"/>
              <p:cNvSpPr>
                <a:spLocks/>
              </p:cNvSpPr>
              <p:nvPr userDrawn="1"/>
            </p:nvSpPr>
            <p:spPr bwMode="auto">
              <a:xfrm rot="-5400000">
                <a:off x="165" y="1449728"/>
                <a:ext cx="533898" cy="533198"/>
              </a:xfrm>
              <a:custGeom>
                <a:avLst/>
                <a:gdLst>
                  <a:gd name="T0" fmla="*/ 534264 w 533532"/>
                  <a:gd name="T1" fmla="*/ 266477 h 533442"/>
                  <a:gd name="T2" fmla="*/ 534264 w 533532"/>
                  <a:gd name="T3" fmla="*/ 266477 h 533442"/>
                  <a:gd name="T4" fmla="*/ 267132 w 533532"/>
                  <a:gd name="T5" fmla="*/ 532954 h 533442"/>
                  <a:gd name="T6" fmla="*/ 5 w 533532"/>
                  <a:gd name="T7" fmla="*/ 268253 h 533442"/>
                  <a:gd name="T8" fmla="*/ 267132 w 533532"/>
                  <a:gd name="T9" fmla="*/ 266477 h 533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78134 w 533532"/>
                  <a:gd name="T16" fmla="*/ 78121 h 533442"/>
                  <a:gd name="T17" fmla="*/ 455398 w 533532"/>
                  <a:gd name="T18" fmla="*/ 455321 h 533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3532" h="533442">
                    <a:moveTo>
                      <a:pt x="533532" y="266721"/>
                    </a:moveTo>
                    <a:lnTo>
                      <a:pt x="533532" y="266721"/>
                    </a:lnTo>
                    <a:cubicBezTo>
                      <a:pt x="533532" y="414026"/>
                      <a:pt x="414096" y="533442"/>
                      <a:pt x="266766" y="533442"/>
                    </a:cubicBezTo>
                    <a:cubicBezTo>
                      <a:pt x="120129" y="533442"/>
                      <a:pt x="983" y="415107"/>
                      <a:pt x="5" y="268499"/>
                    </a:cubicBezTo>
                    <a:lnTo>
                      <a:pt x="266766" y="266721"/>
                    </a:lnTo>
                    <a:lnTo>
                      <a:pt x="533532" y="266721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5" name="Oval 19"/>
              <p:cNvSpPr>
                <a:spLocks noChangeArrowheads="1"/>
              </p:cNvSpPr>
              <p:nvPr userDrawn="1"/>
            </p:nvSpPr>
            <p:spPr bwMode="auto">
              <a:xfrm>
                <a:off x="1822938" y="1098258"/>
                <a:ext cx="227603" cy="1939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6" name="Pie 20"/>
              <p:cNvSpPr>
                <a:spLocks/>
              </p:cNvSpPr>
              <p:nvPr userDrawn="1"/>
            </p:nvSpPr>
            <p:spPr bwMode="auto">
              <a:xfrm>
                <a:off x="1254723" y="3207"/>
                <a:ext cx="1386315" cy="1205678"/>
              </a:xfrm>
              <a:custGeom>
                <a:avLst/>
                <a:gdLst>
                  <a:gd name="T0" fmla="*/ 1386632 w 1385998"/>
                  <a:gd name="T1" fmla="*/ 603073 h 1205210"/>
                  <a:gd name="T2" fmla="*/ 1386632 w 1385998"/>
                  <a:gd name="T3" fmla="*/ 603073 h 1205210"/>
                  <a:gd name="T4" fmla="*/ 693317 w 1385998"/>
                  <a:gd name="T5" fmla="*/ 1206146 h 1205210"/>
                  <a:gd name="T6" fmla="*/ 0 w 1385998"/>
                  <a:gd name="T7" fmla="*/ 603073 h 1205210"/>
                  <a:gd name="T8" fmla="*/ 0 w 1385998"/>
                  <a:gd name="T9" fmla="*/ 603059 h 1205210"/>
                  <a:gd name="T10" fmla="*/ 693317 w 1385998"/>
                  <a:gd name="T11" fmla="*/ 603073 h 1205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02975 w 1385998"/>
                  <a:gd name="T19" fmla="*/ 176499 h 1205210"/>
                  <a:gd name="T20" fmla="*/ 1183023 w 1385998"/>
                  <a:gd name="T21" fmla="*/ 1028711 h 1205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5998" h="1205210">
                    <a:moveTo>
                      <a:pt x="1385998" y="602605"/>
                    </a:moveTo>
                    <a:lnTo>
                      <a:pt x="1385998" y="602605"/>
                    </a:lnTo>
                    <a:cubicBezTo>
                      <a:pt x="1385998" y="935414"/>
                      <a:pt x="1075731" y="1205210"/>
                      <a:pt x="692999" y="1205210"/>
                    </a:cubicBezTo>
                    <a:cubicBezTo>
                      <a:pt x="310266" y="1205210"/>
                      <a:pt x="0" y="935414"/>
                      <a:pt x="0" y="602605"/>
                    </a:cubicBezTo>
                    <a:cubicBezTo>
                      <a:pt x="-1" y="602600"/>
                      <a:pt x="0" y="602595"/>
                      <a:pt x="0" y="602591"/>
                    </a:cubicBezTo>
                    <a:lnTo>
                      <a:pt x="692999" y="602605"/>
                    </a:lnTo>
                    <a:lnTo>
                      <a:pt x="1385998" y="60260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7" name="Pie 21"/>
              <p:cNvSpPr>
                <a:spLocks/>
              </p:cNvSpPr>
              <p:nvPr userDrawn="1"/>
            </p:nvSpPr>
            <p:spPr bwMode="auto">
              <a:xfrm>
                <a:off x="5445500" y="262940"/>
                <a:ext cx="1599593" cy="686210"/>
              </a:xfrm>
              <a:custGeom>
                <a:avLst/>
                <a:gdLst>
                  <a:gd name="T0" fmla="*/ 1598859 w 1600327"/>
                  <a:gd name="T1" fmla="*/ 343227 h 685969"/>
                  <a:gd name="T2" fmla="*/ 1598859 w 1600327"/>
                  <a:gd name="T3" fmla="*/ 343227 h 685969"/>
                  <a:gd name="T4" fmla="*/ 799429 w 1600327"/>
                  <a:gd name="T5" fmla="*/ 686452 h 685969"/>
                  <a:gd name="T6" fmla="*/ -1 w 1600327"/>
                  <a:gd name="T7" fmla="*/ 343227 h 685969"/>
                  <a:gd name="T8" fmla="*/ -1 w 1600327"/>
                  <a:gd name="T9" fmla="*/ 343210 h 685969"/>
                  <a:gd name="T10" fmla="*/ 799430 w 1600327"/>
                  <a:gd name="T11" fmla="*/ 343227 h 6859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34363 w 1600327"/>
                  <a:gd name="T19" fmla="*/ 100458 h 685969"/>
                  <a:gd name="T20" fmla="*/ 1365964 w 1600327"/>
                  <a:gd name="T21" fmla="*/ 585511 h 6859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0327" h="685969">
                    <a:moveTo>
                      <a:pt x="1600327" y="342985"/>
                    </a:moveTo>
                    <a:lnTo>
                      <a:pt x="1600327" y="342985"/>
                    </a:lnTo>
                    <a:cubicBezTo>
                      <a:pt x="1600327" y="532410"/>
                      <a:pt x="1242081" y="685970"/>
                      <a:pt x="800163" y="685970"/>
                    </a:cubicBezTo>
                    <a:cubicBezTo>
                      <a:pt x="358244" y="685970"/>
                      <a:pt x="-1" y="532410"/>
                      <a:pt x="-1" y="342985"/>
                    </a:cubicBezTo>
                    <a:cubicBezTo>
                      <a:pt x="-2" y="342979"/>
                      <a:pt x="-1" y="342974"/>
                      <a:pt x="-1" y="342969"/>
                    </a:cubicBezTo>
                    <a:lnTo>
                      <a:pt x="800164" y="342985"/>
                    </a:lnTo>
                    <a:lnTo>
                      <a:pt x="1600327" y="34298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8" name="Oval 22"/>
              <p:cNvSpPr>
                <a:spLocks noChangeArrowheads="1"/>
              </p:cNvSpPr>
              <p:nvPr userDrawn="1"/>
            </p:nvSpPr>
            <p:spPr bwMode="auto">
              <a:xfrm>
                <a:off x="5991431" y="670178"/>
                <a:ext cx="685995" cy="53389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9" name="Pie 23"/>
              <p:cNvSpPr>
                <a:spLocks/>
              </p:cNvSpPr>
              <p:nvPr userDrawn="1"/>
            </p:nvSpPr>
            <p:spPr bwMode="auto">
              <a:xfrm>
                <a:off x="6398889" y="349518"/>
                <a:ext cx="838792" cy="527485"/>
              </a:xfrm>
              <a:custGeom>
                <a:avLst/>
                <a:gdLst>
                  <a:gd name="T0" fmla="*/ 839317 w 838267"/>
                  <a:gd name="T1" fmla="*/ 263896 h 527180"/>
                  <a:gd name="T2" fmla="*/ 839317 w 838267"/>
                  <a:gd name="T3" fmla="*/ 263896 h 527180"/>
                  <a:gd name="T4" fmla="*/ 419658 w 838267"/>
                  <a:gd name="T5" fmla="*/ 527790 h 527180"/>
                  <a:gd name="T6" fmla="*/ -1 w 838267"/>
                  <a:gd name="T7" fmla="*/ 263896 h 527180"/>
                  <a:gd name="T8" fmla="*/ -1 w 838267"/>
                  <a:gd name="T9" fmla="*/ 263887 h 527180"/>
                  <a:gd name="T10" fmla="*/ 419660 w 838267"/>
                  <a:gd name="T11" fmla="*/ 263896 h 5271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22761 w 838267"/>
                  <a:gd name="T19" fmla="*/ 77204 h 527180"/>
                  <a:gd name="T20" fmla="*/ 715506 w 838267"/>
                  <a:gd name="T21" fmla="*/ 449976 h 5271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8267" h="527180">
                    <a:moveTo>
                      <a:pt x="838267" y="263590"/>
                    </a:moveTo>
                    <a:lnTo>
                      <a:pt x="838267" y="263590"/>
                    </a:lnTo>
                    <a:cubicBezTo>
                      <a:pt x="838267" y="409166"/>
                      <a:pt x="650614" y="527180"/>
                      <a:pt x="419133" y="527180"/>
                    </a:cubicBezTo>
                    <a:cubicBezTo>
                      <a:pt x="187651" y="527180"/>
                      <a:pt x="-1" y="409166"/>
                      <a:pt x="-1" y="263590"/>
                    </a:cubicBezTo>
                    <a:cubicBezTo>
                      <a:pt x="-2" y="263587"/>
                      <a:pt x="-1" y="263584"/>
                      <a:pt x="-1" y="263582"/>
                    </a:cubicBezTo>
                    <a:lnTo>
                      <a:pt x="419134" y="263590"/>
                    </a:lnTo>
                    <a:lnTo>
                      <a:pt x="838267" y="26359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0" name="Oval 24"/>
              <p:cNvSpPr>
                <a:spLocks noChangeArrowheads="1"/>
              </p:cNvSpPr>
              <p:nvPr userDrawn="1"/>
            </p:nvSpPr>
            <p:spPr bwMode="auto">
              <a:xfrm rot="4368687">
                <a:off x="3927345" y="461071"/>
                <a:ext cx="583600" cy="908823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51" name="Pie 25"/>
              <p:cNvSpPr>
                <a:spLocks/>
              </p:cNvSpPr>
              <p:nvPr userDrawn="1"/>
            </p:nvSpPr>
            <p:spPr bwMode="auto">
              <a:xfrm>
                <a:off x="4648090" y="460145"/>
                <a:ext cx="300820" cy="299817"/>
              </a:xfrm>
              <a:custGeom>
                <a:avLst/>
                <a:gdLst>
                  <a:gd name="T0" fmla="*/ 301580 w 300062"/>
                  <a:gd name="T1" fmla="*/ 149762 h 300112"/>
                  <a:gd name="T2" fmla="*/ 301580 w 300062"/>
                  <a:gd name="T3" fmla="*/ 149762 h 300112"/>
                  <a:gd name="T4" fmla="*/ 150790 w 300062"/>
                  <a:gd name="T5" fmla="*/ 299522 h 300112"/>
                  <a:gd name="T6" fmla="*/ 3 w 300062"/>
                  <a:gd name="T7" fmla="*/ 150759 h 300112"/>
                  <a:gd name="T8" fmla="*/ 150790 w 300062"/>
                  <a:gd name="T9" fmla="*/ 149762 h 300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3943 w 300062"/>
                  <a:gd name="T16" fmla="*/ 43950 h 300112"/>
                  <a:gd name="T17" fmla="*/ 256119 w 300062"/>
                  <a:gd name="T18" fmla="*/ 256162 h 300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0062" h="300112">
                    <a:moveTo>
                      <a:pt x="300062" y="150056"/>
                    </a:moveTo>
                    <a:lnTo>
                      <a:pt x="300062" y="150056"/>
                    </a:lnTo>
                    <a:cubicBezTo>
                      <a:pt x="300062" y="232929"/>
                      <a:pt x="232890" y="300112"/>
                      <a:pt x="150031" y="300112"/>
                    </a:cubicBezTo>
                    <a:cubicBezTo>
                      <a:pt x="67561" y="300112"/>
                      <a:pt x="552" y="233537"/>
                      <a:pt x="3" y="151055"/>
                    </a:cubicBezTo>
                    <a:lnTo>
                      <a:pt x="150031" y="150056"/>
                    </a:lnTo>
                    <a:lnTo>
                      <a:pt x="300062" y="150056"/>
                    </a:ln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" name="Pie 26"/>
              <p:cNvSpPr>
                <a:spLocks/>
              </p:cNvSpPr>
              <p:nvPr userDrawn="1"/>
            </p:nvSpPr>
            <p:spPr bwMode="auto">
              <a:xfrm>
                <a:off x="5020533" y="487402"/>
                <a:ext cx="181446" cy="229272"/>
              </a:xfrm>
              <a:custGeom>
                <a:avLst/>
                <a:gdLst>
                  <a:gd name="T0" fmla="*/ 180321 w 182578"/>
                  <a:gd name="T1" fmla="*/ 114945 h 228657"/>
                  <a:gd name="T2" fmla="*/ 180321 w 182578"/>
                  <a:gd name="T3" fmla="*/ 114945 h 228657"/>
                  <a:gd name="T4" fmla="*/ 90161 w 182578"/>
                  <a:gd name="T5" fmla="*/ 229890 h 228657"/>
                  <a:gd name="T6" fmla="*/ 1 w 182578"/>
                  <a:gd name="T7" fmla="*/ 115556 h 228657"/>
                  <a:gd name="T8" fmla="*/ 90161 w 182578"/>
                  <a:gd name="T9" fmla="*/ 114945 h 2286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26738 w 182578"/>
                  <a:gd name="T16" fmla="*/ 33486 h 228657"/>
                  <a:gd name="T17" fmla="*/ 155840 w 182578"/>
                  <a:gd name="T18" fmla="*/ 195171 h 2286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578" h="228657">
                    <a:moveTo>
                      <a:pt x="182578" y="114329"/>
                    </a:moveTo>
                    <a:lnTo>
                      <a:pt x="182578" y="114329"/>
                    </a:lnTo>
                    <a:cubicBezTo>
                      <a:pt x="182578" y="177471"/>
                      <a:pt x="141706" y="228658"/>
                      <a:pt x="91289" y="228658"/>
                    </a:cubicBezTo>
                    <a:cubicBezTo>
                      <a:pt x="41061" y="228658"/>
                      <a:pt x="268" y="177841"/>
                      <a:pt x="1" y="114937"/>
                    </a:cubicBezTo>
                    <a:lnTo>
                      <a:pt x="91289" y="114329"/>
                    </a:lnTo>
                    <a:lnTo>
                      <a:pt x="182578" y="11432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" name="Pie 27"/>
              <p:cNvSpPr>
                <a:spLocks/>
              </p:cNvSpPr>
              <p:nvPr userDrawn="1"/>
            </p:nvSpPr>
            <p:spPr bwMode="auto">
              <a:xfrm>
                <a:off x="5292703" y="492211"/>
                <a:ext cx="229196" cy="229272"/>
              </a:xfrm>
              <a:custGeom>
                <a:avLst/>
                <a:gdLst>
                  <a:gd name="T0" fmla="*/ 229775 w 228618"/>
                  <a:gd name="T1" fmla="*/ 114945 h 228656"/>
                  <a:gd name="T2" fmla="*/ 229775 w 228618"/>
                  <a:gd name="T3" fmla="*/ 114945 h 228656"/>
                  <a:gd name="T4" fmla="*/ 114888 w 228618"/>
                  <a:gd name="T5" fmla="*/ 229890 h 228656"/>
                  <a:gd name="T6" fmla="*/ 2 w 228618"/>
                  <a:gd name="T7" fmla="*/ 115711 h 228656"/>
                  <a:gd name="T8" fmla="*/ 114888 w 228618"/>
                  <a:gd name="T9" fmla="*/ 114945 h 2286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33480 w 228618"/>
                  <a:gd name="T16" fmla="*/ 33486 h 228656"/>
                  <a:gd name="T17" fmla="*/ 195138 w 228618"/>
                  <a:gd name="T18" fmla="*/ 195170 h 2286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8618" h="228656">
                    <a:moveTo>
                      <a:pt x="228618" y="114328"/>
                    </a:moveTo>
                    <a:lnTo>
                      <a:pt x="228618" y="114328"/>
                    </a:lnTo>
                    <a:cubicBezTo>
                      <a:pt x="228618" y="177469"/>
                      <a:pt x="177440" y="228656"/>
                      <a:pt x="114309" y="228656"/>
                    </a:cubicBezTo>
                    <a:cubicBezTo>
                      <a:pt x="51475" y="228656"/>
                      <a:pt x="421" y="177932"/>
                      <a:pt x="2" y="115090"/>
                    </a:cubicBezTo>
                    <a:lnTo>
                      <a:pt x="114309" y="114328"/>
                    </a:lnTo>
                    <a:lnTo>
                      <a:pt x="228618" y="1143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" name="Oval 28"/>
              <p:cNvSpPr>
                <a:spLocks noChangeArrowheads="1"/>
              </p:cNvSpPr>
              <p:nvPr userDrawn="1"/>
            </p:nvSpPr>
            <p:spPr bwMode="auto">
              <a:xfrm>
                <a:off x="2666504" y="606046"/>
                <a:ext cx="665304" cy="66536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55" name="Pie 29"/>
              <p:cNvSpPr>
                <a:spLocks/>
              </p:cNvSpPr>
              <p:nvPr userDrawn="1"/>
            </p:nvSpPr>
            <p:spPr bwMode="auto">
              <a:xfrm>
                <a:off x="3274509" y="307833"/>
                <a:ext cx="838791" cy="609252"/>
              </a:xfrm>
              <a:custGeom>
                <a:avLst/>
                <a:gdLst>
                  <a:gd name="T0" fmla="*/ 839315 w 838267"/>
                  <a:gd name="T1" fmla="*/ 304377 h 609750"/>
                  <a:gd name="T2" fmla="*/ 839315 w 838267"/>
                  <a:gd name="T3" fmla="*/ 304377 h 609750"/>
                  <a:gd name="T4" fmla="*/ 419657 w 838267"/>
                  <a:gd name="T5" fmla="*/ 608754 h 609750"/>
                  <a:gd name="T6" fmla="*/ -1 w 838267"/>
                  <a:gd name="T7" fmla="*/ 304377 h 609750"/>
                  <a:gd name="T8" fmla="*/ -1 w 838267"/>
                  <a:gd name="T9" fmla="*/ 304369 h 609750"/>
                  <a:gd name="T10" fmla="*/ 419658 w 838267"/>
                  <a:gd name="T11" fmla="*/ 304377 h 6097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22761 w 838267"/>
                  <a:gd name="T19" fmla="*/ 89296 h 609750"/>
                  <a:gd name="T20" fmla="*/ 715506 w 838267"/>
                  <a:gd name="T21" fmla="*/ 520454 h 6097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8267" h="609750">
                    <a:moveTo>
                      <a:pt x="838267" y="304875"/>
                    </a:moveTo>
                    <a:lnTo>
                      <a:pt x="838267" y="304875"/>
                    </a:lnTo>
                    <a:cubicBezTo>
                      <a:pt x="838267" y="473252"/>
                      <a:pt x="650614" y="609750"/>
                      <a:pt x="419133" y="609750"/>
                    </a:cubicBezTo>
                    <a:cubicBezTo>
                      <a:pt x="187651" y="609750"/>
                      <a:pt x="-1" y="473252"/>
                      <a:pt x="-1" y="304875"/>
                    </a:cubicBezTo>
                    <a:cubicBezTo>
                      <a:pt x="-2" y="304872"/>
                      <a:pt x="-1" y="304869"/>
                      <a:pt x="-1" y="304867"/>
                    </a:cubicBezTo>
                    <a:lnTo>
                      <a:pt x="419134" y="304875"/>
                    </a:lnTo>
                    <a:lnTo>
                      <a:pt x="838267" y="30487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035" name="Pie 9"/>
            <p:cNvSpPr>
              <a:spLocks/>
            </p:cNvSpPr>
            <p:nvPr userDrawn="1"/>
          </p:nvSpPr>
          <p:spPr bwMode="auto">
            <a:xfrm rot="-5400000">
              <a:off x="142539" y="527639"/>
              <a:ext cx="851350" cy="1136429"/>
            </a:xfrm>
            <a:custGeom>
              <a:avLst/>
              <a:gdLst>
                <a:gd name="T0" fmla="*/ 851590 w 851110"/>
                <a:gd name="T1" fmla="*/ 568059 h 1136741"/>
                <a:gd name="T2" fmla="*/ 851590 w 851110"/>
                <a:gd name="T3" fmla="*/ 568059 h 1136741"/>
                <a:gd name="T4" fmla="*/ 425795 w 851110"/>
                <a:gd name="T5" fmla="*/ 1136118 h 1136741"/>
                <a:gd name="T6" fmla="*/ 0 w 851110"/>
                <a:gd name="T7" fmla="*/ 568059 h 1136741"/>
                <a:gd name="T8" fmla="*/ 0 w 851110"/>
                <a:gd name="T9" fmla="*/ 568051 h 1136741"/>
                <a:gd name="T10" fmla="*/ 425795 w 851110"/>
                <a:gd name="T11" fmla="*/ 568059 h 11367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24642 w 851110"/>
                <a:gd name="T19" fmla="*/ 166472 h 1136741"/>
                <a:gd name="T20" fmla="*/ 726468 w 851110"/>
                <a:gd name="T21" fmla="*/ 970269 h 11367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51110" h="1136741">
                  <a:moveTo>
                    <a:pt x="851110" y="568371"/>
                  </a:moveTo>
                  <a:lnTo>
                    <a:pt x="851110" y="568371"/>
                  </a:lnTo>
                  <a:cubicBezTo>
                    <a:pt x="851110" y="882273"/>
                    <a:pt x="660582" y="1136742"/>
                    <a:pt x="425555" y="1136742"/>
                  </a:cubicBezTo>
                  <a:cubicBezTo>
                    <a:pt x="190527" y="1136742"/>
                    <a:pt x="0" y="882273"/>
                    <a:pt x="0" y="568371"/>
                  </a:cubicBezTo>
                  <a:cubicBezTo>
                    <a:pt x="-1" y="568368"/>
                    <a:pt x="0" y="568365"/>
                    <a:pt x="0" y="568363"/>
                  </a:cubicBezTo>
                  <a:lnTo>
                    <a:pt x="425555" y="568371"/>
                  </a:lnTo>
                  <a:lnTo>
                    <a:pt x="851110" y="56837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712788" y="1371600"/>
            <a:ext cx="77168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Mastertitelformat bearbeiten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3011488"/>
            <a:ext cx="7716837" cy="338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Mastertextformat bearbeiten</a:t>
            </a:r>
          </a:p>
          <a:p>
            <a:pPr lvl="1"/>
            <a:r>
              <a:rPr lang="en-US" altLang="zh-CN"/>
              <a:t>Zweite Ebene</a:t>
            </a:r>
          </a:p>
          <a:p>
            <a:pPr lvl="2"/>
            <a:r>
              <a:rPr lang="en-US" altLang="zh-CN"/>
              <a:t>Dritte Ebene</a:t>
            </a:r>
          </a:p>
          <a:p>
            <a:pPr lvl="3"/>
            <a:r>
              <a:rPr lang="en-US" altLang="zh-CN"/>
              <a:t>Vierte Ebene</a:t>
            </a:r>
          </a:p>
          <a:p>
            <a:pPr lvl="4"/>
            <a:r>
              <a:rPr lang="en-US" altLang="zh-CN"/>
              <a:t>Fünfte Ebene</a:t>
            </a:r>
          </a:p>
        </p:txBody>
      </p:sp>
      <p:sp>
        <p:nvSpPr>
          <p:cNvPr id="105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788" y="300038"/>
            <a:ext cx="274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buFont typeface="Arial" pitchFamily="34" charset="0"/>
              <a:buNone/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115888"/>
            <a:ext cx="274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buFont typeface="Arial" pitchFamily="34" charset="0"/>
              <a:buNone/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04838"/>
            <a:ext cx="1385888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6464C6-C4FD-420D-8654-308F212AE39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altLang="de-DE">
              <a:solidFill>
                <a:srgbClr val="FFFFFF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71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2pPr>
      <a:lvl3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3pPr>
      <a:lvl4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4pPr>
      <a:lvl5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5pPr>
      <a:lvl6pPr marL="4572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6pPr>
      <a:lvl7pPr marL="9144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7pPr>
      <a:lvl8pPr marL="13716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8pPr>
      <a:lvl9pPr marL="18288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2000"/>
        </a:spcAft>
        <a:buBlip>
          <a:blip r:embed="rId5"/>
        </a:buBlip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31825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 sz="2200">
          <a:solidFill>
            <a:schemeClr val="bg1"/>
          </a:solidFill>
          <a:latin typeface="+mn-lt"/>
          <a:ea typeface="+mn-ea"/>
        </a:defRPr>
      </a:lvl2pPr>
      <a:lvl3pPr marL="914400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 sz="2000">
          <a:solidFill>
            <a:schemeClr val="bg1"/>
          </a:solidFill>
          <a:latin typeface="+mn-lt"/>
          <a:ea typeface="+mn-ea"/>
        </a:defRPr>
      </a:lvl3pPr>
      <a:lvl4pPr marL="1196975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4pPr>
      <a:lvl5pPr marL="14922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5pPr>
      <a:lvl6pPr marL="19494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6pPr>
      <a:lvl7pPr marL="24066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7pPr>
      <a:lvl8pPr marL="28638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8pPr>
      <a:lvl9pPr marL="33210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extSlideOverla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-554038" y="-587375"/>
            <a:ext cx="7543801" cy="1963738"/>
            <a:chOff x="0" y="0"/>
            <a:chExt cx="7563453" cy="1983277"/>
          </a:xfrm>
        </p:grpSpPr>
        <p:grpSp>
          <p:nvGrpSpPr>
            <p:cNvPr id="1034" name="Group 32"/>
            <p:cNvGrpSpPr>
              <a:grpSpLocks/>
            </p:cNvGrpSpPr>
            <p:nvPr userDrawn="1"/>
          </p:nvGrpSpPr>
          <p:grpSpPr bwMode="auto">
            <a:xfrm>
              <a:off x="309855" y="0"/>
              <a:ext cx="7253598" cy="1983277"/>
              <a:chOff x="0" y="0"/>
              <a:chExt cx="7253598" cy="1983277"/>
            </a:xfrm>
          </p:grpSpPr>
          <p:sp>
            <p:nvSpPr>
              <p:cNvPr id="1036" name="Oval 10"/>
              <p:cNvSpPr>
                <a:spLocks noChangeArrowheads="1"/>
              </p:cNvSpPr>
              <p:nvPr userDrawn="1"/>
            </p:nvSpPr>
            <p:spPr bwMode="auto">
              <a:xfrm rot="4368687">
                <a:off x="3104480" y="564853"/>
                <a:ext cx="580393" cy="791043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37" name="Oval 11"/>
              <p:cNvSpPr>
                <a:spLocks noChangeArrowheads="1"/>
              </p:cNvSpPr>
              <p:nvPr userDrawn="1"/>
            </p:nvSpPr>
            <p:spPr bwMode="auto">
              <a:xfrm>
                <a:off x="598969" y="618872"/>
                <a:ext cx="1188952" cy="101328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38" name="Arc 12"/>
              <p:cNvSpPr>
                <a:spLocks/>
              </p:cNvSpPr>
              <p:nvPr userDrawn="1"/>
            </p:nvSpPr>
            <p:spPr bwMode="auto">
              <a:xfrm rot="6387309">
                <a:off x="6102000" y="58890"/>
                <a:ext cx="1107878" cy="1195319"/>
              </a:xfrm>
              <a:custGeom>
                <a:avLst/>
                <a:gdLst>
                  <a:gd name="T0" fmla="*/ 380575 w 1106761"/>
                  <a:gd name="T1" fmla="*/ 30157 h 1195483"/>
                  <a:gd name="T2" fmla="*/ 380574 w 1106761"/>
                  <a:gd name="T3" fmla="*/ 30156 h 1195483"/>
                  <a:gd name="T4" fmla="*/ 554499 w 1106761"/>
                  <a:gd name="T5" fmla="*/ 0 h 1195483"/>
                  <a:gd name="T6" fmla="*/ 1108997 w 1106761"/>
                  <a:gd name="T7" fmla="*/ 597578 h 1195483"/>
                  <a:gd name="T8" fmla="*/ 717233 w 1106761"/>
                  <a:gd name="T9" fmla="*/ 1168841 h 1195483"/>
                  <a:gd name="T10" fmla="*/ 554499 w 1106761"/>
                  <a:gd name="T11" fmla="*/ 597578 h 1195483"/>
                  <a:gd name="T12" fmla="*/ 380575 w 1106761"/>
                  <a:gd name="T13" fmla="*/ 30157 h 1195483"/>
                  <a:gd name="T14" fmla="*/ 380574 w 1106761"/>
                  <a:gd name="T15" fmla="*/ 30156 h 1195483"/>
                  <a:gd name="T16" fmla="*/ 554499 w 1106761"/>
                  <a:gd name="T17" fmla="*/ 0 h 1195483"/>
                  <a:gd name="T18" fmla="*/ 1108997 w 1106761"/>
                  <a:gd name="T19" fmla="*/ 597578 h 1195483"/>
                  <a:gd name="T20" fmla="*/ 717233 w 1106761"/>
                  <a:gd name="T21" fmla="*/ 1168841 h 119548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379808 w 1106761"/>
                  <a:gd name="T34" fmla="*/ 0 h 1195483"/>
                  <a:gd name="T35" fmla="*/ 1106761 w 1106761"/>
                  <a:gd name="T36" fmla="*/ 1169161 h 119548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06761" h="1195483" stroke="0">
                    <a:moveTo>
                      <a:pt x="379808" y="30165"/>
                    </a:moveTo>
                    <a:lnTo>
                      <a:pt x="379807" y="30164"/>
                    </a:lnTo>
                    <a:cubicBezTo>
                      <a:pt x="435807" y="10183"/>
                      <a:pt x="494404" y="-1"/>
                      <a:pt x="553381" y="0"/>
                    </a:cubicBezTo>
                    <a:cubicBezTo>
                      <a:pt x="859004" y="0"/>
                      <a:pt x="1106762" y="267618"/>
                      <a:pt x="1106762" y="597742"/>
                    </a:cubicBezTo>
                    <a:cubicBezTo>
                      <a:pt x="1106762" y="860292"/>
                      <a:pt x="948151" y="1092107"/>
                      <a:pt x="715788" y="1169161"/>
                    </a:cubicBezTo>
                    <a:lnTo>
                      <a:pt x="553381" y="597742"/>
                    </a:lnTo>
                    <a:lnTo>
                      <a:pt x="379808" y="30165"/>
                    </a:lnTo>
                    <a:close/>
                  </a:path>
                  <a:path w="1106761" h="1195483" fill="none">
                    <a:moveTo>
                      <a:pt x="379808" y="30165"/>
                    </a:moveTo>
                    <a:lnTo>
                      <a:pt x="379807" y="30164"/>
                    </a:lnTo>
                    <a:cubicBezTo>
                      <a:pt x="435807" y="10183"/>
                      <a:pt x="494404" y="-1"/>
                      <a:pt x="553381" y="0"/>
                    </a:cubicBezTo>
                    <a:cubicBezTo>
                      <a:pt x="859004" y="0"/>
                      <a:pt x="1106762" y="267618"/>
                      <a:pt x="1106762" y="597742"/>
                    </a:cubicBezTo>
                    <a:cubicBezTo>
                      <a:pt x="1106762" y="860292"/>
                      <a:pt x="948151" y="1092107"/>
                      <a:pt x="715788" y="1169161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39" name="Oval 13"/>
              <p:cNvSpPr>
                <a:spLocks noChangeArrowheads="1"/>
              </p:cNvSpPr>
              <p:nvPr userDrawn="1"/>
            </p:nvSpPr>
            <p:spPr bwMode="auto">
              <a:xfrm>
                <a:off x="5735178" y="670178"/>
                <a:ext cx="609596" cy="49060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0" name="Pie 14"/>
              <p:cNvSpPr>
                <a:spLocks/>
              </p:cNvSpPr>
              <p:nvPr userDrawn="1"/>
            </p:nvSpPr>
            <p:spPr bwMode="auto">
              <a:xfrm>
                <a:off x="255176" y="0"/>
                <a:ext cx="1386315" cy="1205678"/>
              </a:xfrm>
              <a:custGeom>
                <a:avLst/>
                <a:gdLst>
                  <a:gd name="T0" fmla="*/ 1386632 w 1385998"/>
                  <a:gd name="T1" fmla="*/ 603073 h 1205210"/>
                  <a:gd name="T2" fmla="*/ 1386632 w 1385998"/>
                  <a:gd name="T3" fmla="*/ 603073 h 1205210"/>
                  <a:gd name="T4" fmla="*/ 693317 w 1385998"/>
                  <a:gd name="T5" fmla="*/ 1206146 h 1205210"/>
                  <a:gd name="T6" fmla="*/ 0 w 1385998"/>
                  <a:gd name="T7" fmla="*/ 603073 h 1205210"/>
                  <a:gd name="T8" fmla="*/ 0 w 1385998"/>
                  <a:gd name="T9" fmla="*/ 603059 h 1205210"/>
                  <a:gd name="T10" fmla="*/ 693317 w 1385998"/>
                  <a:gd name="T11" fmla="*/ 603073 h 1205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02975 w 1385998"/>
                  <a:gd name="T19" fmla="*/ 176499 h 1205210"/>
                  <a:gd name="T20" fmla="*/ 1183023 w 1385998"/>
                  <a:gd name="T21" fmla="*/ 1028711 h 1205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5998" h="1205210">
                    <a:moveTo>
                      <a:pt x="1385998" y="602605"/>
                    </a:moveTo>
                    <a:lnTo>
                      <a:pt x="1385998" y="602605"/>
                    </a:lnTo>
                    <a:cubicBezTo>
                      <a:pt x="1385998" y="935414"/>
                      <a:pt x="1075731" y="1205210"/>
                      <a:pt x="692999" y="1205210"/>
                    </a:cubicBezTo>
                    <a:cubicBezTo>
                      <a:pt x="310266" y="1205210"/>
                      <a:pt x="0" y="935414"/>
                      <a:pt x="0" y="602605"/>
                    </a:cubicBezTo>
                    <a:cubicBezTo>
                      <a:pt x="-1" y="602600"/>
                      <a:pt x="0" y="602595"/>
                      <a:pt x="0" y="602591"/>
                    </a:cubicBezTo>
                    <a:lnTo>
                      <a:pt x="692999" y="602605"/>
                    </a:lnTo>
                    <a:lnTo>
                      <a:pt x="1385998" y="60260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1" name="Pie 15"/>
              <p:cNvSpPr>
                <a:spLocks/>
              </p:cNvSpPr>
              <p:nvPr userDrawn="1"/>
            </p:nvSpPr>
            <p:spPr bwMode="auto">
              <a:xfrm>
                <a:off x="2168322" y="205222"/>
                <a:ext cx="1601185" cy="800045"/>
              </a:xfrm>
              <a:custGeom>
                <a:avLst/>
                <a:gdLst>
                  <a:gd name="T0" fmla="*/ 1602043 w 1600327"/>
                  <a:gd name="T1" fmla="*/ 399897 h 800298"/>
                  <a:gd name="T2" fmla="*/ 1602043 w 1600327"/>
                  <a:gd name="T3" fmla="*/ 399897 h 800298"/>
                  <a:gd name="T4" fmla="*/ 801021 w 1600327"/>
                  <a:gd name="T5" fmla="*/ 799792 h 800298"/>
                  <a:gd name="T6" fmla="*/ -1 w 1600327"/>
                  <a:gd name="T7" fmla="*/ 399897 h 800298"/>
                  <a:gd name="T8" fmla="*/ -1 w 1600327"/>
                  <a:gd name="T9" fmla="*/ 399881 h 800298"/>
                  <a:gd name="T10" fmla="*/ 801022 w 1600327"/>
                  <a:gd name="T11" fmla="*/ 399897 h 8002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34363 w 1600327"/>
                  <a:gd name="T19" fmla="*/ 117201 h 800298"/>
                  <a:gd name="T20" fmla="*/ 1365964 w 1600327"/>
                  <a:gd name="T21" fmla="*/ 683097 h 8002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0327" h="800298">
                    <a:moveTo>
                      <a:pt x="1600327" y="400149"/>
                    </a:moveTo>
                    <a:lnTo>
                      <a:pt x="1600327" y="400149"/>
                    </a:lnTo>
                    <a:cubicBezTo>
                      <a:pt x="1600327" y="621145"/>
                      <a:pt x="1242081" y="800298"/>
                      <a:pt x="800163" y="800298"/>
                    </a:cubicBezTo>
                    <a:cubicBezTo>
                      <a:pt x="358244" y="800298"/>
                      <a:pt x="-1" y="621145"/>
                      <a:pt x="-1" y="400149"/>
                    </a:cubicBezTo>
                    <a:cubicBezTo>
                      <a:pt x="-2" y="400143"/>
                      <a:pt x="-1" y="400138"/>
                      <a:pt x="-1" y="400133"/>
                    </a:cubicBezTo>
                    <a:lnTo>
                      <a:pt x="800164" y="400149"/>
                    </a:lnTo>
                    <a:lnTo>
                      <a:pt x="1600327" y="40014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2" name="Oval 16"/>
              <p:cNvSpPr>
                <a:spLocks noChangeArrowheads="1"/>
              </p:cNvSpPr>
              <p:nvPr userDrawn="1"/>
            </p:nvSpPr>
            <p:spPr bwMode="auto">
              <a:xfrm>
                <a:off x="2894108" y="1369214"/>
                <a:ext cx="417009" cy="416857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3" name="Oval 17"/>
              <p:cNvSpPr>
                <a:spLocks noChangeArrowheads="1"/>
              </p:cNvSpPr>
              <p:nvPr userDrawn="1"/>
            </p:nvSpPr>
            <p:spPr bwMode="auto">
              <a:xfrm rot="2510439">
                <a:off x="433439" y="769582"/>
                <a:ext cx="779901" cy="982821"/>
              </a:xfrm>
              <a:prstGeom prst="ellipse">
                <a:avLst/>
              </a:prstGeom>
              <a:solidFill>
                <a:schemeClr val="bg2">
                  <a:alpha val="50195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4" name="Pie 18"/>
              <p:cNvSpPr>
                <a:spLocks/>
              </p:cNvSpPr>
              <p:nvPr userDrawn="1"/>
            </p:nvSpPr>
            <p:spPr bwMode="auto">
              <a:xfrm rot="-5400000">
                <a:off x="165" y="1449728"/>
                <a:ext cx="533898" cy="533198"/>
              </a:xfrm>
              <a:custGeom>
                <a:avLst/>
                <a:gdLst>
                  <a:gd name="T0" fmla="*/ 534264 w 533532"/>
                  <a:gd name="T1" fmla="*/ 266477 h 533442"/>
                  <a:gd name="T2" fmla="*/ 534264 w 533532"/>
                  <a:gd name="T3" fmla="*/ 266477 h 533442"/>
                  <a:gd name="T4" fmla="*/ 267132 w 533532"/>
                  <a:gd name="T5" fmla="*/ 532954 h 533442"/>
                  <a:gd name="T6" fmla="*/ 5 w 533532"/>
                  <a:gd name="T7" fmla="*/ 268253 h 533442"/>
                  <a:gd name="T8" fmla="*/ 267132 w 533532"/>
                  <a:gd name="T9" fmla="*/ 266477 h 533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78134 w 533532"/>
                  <a:gd name="T16" fmla="*/ 78121 h 533442"/>
                  <a:gd name="T17" fmla="*/ 455398 w 533532"/>
                  <a:gd name="T18" fmla="*/ 455321 h 533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3532" h="533442">
                    <a:moveTo>
                      <a:pt x="533532" y="266721"/>
                    </a:moveTo>
                    <a:lnTo>
                      <a:pt x="533532" y="266721"/>
                    </a:lnTo>
                    <a:cubicBezTo>
                      <a:pt x="533532" y="414026"/>
                      <a:pt x="414096" y="533442"/>
                      <a:pt x="266766" y="533442"/>
                    </a:cubicBezTo>
                    <a:cubicBezTo>
                      <a:pt x="120129" y="533442"/>
                      <a:pt x="983" y="415107"/>
                      <a:pt x="5" y="268499"/>
                    </a:cubicBezTo>
                    <a:lnTo>
                      <a:pt x="266766" y="266721"/>
                    </a:lnTo>
                    <a:lnTo>
                      <a:pt x="533532" y="266721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5" name="Oval 19"/>
              <p:cNvSpPr>
                <a:spLocks noChangeArrowheads="1"/>
              </p:cNvSpPr>
              <p:nvPr userDrawn="1"/>
            </p:nvSpPr>
            <p:spPr bwMode="auto">
              <a:xfrm>
                <a:off x="1822938" y="1098258"/>
                <a:ext cx="227603" cy="1939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6" name="Pie 20"/>
              <p:cNvSpPr>
                <a:spLocks/>
              </p:cNvSpPr>
              <p:nvPr userDrawn="1"/>
            </p:nvSpPr>
            <p:spPr bwMode="auto">
              <a:xfrm>
                <a:off x="1254723" y="3207"/>
                <a:ext cx="1386315" cy="1205678"/>
              </a:xfrm>
              <a:custGeom>
                <a:avLst/>
                <a:gdLst>
                  <a:gd name="T0" fmla="*/ 1386632 w 1385998"/>
                  <a:gd name="T1" fmla="*/ 603073 h 1205210"/>
                  <a:gd name="T2" fmla="*/ 1386632 w 1385998"/>
                  <a:gd name="T3" fmla="*/ 603073 h 1205210"/>
                  <a:gd name="T4" fmla="*/ 693317 w 1385998"/>
                  <a:gd name="T5" fmla="*/ 1206146 h 1205210"/>
                  <a:gd name="T6" fmla="*/ 0 w 1385998"/>
                  <a:gd name="T7" fmla="*/ 603073 h 1205210"/>
                  <a:gd name="T8" fmla="*/ 0 w 1385998"/>
                  <a:gd name="T9" fmla="*/ 603059 h 1205210"/>
                  <a:gd name="T10" fmla="*/ 693317 w 1385998"/>
                  <a:gd name="T11" fmla="*/ 603073 h 1205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02975 w 1385998"/>
                  <a:gd name="T19" fmla="*/ 176499 h 1205210"/>
                  <a:gd name="T20" fmla="*/ 1183023 w 1385998"/>
                  <a:gd name="T21" fmla="*/ 1028711 h 1205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5998" h="1205210">
                    <a:moveTo>
                      <a:pt x="1385998" y="602605"/>
                    </a:moveTo>
                    <a:lnTo>
                      <a:pt x="1385998" y="602605"/>
                    </a:lnTo>
                    <a:cubicBezTo>
                      <a:pt x="1385998" y="935414"/>
                      <a:pt x="1075731" y="1205210"/>
                      <a:pt x="692999" y="1205210"/>
                    </a:cubicBezTo>
                    <a:cubicBezTo>
                      <a:pt x="310266" y="1205210"/>
                      <a:pt x="0" y="935414"/>
                      <a:pt x="0" y="602605"/>
                    </a:cubicBezTo>
                    <a:cubicBezTo>
                      <a:pt x="-1" y="602600"/>
                      <a:pt x="0" y="602595"/>
                      <a:pt x="0" y="602591"/>
                    </a:cubicBezTo>
                    <a:lnTo>
                      <a:pt x="692999" y="602605"/>
                    </a:lnTo>
                    <a:lnTo>
                      <a:pt x="1385998" y="60260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7" name="Pie 21"/>
              <p:cNvSpPr>
                <a:spLocks/>
              </p:cNvSpPr>
              <p:nvPr userDrawn="1"/>
            </p:nvSpPr>
            <p:spPr bwMode="auto">
              <a:xfrm>
                <a:off x="5445500" y="262940"/>
                <a:ext cx="1599593" cy="686210"/>
              </a:xfrm>
              <a:custGeom>
                <a:avLst/>
                <a:gdLst>
                  <a:gd name="T0" fmla="*/ 1598859 w 1600327"/>
                  <a:gd name="T1" fmla="*/ 343227 h 685969"/>
                  <a:gd name="T2" fmla="*/ 1598859 w 1600327"/>
                  <a:gd name="T3" fmla="*/ 343227 h 685969"/>
                  <a:gd name="T4" fmla="*/ 799429 w 1600327"/>
                  <a:gd name="T5" fmla="*/ 686452 h 685969"/>
                  <a:gd name="T6" fmla="*/ -1 w 1600327"/>
                  <a:gd name="T7" fmla="*/ 343227 h 685969"/>
                  <a:gd name="T8" fmla="*/ -1 w 1600327"/>
                  <a:gd name="T9" fmla="*/ 343210 h 685969"/>
                  <a:gd name="T10" fmla="*/ 799430 w 1600327"/>
                  <a:gd name="T11" fmla="*/ 343227 h 6859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34363 w 1600327"/>
                  <a:gd name="T19" fmla="*/ 100458 h 685969"/>
                  <a:gd name="T20" fmla="*/ 1365964 w 1600327"/>
                  <a:gd name="T21" fmla="*/ 585511 h 6859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0327" h="685969">
                    <a:moveTo>
                      <a:pt x="1600327" y="342985"/>
                    </a:moveTo>
                    <a:lnTo>
                      <a:pt x="1600327" y="342985"/>
                    </a:lnTo>
                    <a:cubicBezTo>
                      <a:pt x="1600327" y="532410"/>
                      <a:pt x="1242081" y="685970"/>
                      <a:pt x="800163" y="685970"/>
                    </a:cubicBezTo>
                    <a:cubicBezTo>
                      <a:pt x="358244" y="685970"/>
                      <a:pt x="-1" y="532410"/>
                      <a:pt x="-1" y="342985"/>
                    </a:cubicBezTo>
                    <a:cubicBezTo>
                      <a:pt x="-2" y="342979"/>
                      <a:pt x="-1" y="342974"/>
                      <a:pt x="-1" y="342969"/>
                    </a:cubicBezTo>
                    <a:lnTo>
                      <a:pt x="800164" y="342985"/>
                    </a:lnTo>
                    <a:lnTo>
                      <a:pt x="1600327" y="34298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8" name="Oval 22"/>
              <p:cNvSpPr>
                <a:spLocks noChangeArrowheads="1"/>
              </p:cNvSpPr>
              <p:nvPr userDrawn="1"/>
            </p:nvSpPr>
            <p:spPr bwMode="auto">
              <a:xfrm>
                <a:off x="5991431" y="670178"/>
                <a:ext cx="685995" cy="53389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9" name="Pie 23"/>
              <p:cNvSpPr>
                <a:spLocks/>
              </p:cNvSpPr>
              <p:nvPr userDrawn="1"/>
            </p:nvSpPr>
            <p:spPr bwMode="auto">
              <a:xfrm>
                <a:off x="6398889" y="349518"/>
                <a:ext cx="838792" cy="527485"/>
              </a:xfrm>
              <a:custGeom>
                <a:avLst/>
                <a:gdLst>
                  <a:gd name="T0" fmla="*/ 839317 w 838267"/>
                  <a:gd name="T1" fmla="*/ 263896 h 527180"/>
                  <a:gd name="T2" fmla="*/ 839317 w 838267"/>
                  <a:gd name="T3" fmla="*/ 263896 h 527180"/>
                  <a:gd name="T4" fmla="*/ 419658 w 838267"/>
                  <a:gd name="T5" fmla="*/ 527790 h 527180"/>
                  <a:gd name="T6" fmla="*/ -1 w 838267"/>
                  <a:gd name="T7" fmla="*/ 263896 h 527180"/>
                  <a:gd name="T8" fmla="*/ -1 w 838267"/>
                  <a:gd name="T9" fmla="*/ 263887 h 527180"/>
                  <a:gd name="T10" fmla="*/ 419660 w 838267"/>
                  <a:gd name="T11" fmla="*/ 263896 h 5271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22761 w 838267"/>
                  <a:gd name="T19" fmla="*/ 77204 h 527180"/>
                  <a:gd name="T20" fmla="*/ 715506 w 838267"/>
                  <a:gd name="T21" fmla="*/ 449976 h 5271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8267" h="527180">
                    <a:moveTo>
                      <a:pt x="838267" y="263590"/>
                    </a:moveTo>
                    <a:lnTo>
                      <a:pt x="838267" y="263590"/>
                    </a:lnTo>
                    <a:cubicBezTo>
                      <a:pt x="838267" y="409166"/>
                      <a:pt x="650614" y="527180"/>
                      <a:pt x="419133" y="527180"/>
                    </a:cubicBezTo>
                    <a:cubicBezTo>
                      <a:pt x="187651" y="527180"/>
                      <a:pt x="-1" y="409166"/>
                      <a:pt x="-1" y="263590"/>
                    </a:cubicBezTo>
                    <a:cubicBezTo>
                      <a:pt x="-2" y="263587"/>
                      <a:pt x="-1" y="263584"/>
                      <a:pt x="-1" y="263582"/>
                    </a:cubicBezTo>
                    <a:lnTo>
                      <a:pt x="419134" y="263590"/>
                    </a:lnTo>
                    <a:lnTo>
                      <a:pt x="838267" y="26359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0" name="Oval 24"/>
              <p:cNvSpPr>
                <a:spLocks noChangeArrowheads="1"/>
              </p:cNvSpPr>
              <p:nvPr userDrawn="1"/>
            </p:nvSpPr>
            <p:spPr bwMode="auto">
              <a:xfrm rot="4368687">
                <a:off x="3927345" y="461071"/>
                <a:ext cx="583600" cy="908823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51" name="Pie 25"/>
              <p:cNvSpPr>
                <a:spLocks/>
              </p:cNvSpPr>
              <p:nvPr userDrawn="1"/>
            </p:nvSpPr>
            <p:spPr bwMode="auto">
              <a:xfrm>
                <a:off x="4648090" y="460145"/>
                <a:ext cx="300820" cy="299817"/>
              </a:xfrm>
              <a:custGeom>
                <a:avLst/>
                <a:gdLst>
                  <a:gd name="T0" fmla="*/ 301580 w 300062"/>
                  <a:gd name="T1" fmla="*/ 149762 h 300112"/>
                  <a:gd name="T2" fmla="*/ 301580 w 300062"/>
                  <a:gd name="T3" fmla="*/ 149762 h 300112"/>
                  <a:gd name="T4" fmla="*/ 150790 w 300062"/>
                  <a:gd name="T5" fmla="*/ 299522 h 300112"/>
                  <a:gd name="T6" fmla="*/ 3 w 300062"/>
                  <a:gd name="T7" fmla="*/ 150759 h 300112"/>
                  <a:gd name="T8" fmla="*/ 150790 w 300062"/>
                  <a:gd name="T9" fmla="*/ 149762 h 300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3943 w 300062"/>
                  <a:gd name="T16" fmla="*/ 43950 h 300112"/>
                  <a:gd name="T17" fmla="*/ 256119 w 300062"/>
                  <a:gd name="T18" fmla="*/ 256162 h 300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0062" h="300112">
                    <a:moveTo>
                      <a:pt x="300062" y="150056"/>
                    </a:moveTo>
                    <a:lnTo>
                      <a:pt x="300062" y="150056"/>
                    </a:lnTo>
                    <a:cubicBezTo>
                      <a:pt x="300062" y="232929"/>
                      <a:pt x="232890" y="300112"/>
                      <a:pt x="150031" y="300112"/>
                    </a:cubicBezTo>
                    <a:cubicBezTo>
                      <a:pt x="67561" y="300112"/>
                      <a:pt x="552" y="233537"/>
                      <a:pt x="3" y="151055"/>
                    </a:cubicBezTo>
                    <a:lnTo>
                      <a:pt x="150031" y="150056"/>
                    </a:lnTo>
                    <a:lnTo>
                      <a:pt x="300062" y="150056"/>
                    </a:ln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" name="Pie 26"/>
              <p:cNvSpPr>
                <a:spLocks/>
              </p:cNvSpPr>
              <p:nvPr userDrawn="1"/>
            </p:nvSpPr>
            <p:spPr bwMode="auto">
              <a:xfrm>
                <a:off x="5020533" y="487402"/>
                <a:ext cx="181446" cy="229272"/>
              </a:xfrm>
              <a:custGeom>
                <a:avLst/>
                <a:gdLst>
                  <a:gd name="T0" fmla="*/ 180321 w 182578"/>
                  <a:gd name="T1" fmla="*/ 114945 h 228657"/>
                  <a:gd name="T2" fmla="*/ 180321 w 182578"/>
                  <a:gd name="T3" fmla="*/ 114945 h 228657"/>
                  <a:gd name="T4" fmla="*/ 90161 w 182578"/>
                  <a:gd name="T5" fmla="*/ 229890 h 228657"/>
                  <a:gd name="T6" fmla="*/ 1 w 182578"/>
                  <a:gd name="T7" fmla="*/ 115556 h 228657"/>
                  <a:gd name="T8" fmla="*/ 90161 w 182578"/>
                  <a:gd name="T9" fmla="*/ 114945 h 2286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26738 w 182578"/>
                  <a:gd name="T16" fmla="*/ 33486 h 228657"/>
                  <a:gd name="T17" fmla="*/ 155840 w 182578"/>
                  <a:gd name="T18" fmla="*/ 195171 h 2286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578" h="228657">
                    <a:moveTo>
                      <a:pt x="182578" y="114329"/>
                    </a:moveTo>
                    <a:lnTo>
                      <a:pt x="182578" y="114329"/>
                    </a:lnTo>
                    <a:cubicBezTo>
                      <a:pt x="182578" y="177471"/>
                      <a:pt x="141706" y="228658"/>
                      <a:pt x="91289" y="228658"/>
                    </a:cubicBezTo>
                    <a:cubicBezTo>
                      <a:pt x="41061" y="228658"/>
                      <a:pt x="268" y="177841"/>
                      <a:pt x="1" y="114937"/>
                    </a:cubicBezTo>
                    <a:lnTo>
                      <a:pt x="91289" y="114329"/>
                    </a:lnTo>
                    <a:lnTo>
                      <a:pt x="182578" y="11432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" name="Pie 27"/>
              <p:cNvSpPr>
                <a:spLocks/>
              </p:cNvSpPr>
              <p:nvPr userDrawn="1"/>
            </p:nvSpPr>
            <p:spPr bwMode="auto">
              <a:xfrm>
                <a:off x="5292703" y="492211"/>
                <a:ext cx="229196" cy="229272"/>
              </a:xfrm>
              <a:custGeom>
                <a:avLst/>
                <a:gdLst>
                  <a:gd name="T0" fmla="*/ 229775 w 228618"/>
                  <a:gd name="T1" fmla="*/ 114945 h 228656"/>
                  <a:gd name="T2" fmla="*/ 229775 w 228618"/>
                  <a:gd name="T3" fmla="*/ 114945 h 228656"/>
                  <a:gd name="T4" fmla="*/ 114888 w 228618"/>
                  <a:gd name="T5" fmla="*/ 229890 h 228656"/>
                  <a:gd name="T6" fmla="*/ 2 w 228618"/>
                  <a:gd name="T7" fmla="*/ 115711 h 228656"/>
                  <a:gd name="T8" fmla="*/ 114888 w 228618"/>
                  <a:gd name="T9" fmla="*/ 114945 h 2286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33480 w 228618"/>
                  <a:gd name="T16" fmla="*/ 33486 h 228656"/>
                  <a:gd name="T17" fmla="*/ 195138 w 228618"/>
                  <a:gd name="T18" fmla="*/ 195170 h 2286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8618" h="228656">
                    <a:moveTo>
                      <a:pt x="228618" y="114328"/>
                    </a:moveTo>
                    <a:lnTo>
                      <a:pt x="228618" y="114328"/>
                    </a:lnTo>
                    <a:cubicBezTo>
                      <a:pt x="228618" y="177469"/>
                      <a:pt x="177440" y="228656"/>
                      <a:pt x="114309" y="228656"/>
                    </a:cubicBezTo>
                    <a:cubicBezTo>
                      <a:pt x="51475" y="228656"/>
                      <a:pt x="421" y="177932"/>
                      <a:pt x="2" y="115090"/>
                    </a:cubicBezTo>
                    <a:lnTo>
                      <a:pt x="114309" y="114328"/>
                    </a:lnTo>
                    <a:lnTo>
                      <a:pt x="228618" y="1143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" name="Oval 28"/>
              <p:cNvSpPr>
                <a:spLocks noChangeArrowheads="1"/>
              </p:cNvSpPr>
              <p:nvPr userDrawn="1"/>
            </p:nvSpPr>
            <p:spPr bwMode="auto">
              <a:xfrm>
                <a:off x="2666504" y="606046"/>
                <a:ext cx="665304" cy="66536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55" name="Pie 29"/>
              <p:cNvSpPr>
                <a:spLocks/>
              </p:cNvSpPr>
              <p:nvPr userDrawn="1"/>
            </p:nvSpPr>
            <p:spPr bwMode="auto">
              <a:xfrm>
                <a:off x="3274509" y="307833"/>
                <a:ext cx="838791" cy="609252"/>
              </a:xfrm>
              <a:custGeom>
                <a:avLst/>
                <a:gdLst>
                  <a:gd name="T0" fmla="*/ 839315 w 838267"/>
                  <a:gd name="T1" fmla="*/ 304377 h 609750"/>
                  <a:gd name="T2" fmla="*/ 839315 w 838267"/>
                  <a:gd name="T3" fmla="*/ 304377 h 609750"/>
                  <a:gd name="T4" fmla="*/ 419657 w 838267"/>
                  <a:gd name="T5" fmla="*/ 608754 h 609750"/>
                  <a:gd name="T6" fmla="*/ -1 w 838267"/>
                  <a:gd name="T7" fmla="*/ 304377 h 609750"/>
                  <a:gd name="T8" fmla="*/ -1 w 838267"/>
                  <a:gd name="T9" fmla="*/ 304369 h 609750"/>
                  <a:gd name="T10" fmla="*/ 419658 w 838267"/>
                  <a:gd name="T11" fmla="*/ 304377 h 6097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22761 w 838267"/>
                  <a:gd name="T19" fmla="*/ 89296 h 609750"/>
                  <a:gd name="T20" fmla="*/ 715506 w 838267"/>
                  <a:gd name="T21" fmla="*/ 520454 h 6097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8267" h="609750">
                    <a:moveTo>
                      <a:pt x="838267" y="304875"/>
                    </a:moveTo>
                    <a:lnTo>
                      <a:pt x="838267" y="304875"/>
                    </a:lnTo>
                    <a:cubicBezTo>
                      <a:pt x="838267" y="473252"/>
                      <a:pt x="650614" y="609750"/>
                      <a:pt x="419133" y="609750"/>
                    </a:cubicBezTo>
                    <a:cubicBezTo>
                      <a:pt x="187651" y="609750"/>
                      <a:pt x="-1" y="473252"/>
                      <a:pt x="-1" y="304875"/>
                    </a:cubicBezTo>
                    <a:cubicBezTo>
                      <a:pt x="-2" y="304872"/>
                      <a:pt x="-1" y="304869"/>
                      <a:pt x="-1" y="304867"/>
                    </a:cubicBezTo>
                    <a:lnTo>
                      <a:pt x="419134" y="304875"/>
                    </a:lnTo>
                    <a:lnTo>
                      <a:pt x="838267" y="30487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035" name="Pie 9"/>
            <p:cNvSpPr>
              <a:spLocks/>
            </p:cNvSpPr>
            <p:nvPr userDrawn="1"/>
          </p:nvSpPr>
          <p:spPr bwMode="auto">
            <a:xfrm rot="-5400000">
              <a:off x="142539" y="527639"/>
              <a:ext cx="851350" cy="1136429"/>
            </a:xfrm>
            <a:custGeom>
              <a:avLst/>
              <a:gdLst>
                <a:gd name="T0" fmla="*/ 851590 w 851110"/>
                <a:gd name="T1" fmla="*/ 568059 h 1136741"/>
                <a:gd name="T2" fmla="*/ 851590 w 851110"/>
                <a:gd name="T3" fmla="*/ 568059 h 1136741"/>
                <a:gd name="T4" fmla="*/ 425795 w 851110"/>
                <a:gd name="T5" fmla="*/ 1136118 h 1136741"/>
                <a:gd name="T6" fmla="*/ 0 w 851110"/>
                <a:gd name="T7" fmla="*/ 568059 h 1136741"/>
                <a:gd name="T8" fmla="*/ 0 w 851110"/>
                <a:gd name="T9" fmla="*/ 568051 h 1136741"/>
                <a:gd name="T10" fmla="*/ 425795 w 851110"/>
                <a:gd name="T11" fmla="*/ 568059 h 11367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24642 w 851110"/>
                <a:gd name="T19" fmla="*/ 166472 h 1136741"/>
                <a:gd name="T20" fmla="*/ 726468 w 851110"/>
                <a:gd name="T21" fmla="*/ 970269 h 11367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51110" h="1136741">
                  <a:moveTo>
                    <a:pt x="851110" y="568371"/>
                  </a:moveTo>
                  <a:lnTo>
                    <a:pt x="851110" y="568371"/>
                  </a:lnTo>
                  <a:cubicBezTo>
                    <a:pt x="851110" y="882273"/>
                    <a:pt x="660582" y="1136742"/>
                    <a:pt x="425555" y="1136742"/>
                  </a:cubicBezTo>
                  <a:cubicBezTo>
                    <a:pt x="190527" y="1136742"/>
                    <a:pt x="0" y="882273"/>
                    <a:pt x="0" y="568371"/>
                  </a:cubicBezTo>
                  <a:cubicBezTo>
                    <a:pt x="-1" y="568368"/>
                    <a:pt x="0" y="568365"/>
                    <a:pt x="0" y="568363"/>
                  </a:cubicBezTo>
                  <a:lnTo>
                    <a:pt x="425555" y="568371"/>
                  </a:lnTo>
                  <a:lnTo>
                    <a:pt x="851110" y="56837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712788" y="1371600"/>
            <a:ext cx="77168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Mastertitelformat bearbeiten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3011488"/>
            <a:ext cx="7716837" cy="338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Mastertextformat bearbeiten</a:t>
            </a:r>
          </a:p>
          <a:p>
            <a:pPr lvl="1"/>
            <a:r>
              <a:rPr lang="en-US" altLang="zh-CN"/>
              <a:t>Zweite Ebene</a:t>
            </a:r>
          </a:p>
          <a:p>
            <a:pPr lvl="2"/>
            <a:r>
              <a:rPr lang="en-US" altLang="zh-CN"/>
              <a:t>Dritte Ebene</a:t>
            </a:r>
          </a:p>
          <a:p>
            <a:pPr lvl="3"/>
            <a:r>
              <a:rPr lang="en-US" altLang="zh-CN"/>
              <a:t>Vierte Ebene</a:t>
            </a:r>
          </a:p>
          <a:p>
            <a:pPr lvl="4"/>
            <a:r>
              <a:rPr lang="en-US" altLang="zh-CN"/>
              <a:t>Fünfte Ebene</a:t>
            </a:r>
          </a:p>
        </p:txBody>
      </p:sp>
      <p:sp>
        <p:nvSpPr>
          <p:cNvPr id="105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788" y="300038"/>
            <a:ext cx="274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buFont typeface="Arial" pitchFamily="34" charset="0"/>
              <a:buNone/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115888"/>
            <a:ext cx="274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buFont typeface="Arial" pitchFamily="34" charset="0"/>
              <a:buNone/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04838"/>
            <a:ext cx="1385888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6464C6-C4FD-420D-8654-308F212AE39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altLang="de-DE">
              <a:solidFill>
                <a:srgbClr val="FFFFFF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60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2pPr>
      <a:lvl3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3pPr>
      <a:lvl4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4pPr>
      <a:lvl5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5pPr>
      <a:lvl6pPr marL="4572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6pPr>
      <a:lvl7pPr marL="9144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7pPr>
      <a:lvl8pPr marL="13716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8pPr>
      <a:lvl9pPr marL="18288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2000"/>
        </a:spcAft>
        <a:buBlip>
          <a:blip r:embed="rId5"/>
        </a:buBlip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31825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 sz="2200">
          <a:solidFill>
            <a:schemeClr val="bg1"/>
          </a:solidFill>
          <a:latin typeface="+mn-lt"/>
          <a:ea typeface="+mn-ea"/>
        </a:defRPr>
      </a:lvl2pPr>
      <a:lvl3pPr marL="914400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 sz="2000">
          <a:solidFill>
            <a:schemeClr val="bg1"/>
          </a:solidFill>
          <a:latin typeface="+mn-lt"/>
          <a:ea typeface="+mn-ea"/>
        </a:defRPr>
      </a:lvl3pPr>
      <a:lvl4pPr marL="1196975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4pPr>
      <a:lvl5pPr marL="14922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5pPr>
      <a:lvl6pPr marL="19494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6pPr>
      <a:lvl7pPr marL="24066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7pPr>
      <a:lvl8pPr marL="28638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8pPr>
      <a:lvl9pPr marL="33210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extSlideOverla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-554038" y="-587375"/>
            <a:ext cx="7543801" cy="1963738"/>
            <a:chOff x="0" y="0"/>
            <a:chExt cx="7563453" cy="1983277"/>
          </a:xfrm>
        </p:grpSpPr>
        <p:grpSp>
          <p:nvGrpSpPr>
            <p:cNvPr id="1034" name="Group 32"/>
            <p:cNvGrpSpPr>
              <a:grpSpLocks/>
            </p:cNvGrpSpPr>
            <p:nvPr userDrawn="1"/>
          </p:nvGrpSpPr>
          <p:grpSpPr bwMode="auto">
            <a:xfrm>
              <a:off x="309855" y="0"/>
              <a:ext cx="7253598" cy="1983277"/>
              <a:chOff x="0" y="0"/>
              <a:chExt cx="7253598" cy="1983277"/>
            </a:xfrm>
          </p:grpSpPr>
          <p:sp>
            <p:nvSpPr>
              <p:cNvPr id="1036" name="Oval 10"/>
              <p:cNvSpPr>
                <a:spLocks noChangeArrowheads="1"/>
              </p:cNvSpPr>
              <p:nvPr userDrawn="1"/>
            </p:nvSpPr>
            <p:spPr bwMode="auto">
              <a:xfrm rot="4368687">
                <a:off x="3104480" y="564853"/>
                <a:ext cx="580393" cy="791043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37" name="Oval 11"/>
              <p:cNvSpPr>
                <a:spLocks noChangeArrowheads="1"/>
              </p:cNvSpPr>
              <p:nvPr userDrawn="1"/>
            </p:nvSpPr>
            <p:spPr bwMode="auto">
              <a:xfrm>
                <a:off x="598969" y="618872"/>
                <a:ext cx="1188952" cy="101328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38" name="Arc 12"/>
              <p:cNvSpPr>
                <a:spLocks/>
              </p:cNvSpPr>
              <p:nvPr userDrawn="1"/>
            </p:nvSpPr>
            <p:spPr bwMode="auto">
              <a:xfrm rot="6387309">
                <a:off x="6102000" y="58890"/>
                <a:ext cx="1107878" cy="1195319"/>
              </a:xfrm>
              <a:custGeom>
                <a:avLst/>
                <a:gdLst>
                  <a:gd name="T0" fmla="*/ 380575 w 1106761"/>
                  <a:gd name="T1" fmla="*/ 30157 h 1195483"/>
                  <a:gd name="T2" fmla="*/ 380574 w 1106761"/>
                  <a:gd name="T3" fmla="*/ 30156 h 1195483"/>
                  <a:gd name="T4" fmla="*/ 554499 w 1106761"/>
                  <a:gd name="T5" fmla="*/ 0 h 1195483"/>
                  <a:gd name="T6" fmla="*/ 1108997 w 1106761"/>
                  <a:gd name="T7" fmla="*/ 597578 h 1195483"/>
                  <a:gd name="T8" fmla="*/ 717233 w 1106761"/>
                  <a:gd name="T9" fmla="*/ 1168841 h 1195483"/>
                  <a:gd name="T10" fmla="*/ 554499 w 1106761"/>
                  <a:gd name="T11" fmla="*/ 597578 h 1195483"/>
                  <a:gd name="T12" fmla="*/ 380575 w 1106761"/>
                  <a:gd name="T13" fmla="*/ 30157 h 1195483"/>
                  <a:gd name="T14" fmla="*/ 380574 w 1106761"/>
                  <a:gd name="T15" fmla="*/ 30156 h 1195483"/>
                  <a:gd name="T16" fmla="*/ 554499 w 1106761"/>
                  <a:gd name="T17" fmla="*/ 0 h 1195483"/>
                  <a:gd name="T18" fmla="*/ 1108997 w 1106761"/>
                  <a:gd name="T19" fmla="*/ 597578 h 1195483"/>
                  <a:gd name="T20" fmla="*/ 717233 w 1106761"/>
                  <a:gd name="T21" fmla="*/ 1168841 h 119548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379808 w 1106761"/>
                  <a:gd name="T34" fmla="*/ 0 h 1195483"/>
                  <a:gd name="T35" fmla="*/ 1106761 w 1106761"/>
                  <a:gd name="T36" fmla="*/ 1169161 h 119548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06761" h="1195483" stroke="0">
                    <a:moveTo>
                      <a:pt x="379808" y="30165"/>
                    </a:moveTo>
                    <a:lnTo>
                      <a:pt x="379807" y="30164"/>
                    </a:lnTo>
                    <a:cubicBezTo>
                      <a:pt x="435807" y="10183"/>
                      <a:pt x="494404" y="-1"/>
                      <a:pt x="553381" y="0"/>
                    </a:cubicBezTo>
                    <a:cubicBezTo>
                      <a:pt x="859004" y="0"/>
                      <a:pt x="1106762" y="267618"/>
                      <a:pt x="1106762" y="597742"/>
                    </a:cubicBezTo>
                    <a:cubicBezTo>
                      <a:pt x="1106762" y="860292"/>
                      <a:pt x="948151" y="1092107"/>
                      <a:pt x="715788" y="1169161"/>
                    </a:cubicBezTo>
                    <a:lnTo>
                      <a:pt x="553381" y="597742"/>
                    </a:lnTo>
                    <a:lnTo>
                      <a:pt x="379808" y="30165"/>
                    </a:lnTo>
                    <a:close/>
                  </a:path>
                  <a:path w="1106761" h="1195483" fill="none">
                    <a:moveTo>
                      <a:pt x="379808" y="30165"/>
                    </a:moveTo>
                    <a:lnTo>
                      <a:pt x="379807" y="30164"/>
                    </a:lnTo>
                    <a:cubicBezTo>
                      <a:pt x="435807" y="10183"/>
                      <a:pt x="494404" y="-1"/>
                      <a:pt x="553381" y="0"/>
                    </a:cubicBezTo>
                    <a:cubicBezTo>
                      <a:pt x="859004" y="0"/>
                      <a:pt x="1106762" y="267618"/>
                      <a:pt x="1106762" y="597742"/>
                    </a:cubicBezTo>
                    <a:cubicBezTo>
                      <a:pt x="1106762" y="860292"/>
                      <a:pt x="948151" y="1092107"/>
                      <a:pt x="715788" y="1169161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39" name="Oval 13"/>
              <p:cNvSpPr>
                <a:spLocks noChangeArrowheads="1"/>
              </p:cNvSpPr>
              <p:nvPr userDrawn="1"/>
            </p:nvSpPr>
            <p:spPr bwMode="auto">
              <a:xfrm>
                <a:off x="5735178" y="670178"/>
                <a:ext cx="609596" cy="49060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0" name="Pie 14"/>
              <p:cNvSpPr>
                <a:spLocks/>
              </p:cNvSpPr>
              <p:nvPr userDrawn="1"/>
            </p:nvSpPr>
            <p:spPr bwMode="auto">
              <a:xfrm>
                <a:off x="255176" y="0"/>
                <a:ext cx="1386315" cy="1205678"/>
              </a:xfrm>
              <a:custGeom>
                <a:avLst/>
                <a:gdLst>
                  <a:gd name="T0" fmla="*/ 1386632 w 1385998"/>
                  <a:gd name="T1" fmla="*/ 603073 h 1205210"/>
                  <a:gd name="T2" fmla="*/ 1386632 w 1385998"/>
                  <a:gd name="T3" fmla="*/ 603073 h 1205210"/>
                  <a:gd name="T4" fmla="*/ 693317 w 1385998"/>
                  <a:gd name="T5" fmla="*/ 1206146 h 1205210"/>
                  <a:gd name="T6" fmla="*/ 0 w 1385998"/>
                  <a:gd name="T7" fmla="*/ 603073 h 1205210"/>
                  <a:gd name="T8" fmla="*/ 0 w 1385998"/>
                  <a:gd name="T9" fmla="*/ 603059 h 1205210"/>
                  <a:gd name="T10" fmla="*/ 693317 w 1385998"/>
                  <a:gd name="T11" fmla="*/ 603073 h 1205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02975 w 1385998"/>
                  <a:gd name="T19" fmla="*/ 176499 h 1205210"/>
                  <a:gd name="T20" fmla="*/ 1183023 w 1385998"/>
                  <a:gd name="T21" fmla="*/ 1028711 h 1205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5998" h="1205210">
                    <a:moveTo>
                      <a:pt x="1385998" y="602605"/>
                    </a:moveTo>
                    <a:lnTo>
                      <a:pt x="1385998" y="602605"/>
                    </a:lnTo>
                    <a:cubicBezTo>
                      <a:pt x="1385998" y="935414"/>
                      <a:pt x="1075731" y="1205210"/>
                      <a:pt x="692999" y="1205210"/>
                    </a:cubicBezTo>
                    <a:cubicBezTo>
                      <a:pt x="310266" y="1205210"/>
                      <a:pt x="0" y="935414"/>
                      <a:pt x="0" y="602605"/>
                    </a:cubicBezTo>
                    <a:cubicBezTo>
                      <a:pt x="-1" y="602600"/>
                      <a:pt x="0" y="602595"/>
                      <a:pt x="0" y="602591"/>
                    </a:cubicBezTo>
                    <a:lnTo>
                      <a:pt x="692999" y="602605"/>
                    </a:lnTo>
                    <a:lnTo>
                      <a:pt x="1385998" y="60260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1" name="Pie 15"/>
              <p:cNvSpPr>
                <a:spLocks/>
              </p:cNvSpPr>
              <p:nvPr userDrawn="1"/>
            </p:nvSpPr>
            <p:spPr bwMode="auto">
              <a:xfrm>
                <a:off x="2168322" y="205222"/>
                <a:ext cx="1601185" cy="800045"/>
              </a:xfrm>
              <a:custGeom>
                <a:avLst/>
                <a:gdLst>
                  <a:gd name="T0" fmla="*/ 1602043 w 1600327"/>
                  <a:gd name="T1" fmla="*/ 399897 h 800298"/>
                  <a:gd name="T2" fmla="*/ 1602043 w 1600327"/>
                  <a:gd name="T3" fmla="*/ 399897 h 800298"/>
                  <a:gd name="T4" fmla="*/ 801021 w 1600327"/>
                  <a:gd name="T5" fmla="*/ 799792 h 800298"/>
                  <a:gd name="T6" fmla="*/ -1 w 1600327"/>
                  <a:gd name="T7" fmla="*/ 399897 h 800298"/>
                  <a:gd name="T8" fmla="*/ -1 w 1600327"/>
                  <a:gd name="T9" fmla="*/ 399881 h 800298"/>
                  <a:gd name="T10" fmla="*/ 801022 w 1600327"/>
                  <a:gd name="T11" fmla="*/ 399897 h 8002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34363 w 1600327"/>
                  <a:gd name="T19" fmla="*/ 117201 h 800298"/>
                  <a:gd name="T20" fmla="*/ 1365964 w 1600327"/>
                  <a:gd name="T21" fmla="*/ 683097 h 8002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0327" h="800298">
                    <a:moveTo>
                      <a:pt x="1600327" y="400149"/>
                    </a:moveTo>
                    <a:lnTo>
                      <a:pt x="1600327" y="400149"/>
                    </a:lnTo>
                    <a:cubicBezTo>
                      <a:pt x="1600327" y="621145"/>
                      <a:pt x="1242081" y="800298"/>
                      <a:pt x="800163" y="800298"/>
                    </a:cubicBezTo>
                    <a:cubicBezTo>
                      <a:pt x="358244" y="800298"/>
                      <a:pt x="-1" y="621145"/>
                      <a:pt x="-1" y="400149"/>
                    </a:cubicBezTo>
                    <a:cubicBezTo>
                      <a:pt x="-2" y="400143"/>
                      <a:pt x="-1" y="400138"/>
                      <a:pt x="-1" y="400133"/>
                    </a:cubicBezTo>
                    <a:lnTo>
                      <a:pt x="800164" y="400149"/>
                    </a:lnTo>
                    <a:lnTo>
                      <a:pt x="1600327" y="40014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2" name="Oval 16"/>
              <p:cNvSpPr>
                <a:spLocks noChangeArrowheads="1"/>
              </p:cNvSpPr>
              <p:nvPr userDrawn="1"/>
            </p:nvSpPr>
            <p:spPr bwMode="auto">
              <a:xfrm>
                <a:off x="2894108" y="1369214"/>
                <a:ext cx="417009" cy="416857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3" name="Oval 17"/>
              <p:cNvSpPr>
                <a:spLocks noChangeArrowheads="1"/>
              </p:cNvSpPr>
              <p:nvPr userDrawn="1"/>
            </p:nvSpPr>
            <p:spPr bwMode="auto">
              <a:xfrm rot="2510439">
                <a:off x="433439" y="769582"/>
                <a:ext cx="779901" cy="982821"/>
              </a:xfrm>
              <a:prstGeom prst="ellipse">
                <a:avLst/>
              </a:prstGeom>
              <a:solidFill>
                <a:schemeClr val="bg2">
                  <a:alpha val="50195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4" name="Pie 18"/>
              <p:cNvSpPr>
                <a:spLocks/>
              </p:cNvSpPr>
              <p:nvPr userDrawn="1"/>
            </p:nvSpPr>
            <p:spPr bwMode="auto">
              <a:xfrm rot="-5400000">
                <a:off x="165" y="1449728"/>
                <a:ext cx="533898" cy="533198"/>
              </a:xfrm>
              <a:custGeom>
                <a:avLst/>
                <a:gdLst>
                  <a:gd name="T0" fmla="*/ 534264 w 533532"/>
                  <a:gd name="T1" fmla="*/ 266477 h 533442"/>
                  <a:gd name="T2" fmla="*/ 534264 w 533532"/>
                  <a:gd name="T3" fmla="*/ 266477 h 533442"/>
                  <a:gd name="T4" fmla="*/ 267132 w 533532"/>
                  <a:gd name="T5" fmla="*/ 532954 h 533442"/>
                  <a:gd name="T6" fmla="*/ 5 w 533532"/>
                  <a:gd name="T7" fmla="*/ 268253 h 533442"/>
                  <a:gd name="T8" fmla="*/ 267132 w 533532"/>
                  <a:gd name="T9" fmla="*/ 266477 h 533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78134 w 533532"/>
                  <a:gd name="T16" fmla="*/ 78121 h 533442"/>
                  <a:gd name="T17" fmla="*/ 455398 w 533532"/>
                  <a:gd name="T18" fmla="*/ 455321 h 533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3532" h="533442">
                    <a:moveTo>
                      <a:pt x="533532" y="266721"/>
                    </a:moveTo>
                    <a:lnTo>
                      <a:pt x="533532" y="266721"/>
                    </a:lnTo>
                    <a:cubicBezTo>
                      <a:pt x="533532" y="414026"/>
                      <a:pt x="414096" y="533442"/>
                      <a:pt x="266766" y="533442"/>
                    </a:cubicBezTo>
                    <a:cubicBezTo>
                      <a:pt x="120129" y="533442"/>
                      <a:pt x="983" y="415107"/>
                      <a:pt x="5" y="268499"/>
                    </a:cubicBezTo>
                    <a:lnTo>
                      <a:pt x="266766" y="266721"/>
                    </a:lnTo>
                    <a:lnTo>
                      <a:pt x="533532" y="266721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5" name="Oval 19"/>
              <p:cNvSpPr>
                <a:spLocks noChangeArrowheads="1"/>
              </p:cNvSpPr>
              <p:nvPr userDrawn="1"/>
            </p:nvSpPr>
            <p:spPr bwMode="auto">
              <a:xfrm>
                <a:off x="1822938" y="1098258"/>
                <a:ext cx="227603" cy="1939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6" name="Pie 20"/>
              <p:cNvSpPr>
                <a:spLocks/>
              </p:cNvSpPr>
              <p:nvPr userDrawn="1"/>
            </p:nvSpPr>
            <p:spPr bwMode="auto">
              <a:xfrm>
                <a:off x="1254723" y="3207"/>
                <a:ext cx="1386315" cy="1205678"/>
              </a:xfrm>
              <a:custGeom>
                <a:avLst/>
                <a:gdLst>
                  <a:gd name="T0" fmla="*/ 1386632 w 1385998"/>
                  <a:gd name="T1" fmla="*/ 603073 h 1205210"/>
                  <a:gd name="T2" fmla="*/ 1386632 w 1385998"/>
                  <a:gd name="T3" fmla="*/ 603073 h 1205210"/>
                  <a:gd name="T4" fmla="*/ 693317 w 1385998"/>
                  <a:gd name="T5" fmla="*/ 1206146 h 1205210"/>
                  <a:gd name="T6" fmla="*/ 0 w 1385998"/>
                  <a:gd name="T7" fmla="*/ 603073 h 1205210"/>
                  <a:gd name="T8" fmla="*/ 0 w 1385998"/>
                  <a:gd name="T9" fmla="*/ 603059 h 1205210"/>
                  <a:gd name="T10" fmla="*/ 693317 w 1385998"/>
                  <a:gd name="T11" fmla="*/ 603073 h 12052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02975 w 1385998"/>
                  <a:gd name="T19" fmla="*/ 176499 h 1205210"/>
                  <a:gd name="T20" fmla="*/ 1183023 w 1385998"/>
                  <a:gd name="T21" fmla="*/ 1028711 h 12052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5998" h="1205210">
                    <a:moveTo>
                      <a:pt x="1385998" y="602605"/>
                    </a:moveTo>
                    <a:lnTo>
                      <a:pt x="1385998" y="602605"/>
                    </a:lnTo>
                    <a:cubicBezTo>
                      <a:pt x="1385998" y="935414"/>
                      <a:pt x="1075731" y="1205210"/>
                      <a:pt x="692999" y="1205210"/>
                    </a:cubicBezTo>
                    <a:cubicBezTo>
                      <a:pt x="310266" y="1205210"/>
                      <a:pt x="0" y="935414"/>
                      <a:pt x="0" y="602605"/>
                    </a:cubicBezTo>
                    <a:cubicBezTo>
                      <a:pt x="-1" y="602600"/>
                      <a:pt x="0" y="602595"/>
                      <a:pt x="0" y="602591"/>
                    </a:cubicBezTo>
                    <a:lnTo>
                      <a:pt x="692999" y="602605"/>
                    </a:lnTo>
                    <a:lnTo>
                      <a:pt x="1385998" y="60260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7" name="Pie 21"/>
              <p:cNvSpPr>
                <a:spLocks/>
              </p:cNvSpPr>
              <p:nvPr userDrawn="1"/>
            </p:nvSpPr>
            <p:spPr bwMode="auto">
              <a:xfrm>
                <a:off x="5445500" y="262940"/>
                <a:ext cx="1599593" cy="686210"/>
              </a:xfrm>
              <a:custGeom>
                <a:avLst/>
                <a:gdLst>
                  <a:gd name="T0" fmla="*/ 1598859 w 1600327"/>
                  <a:gd name="T1" fmla="*/ 343227 h 685969"/>
                  <a:gd name="T2" fmla="*/ 1598859 w 1600327"/>
                  <a:gd name="T3" fmla="*/ 343227 h 685969"/>
                  <a:gd name="T4" fmla="*/ 799429 w 1600327"/>
                  <a:gd name="T5" fmla="*/ 686452 h 685969"/>
                  <a:gd name="T6" fmla="*/ -1 w 1600327"/>
                  <a:gd name="T7" fmla="*/ 343227 h 685969"/>
                  <a:gd name="T8" fmla="*/ -1 w 1600327"/>
                  <a:gd name="T9" fmla="*/ 343210 h 685969"/>
                  <a:gd name="T10" fmla="*/ 799430 w 1600327"/>
                  <a:gd name="T11" fmla="*/ 343227 h 6859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234363 w 1600327"/>
                  <a:gd name="T19" fmla="*/ 100458 h 685969"/>
                  <a:gd name="T20" fmla="*/ 1365964 w 1600327"/>
                  <a:gd name="T21" fmla="*/ 585511 h 6859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0327" h="685969">
                    <a:moveTo>
                      <a:pt x="1600327" y="342985"/>
                    </a:moveTo>
                    <a:lnTo>
                      <a:pt x="1600327" y="342985"/>
                    </a:lnTo>
                    <a:cubicBezTo>
                      <a:pt x="1600327" y="532410"/>
                      <a:pt x="1242081" y="685970"/>
                      <a:pt x="800163" y="685970"/>
                    </a:cubicBezTo>
                    <a:cubicBezTo>
                      <a:pt x="358244" y="685970"/>
                      <a:pt x="-1" y="532410"/>
                      <a:pt x="-1" y="342985"/>
                    </a:cubicBezTo>
                    <a:cubicBezTo>
                      <a:pt x="-2" y="342979"/>
                      <a:pt x="-1" y="342974"/>
                      <a:pt x="-1" y="342969"/>
                    </a:cubicBezTo>
                    <a:lnTo>
                      <a:pt x="800164" y="342985"/>
                    </a:lnTo>
                    <a:lnTo>
                      <a:pt x="1600327" y="34298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48" name="Oval 22"/>
              <p:cNvSpPr>
                <a:spLocks noChangeArrowheads="1"/>
              </p:cNvSpPr>
              <p:nvPr userDrawn="1"/>
            </p:nvSpPr>
            <p:spPr bwMode="auto">
              <a:xfrm>
                <a:off x="5991431" y="670178"/>
                <a:ext cx="685995" cy="53389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49" name="Pie 23"/>
              <p:cNvSpPr>
                <a:spLocks/>
              </p:cNvSpPr>
              <p:nvPr userDrawn="1"/>
            </p:nvSpPr>
            <p:spPr bwMode="auto">
              <a:xfrm>
                <a:off x="6398889" y="349518"/>
                <a:ext cx="838792" cy="527485"/>
              </a:xfrm>
              <a:custGeom>
                <a:avLst/>
                <a:gdLst>
                  <a:gd name="T0" fmla="*/ 839317 w 838267"/>
                  <a:gd name="T1" fmla="*/ 263896 h 527180"/>
                  <a:gd name="T2" fmla="*/ 839317 w 838267"/>
                  <a:gd name="T3" fmla="*/ 263896 h 527180"/>
                  <a:gd name="T4" fmla="*/ 419658 w 838267"/>
                  <a:gd name="T5" fmla="*/ 527790 h 527180"/>
                  <a:gd name="T6" fmla="*/ -1 w 838267"/>
                  <a:gd name="T7" fmla="*/ 263896 h 527180"/>
                  <a:gd name="T8" fmla="*/ -1 w 838267"/>
                  <a:gd name="T9" fmla="*/ 263887 h 527180"/>
                  <a:gd name="T10" fmla="*/ 419660 w 838267"/>
                  <a:gd name="T11" fmla="*/ 263896 h 5271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22761 w 838267"/>
                  <a:gd name="T19" fmla="*/ 77204 h 527180"/>
                  <a:gd name="T20" fmla="*/ 715506 w 838267"/>
                  <a:gd name="T21" fmla="*/ 449976 h 5271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8267" h="527180">
                    <a:moveTo>
                      <a:pt x="838267" y="263590"/>
                    </a:moveTo>
                    <a:lnTo>
                      <a:pt x="838267" y="263590"/>
                    </a:lnTo>
                    <a:cubicBezTo>
                      <a:pt x="838267" y="409166"/>
                      <a:pt x="650614" y="527180"/>
                      <a:pt x="419133" y="527180"/>
                    </a:cubicBezTo>
                    <a:cubicBezTo>
                      <a:pt x="187651" y="527180"/>
                      <a:pt x="-1" y="409166"/>
                      <a:pt x="-1" y="263590"/>
                    </a:cubicBezTo>
                    <a:cubicBezTo>
                      <a:pt x="-2" y="263587"/>
                      <a:pt x="-1" y="263584"/>
                      <a:pt x="-1" y="263582"/>
                    </a:cubicBezTo>
                    <a:lnTo>
                      <a:pt x="419134" y="263590"/>
                    </a:lnTo>
                    <a:lnTo>
                      <a:pt x="838267" y="26359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50" name="Oval 24"/>
              <p:cNvSpPr>
                <a:spLocks noChangeArrowheads="1"/>
              </p:cNvSpPr>
              <p:nvPr userDrawn="1"/>
            </p:nvSpPr>
            <p:spPr bwMode="auto">
              <a:xfrm rot="4368687">
                <a:off x="3927345" y="461071"/>
                <a:ext cx="583600" cy="908823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51" name="Pie 25"/>
              <p:cNvSpPr>
                <a:spLocks/>
              </p:cNvSpPr>
              <p:nvPr userDrawn="1"/>
            </p:nvSpPr>
            <p:spPr bwMode="auto">
              <a:xfrm>
                <a:off x="4648090" y="460145"/>
                <a:ext cx="300820" cy="299817"/>
              </a:xfrm>
              <a:custGeom>
                <a:avLst/>
                <a:gdLst>
                  <a:gd name="T0" fmla="*/ 301580 w 300062"/>
                  <a:gd name="T1" fmla="*/ 149762 h 300112"/>
                  <a:gd name="T2" fmla="*/ 301580 w 300062"/>
                  <a:gd name="T3" fmla="*/ 149762 h 300112"/>
                  <a:gd name="T4" fmla="*/ 150790 w 300062"/>
                  <a:gd name="T5" fmla="*/ 299522 h 300112"/>
                  <a:gd name="T6" fmla="*/ 3 w 300062"/>
                  <a:gd name="T7" fmla="*/ 150759 h 300112"/>
                  <a:gd name="T8" fmla="*/ 150790 w 300062"/>
                  <a:gd name="T9" fmla="*/ 149762 h 300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3943 w 300062"/>
                  <a:gd name="T16" fmla="*/ 43950 h 300112"/>
                  <a:gd name="T17" fmla="*/ 256119 w 300062"/>
                  <a:gd name="T18" fmla="*/ 256162 h 300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0062" h="300112">
                    <a:moveTo>
                      <a:pt x="300062" y="150056"/>
                    </a:moveTo>
                    <a:lnTo>
                      <a:pt x="300062" y="150056"/>
                    </a:lnTo>
                    <a:cubicBezTo>
                      <a:pt x="300062" y="232929"/>
                      <a:pt x="232890" y="300112"/>
                      <a:pt x="150031" y="300112"/>
                    </a:cubicBezTo>
                    <a:cubicBezTo>
                      <a:pt x="67561" y="300112"/>
                      <a:pt x="552" y="233537"/>
                      <a:pt x="3" y="151055"/>
                    </a:cubicBezTo>
                    <a:lnTo>
                      <a:pt x="150031" y="150056"/>
                    </a:lnTo>
                    <a:lnTo>
                      <a:pt x="300062" y="150056"/>
                    </a:ln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" name="Pie 26"/>
              <p:cNvSpPr>
                <a:spLocks/>
              </p:cNvSpPr>
              <p:nvPr userDrawn="1"/>
            </p:nvSpPr>
            <p:spPr bwMode="auto">
              <a:xfrm>
                <a:off x="5020533" y="487402"/>
                <a:ext cx="181446" cy="229272"/>
              </a:xfrm>
              <a:custGeom>
                <a:avLst/>
                <a:gdLst>
                  <a:gd name="T0" fmla="*/ 180321 w 182578"/>
                  <a:gd name="T1" fmla="*/ 114945 h 228657"/>
                  <a:gd name="T2" fmla="*/ 180321 w 182578"/>
                  <a:gd name="T3" fmla="*/ 114945 h 228657"/>
                  <a:gd name="T4" fmla="*/ 90161 w 182578"/>
                  <a:gd name="T5" fmla="*/ 229890 h 228657"/>
                  <a:gd name="T6" fmla="*/ 1 w 182578"/>
                  <a:gd name="T7" fmla="*/ 115556 h 228657"/>
                  <a:gd name="T8" fmla="*/ 90161 w 182578"/>
                  <a:gd name="T9" fmla="*/ 114945 h 2286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26738 w 182578"/>
                  <a:gd name="T16" fmla="*/ 33486 h 228657"/>
                  <a:gd name="T17" fmla="*/ 155840 w 182578"/>
                  <a:gd name="T18" fmla="*/ 195171 h 2286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578" h="228657">
                    <a:moveTo>
                      <a:pt x="182578" y="114329"/>
                    </a:moveTo>
                    <a:lnTo>
                      <a:pt x="182578" y="114329"/>
                    </a:lnTo>
                    <a:cubicBezTo>
                      <a:pt x="182578" y="177471"/>
                      <a:pt x="141706" y="228658"/>
                      <a:pt x="91289" y="228658"/>
                    </a:cubicBezTo>
                    <a:cubicBezTo>
                      <a:pt x="41061" y="228658"/>
                      <a:pt x="268" y="177841"/>
                      <a:pt x="1" y="114937"/>
                    </a:cubicBezTo>
                    <a:lnTo>
                      <a:pt x="91289" y="114329"/>
                    </a:lnTo>
                    <a:lnTo>
                      <a:pt x="182578" y="11432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" name="Pie 27"/>
              <p:cNvSpPr>
                <a:spLocks/>
              </p:cNvSpPr>
              <p:nvPr userDrawn="1"/>
            </p:nvSpPr>
            <p:spPr bwMode="auto">
              <a:xfrm>
                <a:off x="5292703" y="492211"/>
                <a:ext cx="229196" cy="229272"/>
              </a:xfrm>
              <a:custGeom>
                <a:avLst/>
                <a:gdLst>
                  <a:gd name="T0" fmla="*/ 229775 w 228618"/>
                  <a:gd name="T1" fmla="*/ 114945 h 228656"/>
                  <a:gd name="T2" fmla="*/ 229775 w 228618"/>
                  <a:gd name="T3" fmla="*/ 114945 h 228656"/>
                  <a:gd name="T4" fmla="*/ 114888 w 228618"/>
                  <a:gd name="T5" fmla="*/ 229890 h 228656"/>
                  <a:gd name="T6" fmla="*/ 2 w 228618"/>
                  <a:gd name="T7" fmla="*/ 115711 h 228656"/>
                  <a:gd name="T8" fmla="*/ 114888 w 228618"/>
                  <a:gd name="T9" fmla="*/ 114945 h 2286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33480 w 228618"/>
                  <a:gd name="T16" fmla="*/ 33486 h 228656"/>
                  <a:gd name="T17" fmla="*/ 195138 w 228618"/>
                  <a:gd name="T18" fmla="*/ 195170 h 2286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8618" h="228656">
                    <a:moveTo>
                      <a:pt x="228618" y="114328"/>
                    </a:moveTo>
                    <a:lnTo>
                      <a:pt x="228618" y="114328"/>
                    </a:lnTo>
                    <a:cubicBezTo>
                      <a:pt x="228618" y="177469"/>
                      <a:pt x="177440" y="228656"/>
                      <a:pt x="114309" y="228656"/>
                    </a:cubicBezTo>
                    <a:cubicBezTo>
                      <a:pt x="51475" y="228656"/>
                      <a:pt x="421" y="177932"/>
                      <a:pt x="2" y="115090"/>
                    </a:cubicBezTo>
                    <a:lnTo>
                      <a:pt x="114309" y="114328"/>
                    </a:lnTo>
                    <a:lnTo>
                      <a:pt x="228618" y="1143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" name="Oval 28"/>
              <p:cNvSpPr>
                <a:spLocks noChangeArrowheads="1"/>
              </p:cNvSpPr>
              <p:nvPr userDrawn="1"/>
            </p:nvSpPr>
            <p:spPr bwMode="auto">
              <a:xfrm>
                <a:off x="2666504" y="606046"/>
                <a:ext cx="665304" cy="66536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 altLang="de-DE">
                  <a:solidFill>
                    <a:srgbClr val="FFFFFF"/>
                  </a:solidFill>
                  <a:latin typeface="Arial Rounded MT Bold" pitchFamily="34" charset="0"/>
                </a:endParaRPr>
              </a:p>
            </p:txBody>
          </p:sp>
          <p:sp>
            <p:nvSpPr>
              <p:cNvPr id="1055" name="Pie 29"/>
              <p:cNvSpPr>
                <a:spLocks/>
              </p:cNvSpPr>
              <p:nvPr userDrawn="1"/>
            </p:nvSpPr>
            <p:spPr bwMode="auto">
              <a:xfrm>
                <a:off x="3274509" y="307833"/>
                <a:ext cx="838791" cy="609252"/>
              </a:xfrm>
              <a:custGeom>
                <a:avLst/>
                <a:gdLst>
                  <a:gd name="T0" fmla="*/ 839315 w 838267"/>
                  <a:gd name="T1" fmla="*/ 304377 h 609750"/>
                  <a:gd name="T2" fmla="*/ 839315 w 838267"/>
                  <a:gd name="T3" fmla="*/ 304377 h 609750"/>
                  <a:gd name="T4" fmla="*/ 419657 w 838267"/>
                  <a:gd name="T5" fmla="*/ 608754 h 609750"/>
                  <a:gd name="T6" fmla="*/ -1 w 838267"/>
                  <a:gd name="T7" fmla="*/ 304377 h 609750"/>
                  <a:gd name="T8" fmla="*/ -1 w 838267"/>
                  <a:gd name="T9" fmla="*/ 304369 h 609750"/>
                  <a:gd name="T10" fmla="*/ 419658 w 838267"/>
                  <a:gd name="T11" fmla="*/ 304377 h 6097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22761 w 838267"/>
                  <a:gd name="T19" fmla="*/ 89296 h 609750"/>
                  <a:gd name="T20" fmla="*/ 715506 w 838267"/>
                  <a:gd name="T21" fmla="*/ 520454 h 6097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8267" h="609750">
                    <a:moveTo>
                      <a:pt x="838267" y="304875"/>
                    </a:moveTo>
                    <a:lnTo>
                      <a:pt x="838267" y="304875"/>
                    </a:lnTo>
                    <a:cubicBezTo>
                      <a:pt x="838267" y="473252"/>
                      <a:pt x="650614" y="609750"/>
                      <a:pt x="419133" y="609750"/>
                    </a:cubicBezTo>
                    <a:cubicBezTo>
                      <a:pt x="187651" y="609750"/>
                      <a:pt x="-1" y="473252"/>
                      <a:pt x="-1" y="304875"/>
                    </a:cubicBezTo>
                    <a:cubicBezTo>
                      <a:pt x="-2" y="304872"/>
                      <a:pt x="-1" y="304869"/>
                      <a:pt x="-1" y="304867"/>
                    </a:cubicBezTo>
                    <a:lnTo>
                      <a:pt x="419134" y="304875"/>
                    </a:lnTo>
                    <a:lnTo>
                      <a:pt x="838267" y="30487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035" name="Pie 9"/>
            <p:cNvSpPr>
              <a:spLocks/>
            </p:cNvSpPr>
            <p:nvPr userDrawn="1"/>
          </p:nvSpPr>
          <p:spPr bwMode="auto">
            <a:xfrm rot="-5400000">
              <a:off x="142539" y="527639"/>
              <a:ext cx="851350" cy="1136429"/>
            </a:xfrm>
            <a:custGeom>
              <a:avLst/>
              <a:gdLst>
                <a:gd name="T0" fmla="*/ 851590 w 851110"/>
                <a:gd name="T1" fmla="*/ 568059 h 1136741"/>
                <a:gd name="T2" fmla="*/ 851590 w 851110"/>
                <a:gd name="T3" fmla="*/ 568059 h 1136741"/>
                <a:gd name="T4" fmla="*/ 425795 w 851110"/>
                <a:gd name="T5" fmla="*/ 1136118 h 1136741"/>
                <a:gd name="T6" fmla="*/ 0 w 851110"/>
                <a:gd name="T7" fmla="*/ 568059 h 1136741"/>
                <a:gd name="T8" fmla="*/ 0 w 851110"/>
                <a:gd name="T9" fmla="*/ 568051 h 1136741"/>
                <a:gd name="T10" fmla="*/ 425795 w 851110"/>
                <a:gd name="T11" fmla="*/ 568059 h 11367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24642 w 851110"/>
                <a:gd name="T19" fmla="*/ 166472 h 1136741"/>
                <a:gd name="T20" fmla="*/ 726468 w 851110"/>
                <a:gd name="T21" fmla="*/ 970269 h 11367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51110" h="1136741">
                  <a:moveTo>
                    <a:pt x="851110" y="568371"/>
                  </a:moveTo>
                  <a:lnTo>
                    <a:pt x="851110" y="568371"/>
                  </a:lnTo>
                  <a:cubicBezTo>
                    <a:pt x="851110" y="882273"/>
                    <a:pt x="660582" y="1136742"/>
                    <a:pt x="425555" y="1136742"/>
                  </a:cubicBezTo>
                  <a:cubicBezTo>
                    <a:pt x="190527" y="1136742"/>
                    <a:pt x="0" y="882273"/>
                    <a:pt x="0" y="568371"/>
                  </a:cubicBezTo>
                  <a:cubicBezTo>
                    <a:pt x="-1" y="568368"/>
                    <a:pt x="0" y="568365"/>
                    <a:pt x="0" y="568363"/>
                  </a:cubicBezTo>
                  <a:lnTo>
                    <a:pt x="425555" y="568371"/>
                  </a:lnTo>
                  <a:lnTo>
                    <a:pt x="851110" y="56837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712788" y="1371600"/>
            <a:ext cx="77168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Mastertitelformat bearbeiten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3011488"/>
            <a:ext cx="7716837" cy="338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Mastertextformat bearbeiten</a:t>
            </a:r>
          </a:p>
          <a:p>
            <a:pPr lvl="1"/>
            <a:r>
              <a:rPr lang="en-US" altLang="zh-CN"/>
              <a:t>Zweite Ebene</a:t>
            </a:r>
          </a:p>
          <a:p>
            <a:pPr lvl="2"/>
            <a:r>
              <a:rPr lang="en-US" altLang="zh-CN"/>
              <a:t>Dritte Ebene</a:t>
            </a:r>
          </a:p>
          <a:p>
            <a:pPr lvl="3"/>
            <a:r>
              <a:rPr lang="en-US" altLang="zh-CN"/>
              <a:t>Vierte Ebene</a:t>
            </a:r>
          </a:p>
          <a:p>
            <a:pPr lvl="4"/>
            <a:r>
              <a:rPr lang="en-US" altLang="zh-CN"/>
              <a:t>Fünfte Ebene</a:t>
            </a:r>
          </a:p>
        </p:txBody>
      </p:sp>
      <p:sp>
        <p:nvSpPr>
          <p:cNvPr id="105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788" y="300038"/>
            <a:ext cx="274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buFont typeface="Arial" pitchFamily="34" charset="0"/>
              <a:buNone/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115888"/>
            <a:ext cx="274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ts val="1200"/>
              </a:lnSpc>
              <a:buFont typeface="Arial" pitchFamily="34" charset="0"/>
              <a:buNone/>
              <a:defRPr sz="10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04838"/>
            <a:ext cx="1385888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6464C6-C4FD-420D-8654-308F212AE39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altLang="de-DE">
              <a:solidFill>
                <a:srgbClr val="FFFFFF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4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2pPr>
      <a:lvl3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3pPr>
      <a:lvl4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4pPr>
      <a:lvl5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5pPr>
      <a:lvl6pPr marL="4572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6pPr>
      <a:lvl7pPr marL="9144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7pPr>
      <a:lvl8pPr marL="13716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8pPr>
      <a:lvl9pPr marL="1828800"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 Rounded MT Bold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2000"/>
        </a:spcAft>
        <a:buBlip>
          <a:blip r:embed="rId5"/>
        </a:buBlip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31825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 sz="2200">
          <a:solidFill>
            <a:schemeClr val="bg1"/>
          </a:solidFill>
          <a:latin typeface="+mn-lt"/>
          <a:ea typeface="+mn-ea"/>
        </a:defRPr>
      </a:lvl2pPr>
      <a:lvl3pPr marL="914400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 sz="2000">
          <a:solidFill>
            <a:schemeClr val="bg1"/>
          </a:solidFill>
          <a:latin typeface="+mn-lt"/>
          <a:ea typeface="+mn-ea"/>
        </a:defRPr>
      </a:lvl3pPr>
      <a:lvl4pPr marL="1196975" indent="-2825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4pPr>
      <a:lvl5pPr marL="14922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5pPr>
      <a:lvl6pPr marL="19494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6pPr>
      <a:lvl7pPr marL="24066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7pPr>
      <a:lvl8pPr marL="28638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8pPr>
      <a:lvl9pPr marL="3321050" indent="-295275" algn="l" rtl="0" eaLnBrk="0" fontAlgn="base" hangingPunct="0">
        <a:spcBef>
          <a:spcPct val="0"/>
        </a:spcBef>
        <a:spcAft>
          <a:spcPts val="1000"/>
        </a:spcAft>
        <a:buBlip>
          <a:blip r:embed="rId5"/>
        </a:buBlip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圣景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12888" y="208722"/>
            <a:ext cx="8433471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 fontAlgn="base">
              <a:lnSpc>
                <a:spcPts val="5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4400" b="1" kern="0" dirty="0">
                <a:solidFill>
                  <a:srgbClr val="FFFFFF"/>
                </a:solidFill>
                <a:latin typeface="方正准圆简体" pitchFamily="2" charset="-122"/>
                <a:ea typeface="方正准圆简体" pitchFamily="2" charset="-122"/>
              </a:rPr>
              <a:t>短讲</a:t>
            </a:r>
            <a:r>
              <a:rPr lang="en-US" altLang="de-DE" sz="4400" b="1" kern="0" dirty="0">
                <a:solidFill>
                  <a:srgbClr val="FFFFFF"/>
                </a:solidFill>
                <a:latin typeface="方正准圆简体" pitchFamily="2" charset="-122"/>
                <a:ea typeface="方正准圆简体" pitchFamily="2" charset="-122"/>
              </a:rPr>
              <a:t>   </a:t>
            </a:r>
            <a:r>
              <a:rPr lang="zh-CN" altLang="en-US" sz="8000" kern="0" dirty="0">
                <a:solidFill>
                  <a:srgbClr val="FFFF00"/>
                </a:solidFill>
                <a:latin typeface="方正准圆简体" pitchFamily="2" charset="-122"/>
                <a:ea typeface="方正准圆简体" pitchFamily="2" charset="-122"/>
              </a:rPr>
              <a:t>谦卑降临的王</a:t>
            </a:r>
            <a:endParaRPr lang="zh-CN" altLang="en-US" sz="8000" kern="0" dirty="0">
              <a:solidFill>
                <a:srgbClr val="FFFFFF"/>
              </a:solidFill>
              <a:latin typeface="Arial" charset="0"/>
              <a:ea typeface="方正北魏楷书简体" pitchFamily="65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31474" y="1793631"/>
            <a:ext cx="6904037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zh-CN" altLang="en-US" sz="3600" kern="0" dirty="0">
                <a:solidFill>
                  <a:srgbClr val="FFFFFF"/>
                </a:solidFill>
                <a:latin typeface="字体管家胖小儿" panose="00020600040101010101" pitchFamily="18" charset="-122"/>
                <a:ea typeface="字体管家胖小儿" panose="00020600040101010101" pitchFamily="18" charset="-122"/>
              </a:rPr>
              <a:t>吴振忠牧师</a:t>
            </a:r>
            <a:endParaRPr lang="zh-TW" altLang="en-US" sz="3600" kern="0" dirty="0">
              <a:solidFill>
                <a:srgbClr val="FFFFFF"/>
              </a:solidFill>
              <a:latin typeface="字体管家胖小儿" panose="00020600040101010101" pitchFamily="18" charset="-122"/>
              <a:ea typeface="字体管家胖小儿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919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3722" y="610136"/>
            <a:ext cx="77108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4000" b="1" dirty="0">
                <a:solidFill>
                  <a:srgbClr val="FFFFCC"/>
                </a:solidFill>
                <a:latin typeface="方正楷体简体" pitchFamily="2" charset="-122"/>
                <a:ea typeface="方正楷体简体" pitchFamily="2" charset="-122"/>
              </a:rPr>
              <a:t>二千五百年前的一个预言 ：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zh-CN" altLang="en-US" sz="4000" b="1" dirty="0">
              <a:solidFill>
                <a:srgbClr val="FFFFCC"/>
              </a:solidFill>
              <a:latin typeface="方正楷体简体" pitchFamily="2" charset="-122"/>
              <a:ea typeface="方正楷体简体" pitchFamily="2" charset="-12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4000" b="1" dirty="0">
                <a:solidFill>
                  <a:srgbClr val="FFFFCC"/>
                </a:solidFill>
                <a:latin typeface="方正楷体简体" pitchFamily="2" charset="-122"/>
                <a:ea typeface="方正楷体简体" pitchFamily="2" charset="-122"/>
              </a:rPr>
              <a:t>因有一婴孩为我们而生，有一子赐给我们，政权必担在他的肩头上</a:t>
            </a:r>
            <a:r>
              <a:rPr lang="en-US" altLang="zh-CN" sz="4000" b="1" dirty="0">
                <a:solidFill>
                  <a:srgbClr val="FFFFCC"/>
                </a:solidFill>
                <a:latin typeface="方正楷体简体" pitchFamily="2" charset="-122"/>
                <a:ea typeface="方正楷体简体" pitchFamily="2" charset="-122"/>
              </a:rPr>
              <a:t>...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en-US" altLang="zh-CN" sz="4000" b="1" dirty="0">
              <a:solidFill>
                <a:srgbClr val="FFFFCC"/>
              </a:solidFill>
              <a:latin typeface="方正楷体简体" pitchFamily="2" charset="-122"/>
              <a:ea typeface="方正楷体简体" pitchFamily="2" charset="-12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4000" b="1" dirty="0">
                <a:solidFill>
                  <a:srgbClr val="FFFFCC"/>
                </a:solidFill>
                <a:latin typeface="方正楷体简体" pitchFamily="2" charset="-122"/>
                <a:ea typeface="方正楷体简体" pitchFamily="2" charset="-122"/>
              </a:rPr>
              <a:t>他的名为“以马内利”，翻出来就是“神与我们同在”。</a:t>
            </a:r>
          </a:p>
        </p:txBody>
      </p:sp>
    </p:spTree>
    <p:extLst>
      <p:ext uri="{BB962C8B-B14F-4D97-AF65-F5344CB8AC3E}">
        <p14:creationId xmlns:p14="http://schemas.microsoft.com/office/powerpoint/2010/main" val="743667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3722" y="610135"/>
            <a:ext cx="77108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4000" b="1" dirty="0">
                <a:solidFill>
                  <a:srgbClr val="FFFFCC"/>
                </a:solidFill>
                <a:latin typeface="方正楷体简体" pitchFamily="2" charset="-122"/>
                <a:ea typeface="方正楷体简体" pitchFamily="2" charset="-122"/>
              </a:rPr>
              <a:t>二千年前在小城伯利恒的一个晚上 ：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zh-CN" altLang="en-US" sz="4000" b="1" dirty="0">
              <a:solidFill>
                <a:srgbClr val="FFFFCC"/>
              </a:solidFill>
              <a:latin typeface="方正楷体简体" pitchFamily="2" charset="-122"/>
              <a:ea typeface="方正楷体简体" pitchFamily="2" charset="-12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4000" b="1" dirty="0">
                <a:solidFill>
                  <a:srgbClr val="FFFFCC"/>
                </a:solidFill>
                <a:latin typeface="方正楷体简体" pitchFamily="2" charset="-122"/>
                <a:ea typeface="方正楷体简体" pitchFamily="2" charset="-122"/>
              </a:rPr>
              <a:t>一个婴孩诞生了，他被包着布，卧在马槽里；这个是神给予人的记号。</a:t>
            </a:r>
          </a:p>
        </p:txBody>
      </p:sp>
    </p:spTree>
    <p:extLst>
      <p:ext uri="{BB962C8B-B14F-4D97-AF65-F5344CB8AC3E}">
        <p14:creationId xmlns:p14="http://schemas.microsoft.com/office/powerpoint/2010/main" val="406568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3722" y="610135"/>
            <a:ext cx="77108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方正楷体简体" pitchFamily="2" charset="-122"/>
                <a:ea typeface="方正楷体简体" pitchFamily="2" charset="-122"/>
              </a:rPr>
              <a:t>他就是那位坐在王的宝座上治理他的国直到永远的：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zh-CN" altLang="en-US" sz="4000" b="1" dirty="0">
              <a:solidFill>
                <a:srgbClr val="000000"/>
              </a:solidFill>
              <a:latin typeface="方正楷体简体" pitchFamily="2" charset="-122"/>
              <a:ea typeface="方正楷体简体" pitchFamily="2" charset="-12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方正楷体简体" pitchFamily="2" charset="-122"/>
                <a:ea typeface="方正楷体简体" pitchFamily="2" charset="-122"/>
              </a:rPr>
              <a:t>奇妙策士、全能的神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方正楷体简体" pitchFamily="2" charset="-122"/>
                <a:ea typeface="方正楷体简体" pitchFamily="2" charset="-122"/>
              </a:rPr>
              <a:t>永在的父、和平的君</a:t>
            </a:r>
          </a:p>
        </p:txBody>
      </p:sp>
    </p:spTree>
    <p:extLst>
      <p:ext uri="{BB962C8B-B14F-4D97-AF65-F5344CB8AC3E}">
        <p14:creationId xmlns:p14="http://schemas.microsoft.com/office/powerpoint/2010/main" val="185511223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3722" y="610135"/>
            <a:ext cx="77108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4000" b="1" dirty="0">
                <a:solidFill>
                  <a:srgbClr val="FFFFCC"/>
                </a:solidFill>
                <a:latin typeface="方正楷体简体" pitchFamily="2" charset="-122"/>
                <a:ea typeface="方正楷体简体" pitchFamily="2" charset="-122"/>
              </a:rPr>
              <a:t>他却生在世人被罪恶捆绑和重压的黑暗世代。</a:t>
            </a:r>
          </a:p>
        </p:txBody>
      </p:sp>
    </p:spTree>
    <p:extLst>
      <p:ext uri="{BB962C8B-B14F-4D97-AF65-F5344CB8AC3E}">
        <p14:creationId xmlns:p14="http://schemas.microsoft.com/office/powerpoint/2010/main" val="332005368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3722" y="610135"/>
            <a:ext cx="77108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4000" b="1" dirty="0">
                <a:solidFill>
                  <a:srgbClr val="FFFFCC"/>
                </a:solidFill>
                <a:latin typeface="方正楷体简体" pitchFamily="2" charset="-122"/>
                <a:ea typeface="方正楷体简体" pitchFamily="2" charset="-122"/>
              </a:rPr>
              <a:t>耶稣来到世间，他亲自说：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zh-CN" altLang="en-US" sz="4000" b="1" dirty="0">
              <a:solidFill>
                <a:srgbClr val="FFFFCC"/>
              </a:solidFill>
              <a:latin typeface="方正楷体简体" pitchFamily="2" charset="-122"/>
              <a:ea typeface="方正楷体简体" pitchFamily="2" charset="-12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4000" b="1" dirty="0">
                <a:solidFill>
                  <a:srgbClr val="FFFFCC"/>
                </a:solidFill>
                <a:latin typeface="方正楷体简体" pitchFamily="2" charset="-122"/>
                <a:ea typeface="方正楷体简体" pitchFamily="2" charset="-122"/>
              </a:rPr>
              <a:t>“人子来并不是要受人服侍，乃是服侍人，并且舍命作多人的赎价。”</a:t>
            </a:r>
          </a:p>
        </p:txBody>
      </p:sp>
    </p:spTree>
    <p:extLst>
      <p:ext uri="{BB962C8B-B14F-4D97-AF65-F5344CB8AC3E}">
        <p14:creationId xmlns:p14="http://schemas.microsoft.com/office/powerpoint/2010/main" val="381472161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3722" y="610135"/>
            <a:ext cx="77108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方正楷体简体" pitchFamily="2" charset="-122"/>
                <a:ea typeface="方正楷体简体" pitchFamily="2" charset="-122"/>
              </a:rPr>
              <a:t>耶稣呼唤我们：</a:t>
            </a:r>
          </a:p>
          <a:p>
            <a:pPr algn="just" eaLnBrk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zh-CN" altLang="en-US" sz="4000" b="1" dirty="0">
              <a:solidFill>
                <a:srgbClr val="000000"/>
              </a:solidFill>
              <a:latin typeface="方正楷体简体" pitchFamily="2" charset="-122"/>
              <a:ea typeface="方正楷体简体" pitchFamily="2" charset="-122"/>
            </a:endParaRPr>
          </a:p>
          <a:p>
            <a:pPr algn="just" eaLnBrk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方正楷体简体" pitchFamily="2" charset="-122"/>
                <a:ea typeface="方正楷体简体" pitchFamily="2" charset="-122"/>
              </a:rPr>
              <a:t>“凡劳苦担重担的人，可以到我这里来，我就使你们得安息 。</a:t>
            </a:r>
          </a:p>
          <a:p>
            <a:pPr algn="just" eaLnBrk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zh-CN" altLang="en-US" sz="4000" b="1" dirty="0">
              <a:solidFill>
                <a:srgbClr val="000000"/>
              </a:solidFill>
              <a:latin typeface="方正楷体简体" pitchFamily="2" charset="-122"/>
              <a:ea typeface="方正楷体简体" pitchFamily="2" charset="-122"/>
            </a:endParaRPr>
          </a:p>
          <a:p>
            <a:pPr algn="just" eaLnBrk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方正楷体简体" pitchFamily="2" charset="-122"/>
                <a:ea typeface="方正楷体简体" pitchFamily="2" charset="-122"/>
              </a:rPr>
              <a:t>我心里柔和谦卑，来负我容易的轭，担我轻省的担，学我的样式。”</a:t>
            </a:r>
          </a:p>
        </p:txBody>
      </p:sp>
    </p:spTree>
    <p:extLst>
      <p:ext uri="{BB962C8B-B14F-4D97-AF65-F5344CB8AC3E}">
        <p14:creationId xmlns:p14="http://schemas.microsoft.com/office/powerpoint/2010/main" val="18298322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3722" y="610135"/>
            <a:ext cx="77108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4000" b="1" dirty="0">
                <a:solidFill>
                  <a:srgbClr val="FFFF99"/>
                </a:solidFill>
                <a:latin typeface="方正楷体简体" pitchFamily="2" charset="-122"/>
                <a:ea typeface="方正楷体简体" pitchFamily="2" charset="-122"/>
              </a:rPr>
              <a:t>耶稣确实告诉我们：</a:t>
            </a:r>
          </a:p>
          <a:p>
            <a:pPr algn="just" eaLnBrk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zh-CN" altLang="en-US" sz="4000" b="1" dirty="0">
              <a:solidFill>
                <a:srgbClr val="FFFF99"/>
              </a:solidFill>
              <a:latin typeface="方正楷体简体" pitchFamily="2" charset="-122"/>
              <a:ea typeface="方正楷体简体" pitchFamily="2" charset="-122"/>
            </a:endParaRPr>
          </a:p>
          <a:p>
            <a:pPr algn="just" eaLnBrk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4000" b="1" dirty="0">
                <a:solidFill>
                  <a:srgbClr val="FFFF99"/>
                </a:solidFill>
                <a:latin typeface="方正楷体简体" pitchFamily="2" charset="-122"/>
                <a:ea typeface="方正楷体简体" pitchFamily="2" charset="-122"/>
              </a:rPr>
              <a:t>“我们要回转，谦卑自己，变成小孩子的样式，才能进天国。”</a:t>
            </a:r>
          </a:p>
        </p:txBody>
      </p:sp>
    </p:spTree>
    <p:extLst>
      <p:ext uri="{BB962C8B-B14F-4D97-AF65-F5344CB8AC3E}">
        <p14:creationId xmlns:p14="http://schemas.microsoft.com/office/powerpoint/2010/main" val="205462582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3722" y="610135"/>
            <a:ext cx="77108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4000" b="1" i="1" dirty="0">
                <a:solidFill>
                  <a:srgbClr val="000000"/>
                </a:solidFill>
                <a:latin typeface="方正楷体简体" pitchFamily="2" charset="-122"/>
                <a:ea typeface="方正楷体简体" pitchFamily="2" charset="-122"/>
              </a:rPr>
              <a:t>总结：</a:t>
            </a:r>
            <a:endParaRPr lang="en-US" altLang="zh-CN" sz="4000" b="1" i="1" dirty="0">
              <a:solidFill>
                <a:srgbClr val="000000"/>
              </a:solidFill>
              <a:latin typeface="方正楷体简体" pitchFamily="2" charset="-122"/>
              <a:ea typeface="方正楷体简体" pitchFamily="2" charset="-122"/>
            </a:endParaRPr>
          </a:p>
          <a:p>
            <a:pPr algn="just" eaLnBrk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en-US" altLang="zh-CN" sz="4000" b="1" i="1" dirty="0">
              <a:solidFill>
                <a:srgbClr val="000000"/>
              </a:solidFill>
              <a:latin typeface="方正楷体简体" pitchFamily="2" charset="-122"/>
              <a:ea typeface="方正楷体简体" pitchFamily="2" charset="-122"/>
            </a:endParaRPr>
          </a:p>
          <a:p>
            <a:pPr algn="just" eaLnBrk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4000" b="1" i="1" dirty="0">
                <a:solidFill>
                  <a:srgbClr val="000000"/>
                </a:solidFill>
                <a:latin typeface="方正楷体简体" pitchFamily="2" charset="-122"/>
                <a:ea typeface="方正楷体简体" pitchFamily="2" charset="-122"/>
              </a:rPr>
              <a:t>圣诞节的婴孩是谦卑的王的降临，就让我们一同以谦卑的心回应和回转，迎接神给我们预备了的救恩，成为主耶稣基督的跟随者吧。</a:t>
            </a:r>
            <a:endParaRPr lang="zh-CN" altLang="en-US" sz="4000" b="1" dirty="0">
              <a:solidFill>
                <a:srgbClr val="FFFF99"/>
              </a:solidFill>
              <a:latin typeface="方正楷体简体" pitchFamily="2" charset="-122"/>
              <a:ea typeface="方正楷体简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080469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8_Himmel">
  <a:themeElements>
    <a:clrScheme name="Himmel 1">
      <a:dk1>
        <a:srgbClr val="000000"/>
      </a:dk1>
      <a:lt1>
        <a:srgbClr val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FFFF"/>
      </a:accent3>
      <a:accent4>
        <a:srgbClr val="000000"/>
      </a:accent4>
      <a:accent5>
        <a:srgbClr val="AAAEBE"/>
      </a:accent5>
      <a:accent6>
        <a:srgbClr val="81C4E3"/>
      </a:accent6>
      <a:hlink>
        <a:srgbClr val="FFDE26"/>
      </a:hlink>
      <a:folHlink>
        <a:srgbClr val="DEBE00"/>
      </a:folHlink>
    </a:clrScheme>
    <a:fontScheme name="Himmel">
      <a:majorFont>
        <a:latin typeface="Arial Rounded MT Bold"/>
        <a:ea typeface="宋体"/>
        <a:cs typeface=""/>
      </a:majorFont>
      <a:minorFont>
        <a:latin typeface="Arial Rounded MT Bold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Himmel 1">
        <a:dk1>
          <a:srgbClr val="000000"/>
        </a:dk1>
        <a:lt1>
          <a:srgbClr val="FFFFFF"/>
        </a:lt1>
        <a:dk2>
          <a:srgbClr val="1782BF"/>
        </a:dk2>
        <a:lt2>
          <a:srgbClr val="62BCE9"/>
        </a:lt2>
        <a:accent1>
          <a:srgbClr val="073779"/>
        </a:accent1>
        <a:accent2>
          <a:srgbClr val="8FD9FB"/>
        </a:accent2>
        <a:accent3>
          <a:srgbClr val="FFFFFF"/>
        </a:accent3>
        <a:accent4>
          <a:srgbClr val="000000"/>
        </a:accent4>
        <a:accent5>
          <a:srgbClr val="AAAEBE"/>
        </a:accent5>
        <a:accent6>
          <a:srgbClr val="81C4E3"/>
        </a:accent6>
        <a:hlink>
          <a:srgbClr val="FFDE26"/>
        </a:hlink>
        <a:folHlink>
          <a:srgbClr val="DE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immel">
  <a:themeElements>
    <a:clrScheme name="Himmel 1">
      <a:dk1>
        <a:srgbClr val="000000"/>
      </a:dk1>
      <a:lt1>
        <a:srgbClr val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FFFF"/>
      </a:accent3>
      <a:accent4>
        <a:srgbClr val="000000"/>
      </a:accent4>
      <a:accent5>
        <a:srgbClr val="AAAEBE"/>
      </a:accent5>
      <a:accent6>
        <a:srgbClr val="81C4E3"/>
      </a:accent6>
      <a:hlink>
        <a:srgbClr val="FFDE26"/>
      </a:hlink>
      <a:folHlink>
        <a:srgbClr val="DEBE00"/>
      </a:folHlink>
    </a:clrScheme>
    <a:fontScheme name="Himmel">
      <a:majorFont>
        <a:latin typeface="Arial Rounded MT Bold"/>
        <a:ea typeface="宋体"/>
        <a:cs typeface=""/>
      </a:majorFont>
      <a:minorFont>
        <a:latin typeface="Arial Rounded MT Bold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Himmel 1">
        <a:dk1>
          <a:srgbClr val="000000"/>
        </a:dk1>
        <a:lt1>
          <a:srgbClr val="FFFFFF"/>
        </a:lt1>
        <a:dk2>
          <a:srgbClr val="1782BF"/>
        </a:dk2>
        <a:lt2>
          <a:srgbClr val="62BCE9"/>
        </a:lt2>
        <a:accent1>
          <a:srgbClr val="073779"/>
        </a:accent1>
        <a:accent2>
          <a:srgbClr val="8FD9FB"/>
        </a:accent2>
        <a:accent3>
          <a:srgbClr val="FFFFFF"/>
        </a:accent3>
        <a:accent4>
          <a:srgbClr val="000000"/>
        </a:accent4>
        <a:accent5>
          <a:srgbClr val="AAAEBE"/>
        </a:accent5>
        <a:accent6>
          <a:srgbClr val="81C4E3"/>
        </a:accent6>
        <a:hlink>
          <a:srgbClr val="FFDE26"/>
        </a:hlink>
        <a:folHlink>
          <a:srgbClr val="DE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Himmel">
  <a:themeElements>
    <a:clrScheme name="Himmel 1">
      <a:dk1>
        <a:srgbClr val="000000"/>
      </a:dk1>
      <a:lt1>
        <a:srgbClr val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FFFF"/>
      </a:accent3>
      <a:accent4>
        <a:srgbClr val="000000"/>
      </a:accent4>
      <a:accent5>
        <a:srgbClr val="AAAEBE"/>
      </a:accent5>
      <a:accent6>
        <a:srgbClr val="81C4E3"/>
      </a:accent6>
      <a:hlink>
        <a:srgbClr val="FFDE26"/>
      </a:hlink>
      <a:folHlink>
        <a:srgbClr val="DEBE00"/>
      </a:folHlink>
    </a:clrScheme>
    <a:fontScheme name="Himmel">
      <a:majorFont>
        <a:latin typeface="Arial Rounded MT Bold"/>
        <a:ea typeface="宋体"/>
        <a:cs typeface=""/>
      </a:majorFont>
      <a:minorFont>
        <a:latin typeface="Arial Rounded MT Bold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Himmel 1">
        <a:dk1>
          <a:srgbClr val="000000"/>
        </a:dk1>
        <a:lt1>
          <a:srgbClr val="FFFFFF"/>
        </a:lt1>
        <a:dk2>
          <a:srgbClr val="1782BF"/>
        </a:dk2>
        <a:lt2>
          <a:srgbClr val="62BCE9"/>
        </a:lt2>
        <a:accent1>
          <a:srgbClr val="073779"/>
        </a:accent1>
        <a:accent2>
          <a:srgbClr val="8FD9FB"/>
        </a:accent2>
        <a:accent3>
          <a:srgbClr val="FFFFFF"/>
        </a:accent3>
        <a:accent4>
          <a:srgbClr val="000000"/>
        </a:accent4>
        <a:accent5>
          <a:srgbClr val="AAAEBE"/>
        </a:accent5>
        <a:accent6>
          <a:srgbClr val="81C4E3"/>
        </a:accent6>
        <a:hlink>
          <a:srgbClr val="FFDE26"/>
        </a:hlink>
        <a:folHlink>
          <a:srgbClr val="DE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Himmel">
  <a:themeElements>
    <a:clrScheme name="Himmel 1">
      <a:dk1>
        <a:srgbClr val="000000"/>
      </a:dk1>
      <a:lt1>
        <a:srgbClr val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FFFF"/>
      </a:accent3>
      <a:accent4>
        <a:srgbClr val="000000"/>
      </a:accent4>
      <a:accent5>
        <a:srgbClr val="AAAEBE"/>
      </a:accent5>
      <a:accent6>
        <a:srgbClr val="81C4E3"/>
      </a:accent6>
      <a:hlink>
        <a:srgbClr val="FFDE26"/>
      </a:hlink>
      <a:folHlink>
        <a:srgbClr val="DEBE00"/>
      </a:folHlink>
    </a:clrScheme>
    <a:fontScheme name="Himmel">
      <a:majorFont>
        <a:latin typeface="Arial Rounded MT Bold"/>
        <a:ea typeface="宋体"/>
        <a:cs typeface=""/>
      </a:majorFont>
      <a:minorFont>
        <a:latin typeface="Arial Rounded MT Bold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Himmel 1">
        <a:dk1>
          <a:srgbClr val="000000"/>
        </a:dk1>
        <a:lt1>
          <a:srgbClr val="FFFFFF"/>
        </a:lt1>
        <a:dk2>
          <a:srgbClr val="1782BF"/>
        </a:dk2>
        <a:lt2>
          <a:srgbClr val="62BCE9"/>
        </a:lt2>
        <a:accent1>
          <a:srgbClr val="073779"/>
        </a:accent1>
        <a:accent2>
          <a:srgbClr val="8FD9FB"/>
        </a:accent2>
        <a:accent3>
          <a:srgbClr val="FFFFFF"/>
        </a:accent3>
        <a:accent4>
          <a:srgbClr val="000000"/>
        </a:accent4>
        <a:accent5>
          <a:srgbClr val="AAAEBE"/>
        </a:accent5>
        <a:accent6>
          <a:srgbClr val="81C4E3"/>
        </a:accent6>
        <a:hlink>
          <a:srgbClr val="FFDE26"/>
        </a:hlink>
        <a:folHlink>
          <a:srgbClr val="DE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Himmel">
  <a:themeElements>
    <a:clrScheme name="Himmel 1">
      <a:dk1>
        <a:srgbClr val="000000"/>
      </a:dk1>
      <a:lt1>
        <a:srgbClr val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FFFF"/>
      </a:accent3>
      <a:accent4>
        <a:srgbClr val="000000"/>
      </a:accent4>
      <a:accent5>
        <a:srgbClr val="AAAEBE"/>
      </a:accent5>
      <a:accent6>
        <a:srgbClr val="81C4E3"/>
      </a:accent6>
      <a:hlink>
        <a:srgbClr val="FFDE26"/>
      </a:hlink>
      <a:folHlink>
        <a:srgbClr val="DEBE00"/>
      </a:folHlink>
    </a:clrScheme>
    <a:fontScheme name="Himmel">
      <a:majorFont>
        <a:latin typeface="Arial Rounded MT Bold"/>
        <a:ea typeface="宋体"/>
        <a:cs typeface=""/>
      </a:majorFont>
      <a:minorFont>
        <a:latin typeface="Arial Rounded MT Bold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Himmel 1">
        <a:dk1>
          <a:srgbClr val="000000"/>
        </a:dk1>
        <a:lt1>
          <a:srgbClr val="FFFFFF"/>
        </a:lt1>
        <a:dk2>
          <a:srgbClr val="1782BF"/>
        </a:dk2>
        <a:lt2>
          <a:srgbClr val="62BCE9"/>
        </a:lt2>
        <a:accent1>
          <a:srgbClr val="073779"/>
        </a:accent1>
        <a:accent2>
          <a:srgbClr val="8FD9FB"/>
        </a:accent2>
        <a:accent3>
          <a:srgbClr val="FFFFFF"/>
        </a:accent3>
        <a:accent4>
          <a:srgbClr val="000000"/>
        </a:accent4>
        <a:accent5>
          <a:srgbClr val="AAAEBE"/>
        </a:accent5>
        <a:accent6>
          <a:srgbClr val="81C4E3"/>
        </a:accent6>
        <a:hlink>
          <a:srgbClr val="FFDE26"/>
        </a:hlink>
        <a:folHlink>
          <a:srgbClr val="DE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Himmel">
  <a:themeElements>
    <a:clrScheme name="Himmel 1">
      <a:dk1>
        <a:srgbClr val="000000"/>
      </a:dk1>
      <a:lt1>
        <a:srgbClr val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FFFF"/>
      </a:accent3>
      <a:accent4>
        <a:srgbClr val="000000"/>
      </a:accent4>
      <a:accent5>
        <a:srgbClr val="AAAEBE"/>
      </a:accent5>
      <a:accent6>
        <a:srgbClr val="81C4E3"/>
      </a:accent6>
      <a:hlink>
        <a:srgbClr val="FFDE26"/>
      </a:hlink>
      <a:folHlink>
        <a:srgbClr val="DEBE00"/>
      </a:folHlink>
    </a:clrScheme>
    <a:fontScheme name="Himmel">
      <a:majorFont>
        <a:latin typeface="Arial Rounded MT Bold"/>
        <a:ea typeface="宋体"/>
        <a:cs typeface=""/>
      </a:majorFont>
      <a:minorFont>
        <a:latin typeface="Arial Rounded MT Bold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Himmel 1">
        <a:dk1>
          <a:srgbClr val="000000"/>
        </a:dk1>
        <a:lt1>
          <a:srgbClr val="FFFFFF"/>
        </a:lt1>
        <a:dk2>
          <a:srgbClr val="1782BF"/>
        </a:dk2>
        <a:lt2>
          <a:srgbClr val="62BCE9"/>
        </a:lt2>
        <a:accent1>
          <a:srgbClr val="073779"/>
        </a:accent1>
        <a:accent2>
          <a:srgbClr val="8FD9FB"/>
        </a:accent2>
        <a:accent3>
          <a:srgbClr val="FFFFFF"/>
        </a:accent3>
        <a:accent4>
          <a:srgbClr val="000000"/>
        </a:accent4>
        <a:accent5>
          <a:srgbClr val="AAAEBE"/>
        </a:accent5>
        <a:accent6>
          <a:srgbClr val="81C4E3"/>
        </a:accent6>
        <a:hlink>
          <a:srgbClr val="FFDE26"/>
        </a:hlink>
        <a:folHlink>
          <a:srgbClr val="DE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Himmel">
  <a:themeElements>
    <a:clrScheme name="Himmel 1">
      <a:dk1>
        <a:srgbClr val="000000"/>
      </a:dk1>
      <a:lt1>
        <a:srgbClr val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FFFF"/>
      </a:accent3>
      <a:accent4>
        <a:srgbClr val="000000"/>
      </a:accent4>
      <a:accent5>
        <a:srgbClr val="AAAEBE"/>
      </a:accent5>
      <a:accent6>
        <a:srgbClr val="81C4E3"/>
      </a:accent6>
      <a:hlink>
        <a:srgbClr val="FFDE26"/>
      </a:hlink>
      <a:folHlink>
        <a:srgbClr val="DEBE00"/>
      </a:folHlink>
    </a:clrScheme>
    <a:fontScheme name="Himmel">
      <a:majorFont>
        <a:latin typeface="Arial Rounded MT Bold"/>
        <a:ea typeface="宋体"/>
        <a:cs typeface=""/>
      </a:majorFont>
      <a:minorFont>
        <a:latin typeface="Arial Rounded MT Bold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Himmel 1">
        <a:dk1>
          <a:srgbClr val="000000"/>
        </a:dk1>
        <a:lt1>
          <a:srgbClr val="FFFFFF"/>
        </a:lt1>
        <a:dk2>
          <a:srgbClr val="1782BF"/>
        </a:dk2>
        <a:lt2>
          <a:srgbClr val="62BCE9"/>
        </a:lt2>
        <a:accent1>
          <a:srgbClr val="073779"/>
        </a:accent1>
        <a:accent2>
          <a:srgbClr val="8FD9FB"/>
        </a:accent2>
        <a:accent3>
          <a:srgbClr val="FFFFFF"/>
        </a:accent3>
        <a:accent4>
          <a:srgbClr val="000000"/>
        </a:accent4>
        <a:accent5>
          <a:srgbClr val="AAAEBE"/>
        </a:accent5>
        <a:accent6>
          <a:srgbClr val="81C4E3"/>
        </a:accent6>
        <a:hlink>
          <a:srgbClr val="FFDE26"/>
        </a:hlink>
        <a:folHlink>
          <a:srgbClr val="DE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Himmel">
  <a:themeElements>
    <a:clrScheme name="Himmel 1">
      <a:dk1>
        <a:srgbClr val="000000"/>
      </a:dk1>
      <a:lt1>
        <a:srgbClr val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FFFF"/>
      </a:accent3>
      <a:accent4>
        <a:srgbClr val="000000"/>
      </a:accent4>
      <a:accent5>
        <a:srgbClr val="AAAEBE"/>
      </a:accent5>
      <a:accent6>
        <a:srgbClr val="81C4E3"/>
      </a:accent6>
      <a:hlink>
        <a:srgbClr val="FFDE26"/>
      </a:hlink>
      <a:folHlink>
        <a:srgbClr val="DEBE00"/>
      </a:folHlink>
    </a:clrScheme>
    <a:fontScheme name="Himmel">
      <a:majorFont>
        <a:latin typeface="Arial Rounded MT Bold"/>
        <a:ea typeface="宋体"/>
        <a:cs typeface=""/>
      </a:majorFont>
      <a:minorFont>
        <a:latin typeface="Arial Rounded MT Bold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Himmel 1">
        <a:dk1>
          <a:srgbClr val="000000"/>
        </a:dk1>
        <a:lt1>
          <a:srgbClr val="FFFFFF"/>
        </a:lt1>
        <a:dk2>
          <a:srgbClr val="1782BF"/>
        </a:dk2>
        <a:lt2>
          <a:srgbClr val="62BCE9"/>
        </a:lt2>
        <a:accent1>
          <a:srgbClr val="073779"/>
        </a:accent1>
        <a:accent2>
          <a:srgbClr val="8FD9FB"/>
        </a:accent2>
        <a:accent3>
          <a:srgbClr val="FFFFFF"/>
        </a:accent3>
        <a:accent4>
          <a:srgbClr val="000000"/>
        </a:accent4>
        <a:accent5>
          <a:srgbClr val="AAAEBE"/>
        </a:accent5>
        <a:accent6>
          <a:srgbClr val="81C4E3"/>
        </a:accent6>
        <a:hlink>
          <a:srgbClr val="FFDE26"/>
        </a:hlink>
        <a:folHlink>
          <a:srgbClr val="DE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Himmel">
  <a:themeElements>
    <a:clrScheme name="Himmel 1">
      <a:dk1>
        <a:srgbClr val="000000"/>
      </a:dk1>
      <a:lt1>
        <a:srgbClr val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FFFF"/>
      </a:accent3>
      <a:accent4>
        <a:srgbClr val="000000"/>
      </a:accent4>
      <a:accent5>
        <a:srgbClr val="AAAEBE"/>
      </a:accent5>
      <a:accent6>
        <a:srgbClr val="81C4E3"/>
      </a:accent6>
      <a:hlink>
        <a:srgbClr val="FFDE26"/>
      </a:hlink>
      <a:folHlink>
        <a:srgbClr val="DEBE00"/>
      </a:folHlink>
    </a:clrScheme>
    <a:fontScheme name="Himmel">
      <a:majorFont>
        <a:latin typeface="Arial Rounded MT Bold"/>
        <a:ea typeface="宋体"/>
        <a:cs typeface=""/>
      </a:majorFont>
      <a:minorFont>
        <a:latin typeface="Arial Rounded MT Bold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Himmel 1">
        <a:dk1>
          <a:srgbClr val="000000"/>
        </a:dk1>
        <a:lt1>
          <a:srgbClr val="FFFFFF"/>
        </a:lt1>
        <a:dk2>
          <a:srgbClr val="1782BF"/>
        </a:dk2>
        <a:lt2>
          <a:srgbClr val="62BCE9"/>
        </a:lt2>
        <a:accent1>
          <a:srgbClr val="073779"/>
        </a:accent1>
        <a:accent2>
          <a:srgbClr val="8FD9FB"/>
        </a:accent2>
        <a:accent3>
          <a:srgbClr val="FFFFFF"/>
        </a:accent3>
        <a:accent4>
          <a:srgbClr val="000000"/>
        </a:accent4>
        <a:accent5>
          <a:srgbClr val="AAAEBE"/>
        </a:accent5>
        <a:accent6>
          <a:srgbClr val="81C4E3"/>
        </a:accent6>
        <a:hlink>
          <a:srgbClr val="FFDE26"/>
        </a:hlink>
        <a:folHlink>
          <a:srgbClr val="DE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388</Words>
  <Application>Microsoft Office PowerPoint</Application>
  <PresentationFormat>Bildschirmpräsentation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10</vt:i4>
      </vt:variant>
      <vt:variant>
        <vt:lpstr>Folientitel</vt:lpstr>
      </vt:variant>
      <vt:variant>
        <vt:i4>9</vt:i4>
      </vt:variant>
    </vt:vector>
  </HeadingPairs>
  <TitlesOfParts>
    <vt:vector size="28" baseType="lpstr">
      <vt:lpstr>宋体</vt:lpstr>
      <vt:lpstr>字体管家胖小儿</vt:lpstr>
      <vt:lpstr>方正准圆简体</vt:lpstr>
      <vt:lpstr>方正北魏楷书简体</vt:lpstr>
      <vt:lpstr>方正楷体简体</vt:lpstr>
      <vt:lpstr>Arial</vt:lpstr>
      <vt:lpstr>Arial Rounded MT Bold</vt:lpstr>
      <vt:lpstr>Calibri</vt:lpstr>
      <vt:lpstr>Calibri Light</vt:lpstr>
      <vt:lpstr>Office Theme</vt:lpstr>
      <vt:lpstr>Himmel</vt:lpstr>
      <vt:lpstr>1_Himmel</vt:lpstr>
      <vt:lpstr>2_Himmel</vt:lpstr>
      <vt:lpstr>3_Himmel</vt:lpstr>
      <vt:lpstr>4_Himmel</vt:lpstr>
      <vt:lpstr>5_Himmel</vt:lpstr>
      <vt:lpstr>6_Himmel</vt:lpstr>
      <vt:lpstr>7_Himmel</vt:lpstr>
      <vt:lpstr>8_Himmel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Dongdong Hu</dc:creator>
  <cp:lastModifiedBy>Dongdong Hu</cp:lastModifiedBy>
  <cp:revision>1</cp:revision>
  <dcterms:created xsi:type="dcterms:W3CDTF">2017-12-24T10:35:41Z</dcterms:created>
  <dcterms:modified xsi:type="dcterms:W3CDTF">2017-12-24T10:38:10Z</dcterms:modified>
</cp:coreProperties>
</file>