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869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48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6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29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93912"/>
            <a:ext cx="7772400" cy="841375"/>
          </a:xfrm>
        </p:spPr>
        <p:txBody>
          <a:bodyPr/>
          <a:lstStyle/>
          <a:p>
            <a:r>
              <a:rPr lang="en-US" dirty="0" err="1"/>
              <a:t>Gottes</a:t>
            </a:r>
            <a:r>
              <a:rPr lang="en-US" dirty="0"/>
              <a:t> </a:t>
            </a:r>
            <a:r>
              <a:rPr lang="en-US" dirty="0" err="1"/>
              <a:t>Überraschungen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762000"/>
            <a:ext cx="6400800" cy="1752600"/>
          </a:xfrm>
        </p:spPr>
        <p:txBody>
          <a:bodyPr/>
          <a:lstStyle/>
          <a:p>
            <a:r>
              <a:rPr lang="zh-TW" altLang="en-US" sz="6000" b="1" dirty="0">
                <a:solidFill>
                  <a:schemeClr val="tx2">
                    <a:lumMod val="75000"/>
                  </a:schemeClr>
                </a:solidFill>
                <a:latin typeface="新細明體"/>
                <a:ea typeface="新細明體"/>
                <a:cs typeface="新細明體"/>
              </a:rPr>
              <a:t>神的</a:t>
            </a:r>
            <a:r>
              <a:rPr lang="en-US" sz="6000" b="1" dirty="0" err="1">
                <a:solidFill>
                  <a:schemeClr val="tx2">
                    <a:lumMod val="75000"/>
                  </a:schemeClr>
                </a:solidFill>
                <a:latin typeface="新細明體"/>
                <a:ea typeface="新細明體"/>
                <a:cs typeface="新細明體"/>
              </a:rPr>
              <a:t>驚奇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新細明體"/>
              <a:ea typeface="新細明體"/>
              <a:cs typeface="新細明體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838200" y="3352800"/>
            <a:ext cx="7772400" cy="841375"/>
          </a:xfrm>
          <a:prstGeom prst="rect">
            <a:avLst/>
          </a:prstGeom>
        </p:spPr>
        <p:txBody>
          <a:bodyPr vert="horz"/>
          <a:lstStyle/>
          <a:p>
            <a:pPr algn="ctr" defTabSz="457200">
              <a:spcBef>
                <a:spcPct val="0"/>
              </a:spcBef>
              <a:defRPr/>
            </a:pPr>
            <a:endParaRPr lang="en-US" sz="4400" dirty="0">
              <a:solidFill>
                <a:prstClr val="black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3244334"/>
            <a:ext cx="3065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3600" dirty="0" err="1">
                <a:solidFill>
                  <a:prstClr val="black"/>
                </a:solidFill>
                <a:ea typeface="SimSun" pitchFamily="2" charset="-122"/>
                <a:cs typeface="Arial" charset="0"/>
              </a:rPr>
              <a:t>撒母耳記上</a:t>
            </a:r>
            <a:r>
              <a:rPr lang="en-US" sz="3600" dirty="0">
                <a:solidFill>
                  <a:prstClr val="black"/>
                </a:solidFill>
                <a:ea typeface="SimSun" pitchFamily="2" charset="-122"/>
                <a:cs typeface="Arial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5642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937500" cy="484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568832" cy="37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96139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702716" cy="438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amine-heart-300x3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371600"/>
            <a:ext cx="3581400" cy="3581400"/>
          </a:xfrm>
        </p:spPr>
      </p:pic>
      <p:sp>
        <p:nvSpPr>
          <p:cNvPr id="5" name="Rectangle 4"/>
          <p:cNvSpPr/>
          <p:nvPr/>
        </p:nvSpPr>
        <p:spPr>
          <a:xfrm>
            <a:off x="381000" y="533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zh-TW" altLang="en-US" sz="4000" b="1" dirty="0">
                <a:solidFill>
                  <a:prstClr val="black"/>
                </a:solidFill>
                <a:latin typeface="新細明體"/>
                <a:cs typeface="新細明體"/>
              </a:rPr>
              <a:t>耶和華說：「</a:t>
            </a:r>
            <a:r>
              <a:rPr lang="en-US" sz="4000" b="1" dirty="0" err="1">
                <a:solidFill>
                  <a:prstClr val="black"/>
                </a:solidFill>
                <a:latin typeface="新細明體"/>
                <a:ea typeface="新細明體"/>
                <a:cs typeface="新細明體"/>
              </a:rPr>
              <a:t>人看外表，我看內心</a:t>
            </a:r>
            <a:r>
              <a:rPr lang="en-US" sz="4000" b="1" dirty="0">
                <a:solidFill>
                  <a:prstClr val="black"/>
                </a:solidFill>
                <a:latin typeface="新細明體"/>
                <a:ea typeface="新細明體"/>
                <a:cs typeface="新細明體"/>
              </a:rPr>
              <a:t>。</a:t>
            </a:r>
            <a:r>
              <a:rPr lang="zh-TW" altLang="en-US" sz="4000" b="1" dirty="0">
                <a:solidFill>
                  <a:prstClr val="black"/>
                </a:solidFill>
                <a:latin typeface="新細明體"/>
                <a:cs typeface="新細明體"/>
              </a:rPr>
              <a:t>」</a:t>
            </a:r>
            <a:endParaRPr lang="en-US" sz="4000" b="1" dirty="0">
              <a:solidFill>
                <a:prstClr val="black"/>
              </a:solidFill>
              <a:latin typeface="新細明體"/>
              <a:ea typeface="新細明體"/>
              <a:cs typeface="新細明體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181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3600" b="1" dirty="0" err="1">
                <a:solidFill>
                  <a:prstClr val="black"/>
                </a:solidFill>
                <a:latin typeface="新細明體"/>
                <a:ea typeface="新細明體"/>
                <a:cs typeface="新細明體"/>
              </a:rPr>
              <a:t>耶和華要找合他心意的人，使他作他子民的統治者</a:t>
            </a:r>
            <a:r>
              <a:rPr lang="en-US" sz="3600" b="1" dirty="0">
                <a:solidFill>
                  <a:prstClr val="black"/>
                </a:solidFill>
                <a:latin typeface="新細明體"/>
                <a:ea typeface="新細明體"/>
                <a:cs typeface="新細明體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新細明體"/>
                <a:ea typeface="新細明體"/>
                <a:cs typeface="新細明體"/>
              </a:rPr>
              <a:t>撒母耳記上</a:t>
            </a:r>
            <a:r>
              <a:rPr lang="en-US" sz="2400" dirty="0">
                <a:solidFill>
                  <a:prstClr val="black"/>
                </a:solidFill>
                <a:latin typeface="新細明體"/>
                <a:ea typeface="新細明體"/>
                <a:cs typeface="新細明體"/>
              </a:rPr>
              <a:t> 13:14</a:t>
            </a:r>
            <a:r>
              <a:rPr lang="en-US" sz="2400" b="1" dirty="0">
                <a:solidFill>
                  <a:prstClr val="black"/>
                </a:solidFill>
                <a:latin typeface="新細明體"/>
                <a:ea typeface="新細明體"/>
                <a:cs typeface="新細明體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625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10" y="457200"/>
            <a:ext cx="8445690" cy="48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對上帝有信心</a:t>
            </a:r>
            <a:r>
              <a:rPr lang="en-US" dirty="0"/>
              <a:t>		Having Faith in God </a:t>
            </a:r>
          </a:p>
          <a:p>
            <a:r>
              <a:rPr lang="en-US" dirty="0" err="1"/>
              <a:t>家庭</a:t>
            </a:r>
            <a:r>
              <a:rPr lang="en-US" dirty="0"/>
              <a:t>						Family</a:t>
            </a:r>
          </a:p>
          <a:p>
            <a:r>
              <a:rPr lang="en-US" dirty="0" err="1"/>
              <a:t>勇氣</a:t>
            </a:r>
            <a:r>
              <a:rPr lang="en-US" dirty="0"/>
              <a:t>						Courage</a:t>
            </a:r>
          </a:p>
          <a:p>
            <a:r>
              <a:rPr lang="en-US" b="1" dirty="0" err="1"/>
              <a:t>友誼</a:t>
            </a:r>
            <a:r>
              <a:rPr lang="en-US" b="1" dirty="0"/>
              <a:t>						</a:t>
            </a:r>
            <a:r>
              <a:rPr lang="en-US" dirty="0"/>
              <a:t>Friendship</a:t>
            </a:r>
          </a:p>
          <a:p>
            <a:r>
              <a:rPr lang="en-US" dirty="0" err="1"/>
              <a:t>等待上帝</a:t>
            </a:r>
            <a:r>
              <a:rPr lang="en-US" dirty="0"/>
              <a:t>				Waiting on God</a:t>
            </a:r>
          </a:p>
        </p:txBody>
      </p:sp>
    </p:spTree>
    <p:extLst>
      <p:ext uri="{BB962C8B-B14F-4D97-AF65-F5344CB8AC3E}">
        <p14:creationId xmlns:p14="http://schemas.microsoft.com/office/powerpoint/2010/main" val="28518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id_and_goliath_final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45343"/>
            <a:ext cx="5410200" cy="6436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399" y="533400"/>
            <a:ext cx="1981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3600" dirty="0" err="1">
                <a:solidFill>
                  <a:prstClr val="black"/>
                </a:solidFill>
                <a:ea typeface="SimSun" pitchFamily="2" charset="-122"/>
                <a:cs typeface="Arial" charset="0"/>
              </a:rPr>
              <a:t>勇氣</a:t>
            </a:r>
            <a:r>
              <a:rPr lang="en-US" sz="3600" dirty="0">
                <a:solidFill>
                  <a:prstClr val="black"/>
                </a:solidFill>
                <a:ea typeface="SimSun" pitchFamily="2" charset="-122"/>
                <a:cs typeface="Arial" charset="0"/>
              </a:rPr>
              <a:t>		</a:t>
            </a:r>
          </a:p>
          <a:p>
            <a:pPr defTabSz="457200">
              <a:defRPr/>
            </a:pPr>
            <a:r>
              <a:rPr lang="en-US" sz="3600" dirty="0">
                <a:solidFill>
                  <a:prstClr val="black"/>
                </a:solidFill>
                <a:ea typeface="SimSun" pitchFamily="2" charset="-122"/>
                <a:cs typeface="Arial" charset="0"/>
              </a:rPr>
              <a:t>Courage</a:t>
            </a:r>
          </a:p>
        </p:txBody>
      </p:sp>
    </p:spTree>
    <p:extLst>
      <p:ext uri="{BB962C8B-B14F-4D97-AF65-F5344CB8AC3E}">
        <p14:creationId xmlns:p14="http://schemas.microsoft.com/office/powerpoint/2010/main" val="39041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33400"/>
            <a:ext cx="3434937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876" y="533400"/>
            <a:ext cx="2199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3600" b="1" dirty="0" err="1">
                <a:solidFill>
                  <a:prstClr val="black"/>
                </a:solidFill>
                <a:ea typeface="SimSun" pitchFamily="2" charset="-122"/>
                <a:cs typeface="Arial" charset="0"/>
              </a:rPr>
              <a:t>友誼</a:t>
            </a:r>
            <a:r>
              <a:rPr lang="en-US" sz="3600" b="1" dirty="0">
                <a:solidFill>
                  <a:prstClr val="black"/>
                </a:solidFill>
                <a:ea typeface="SimSun" pitchFamily="2" charset="-122"/>
                <a:cs typeface="Arial" charset="0"/>
              </a:rPr>
              <a:t>	</a:t>
            </a:r>
          </a:p>
          <a:p>
            <a:pPr defTabSz="457200">
              <a:defRPr/>
            </a:pPr>
            <a:r>
              <a:rPr lang="en-US" sz="3600" dirty="0">
                <a:solidFill>
                  <a:prstClr val="black"/>
                </a:solidFill>
                <a:ea typeface="SimSun" pitchFamily="2" charset="-122"/>
                <a:cs typeface="Arial" charset="0"/>
              </a:rPr>
              <a:t>Friendship</a:t>
            </a:r>
          </a:p>
        </p:txBody>
      </p:sp>
    </p:spTree>
    <p:extLst>
      <p:ext uri="{BB962C8B-B14F-4D97-AF65-F5344CB8AC3E}">
        <p14:creationId xmlns:p14="http://schemas.microsoft.com/office/powerpoint/2010/main" val="16534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</Words>
  <Application>Microsoft Office PowerPoint</Application>
  <PresentationFormat>Bildschirmpräsentation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新細明體</vt:lpstr>
      <vt:lpstr>SimSun</vt:lpstr>
      <vt:lpstr>Arial</vt:lpstr>
      <vt:lpstr>Calibri</vt:lpstr>
      <vt:lpstr>1_Office Theme</vt:lpstr>
      <vt:lpstr>Gottes Überraschungen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Gottes Überraschungen</dc:title>
  <dc:creator>Dongdong Hu</dc:creator>
  <cp:lastModifiedBy>Dongdong Hu</cp:lastModifiedBy>
  <cp:revision>1</cp:revision>
  <dcterms:created xsi:type="dcterms:W3CDTF">2017-12-02T16:44:37Z</dcterms:created>
  <dcterms:modified xsi:type="dcterms:W3CDTF">2017-12-02T16:45:38Z</dcterms:modified>
</cp:coreProperties>
</file>